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72" r:id="rId2"/>
  </p:sldMasterIdLst>
  <p:notesMasterIdLst>
    <p:notesMasterId r:id="rId12"/>
  </p:notesMasterIdLst>
  <p:sldIdLst>
    <p:sldId id="257" r:id="rId3"/>
    <p:sldId id="258" r:id="rId4"/>
    <p:sldId id="267" r:id="rId5"/>
    <p:sldId id="260" r:id="rId6"/>
    <p:sldId id="276" r:id="rId7"/>
    <p:sldId id="269" r:id="rId8"/>
    <p:sldId id="268" r:id="rId9"/>
    <p:sldId id="277" r:id="rId10"/>
    <p:sldId id="264" r:id="rId11"/>
  </p:sldIdLst>
  <p:sldSz cx="9144000" cy="6858000" type="screen4x3"/>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6C6F6"/>
    <a:srgbClr val="309F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686" autoAdjust="0"/>
  </p:normalViewPr>
  <p:slideViewPr>
    <p:cSldViewPr>
      <p:cViewPr varScale="1">
        <p:scale>
          <a:sx n="75" d="100"/>
          <a:sy n="75" d="100"/>
        </p:scale>
        <p:origin x="-2580"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idx="1"/>
          </p:nvPr>
        </p:nvSpPr>
        <p:spPr>
          <a:xfrm>
            <a:off x="3979930" y="0"/>
            <a:ext cx="3044719" cy="465614"/>
          </a:xfrm>
          <a:prstGeom prst="rect">
            <a:avLst/>
          </a:prstGeom>
        </p:spPr>
        <p:txBody>
          <a:bodyPr vert="horz" lIns="93360" tIns="46680" rIns="93360" bIns="46680" rtlCol="0"/>
          <a:lstStyle>
            <a:lvl1pPr algn="r">
              <a:defRPr sz="1200"/>
            </a:lvl1pPr>
          </a:lstStyle>
          <a:p>
            <a:fld id="{2662DF04-B243-41A9-B4CC-5BCE1150F744}" type="datetimeFigureOut">
              <a:rPr lang="en-US" smtClean="0"/>
              <a:t>11/14/2013</a:t>
            </a:fld>
            <a:endParaRPr lang="en-US"/>
          </a:p>
        </p:txBody>
      </p:sp>
      <p:sp>
        <p:nvSpPr>
          <p:cNvPr id="4" name="Slide Image Placeholder 3"/>
          <p:cNvSpPr>
            <a:spLocks noGrp="1" noRot="1" noChangeAspect="1"/>
          </p:cNvSpPr>
          <p:nvPr>
            <p:ph type="sldImg" idx="2"/>
          </p:nvPr>
        </p:nvSpPr>
        <p:spPr>
          <a:xfrm>
            <a:off x="1184275" y="698500"/>
            <a:ext cx="4657725" cy="3492500"/>
          </a:xfrm>
          <a:prstGeom prst="rect">
            <a:avLst/>
          </a:prstGeom>
          <a:noFill/>
          <a:ln w="12700">
            <a:solidFill>
              <a:prstClr val="black"/>
            </a:solidFill>
          </a:ln>
        </p:spPr>
        <p:txBody>
          <a:bodyPr vert="horz" lIns="93360" tIns="46680" rIns="93360" bIns="46680" rtlCol="0" anchor="ctr"/>
          <a:lstStyle/>
          <a:p>
            <a:endParaRPr lang="en-US"/>
          </a:p>
        </p:txBody>
      </p:sp>
      <p:sp>
        <p:nvSpPr>
          <p:cNvPr id="5" name="Notes Placeholder 4"/>
          <p:cNvSpPr>
            <a:spLocks noGrp="1"/>
          </p:cNvSpPr>
          <p:nvPr>
            <p:ph type="body" sz="quarter" idx="3"/>
          </p:nvPr>
        </p:nvSpPr>
        <p:spPr>
          <a:xfrm>
            <a:off x="702628" y="4423331"/>
            <a:ext cx="5621020" cy="4190524"/>
          </a:xfrm>
          <a:prstGeom prst="rect">
            <a:avLst/>
          </a:prstGeom>
        </p:spPr>
        <p:txBody>
          <a:bodyPr vert="horz" lIns="93360" tIns="46680" rIns="93360" bIns="4668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5045"/>
            <a:ext cx="3044719" cy="465614"/>
          </a:xfrm>
          <a:prstGeom prst="rect">
            <a:avLst/>
          </a:prstGeom>
        </p:spPr>
        <p:txBody>
          <a:bodyPr vert="horz" lIns="93360" tIns="46680" rIns="93360" bIns="46680" rtlCol="0" anchor="b"/>
          <a:lstStyle>
            <a:lvl1pPr algn="l">
              <a:defRPr sz="1200"/>
            </a:lvl1pPr>
          </a:lstStyle>
          <a:p>
            <a:endParaRPr lang="en-US"/>
          </a:p>
        </p:txBody>
      </p:sp>
      <p:sp>
        <p:nvSpPr>
          <p:cNvPr id="7" name="Slide Number Placeholder 6"/>
          <p:cNvSpPr>
            <a:spLocks noGrp="1"/>
          </p:cNvSpPr>
          <p:nvPr>
            <p:ph type="sldNum" sz="quarter" idx="5"/>
          </p:nvPr>
        </p:nvSpPr>
        <p:spPr>
          <a:xfrm>
            <a:off x="3979930" y="8845045"/>
            <a:ext cx="3044719" cy="465614"/>
          </a:xfrm>
          <a:prstGeom prst="rect">
            <a:avLst/>
          </a:prstGeom>
        </p:spPr>
        <p:txBody>
          <a:bodyPr vert="horz" lIns="93360" tIns="46680" rIns="93360" bIns="46680" rtlCol="0" anchor="b"/>
          <a:lstStyle>
            <a:lvl1pPr algn="r">
              <a:defRPr sz="1200"/>
            </a:lvl1pPr>
          </a:lstStyle>
          <a:p>
            <a:fld id="{8B307CCA-D3BB-4A00-B48B-EBE7E9887B18}" type="slidenum">
              <a:rPr lang="en-US" smtClean="0"/>
              <a:t>‹#›</a:t>
            </a:fld>
            <a:endParaRPr lang="en-US"/>
          </a:p>
        </p:txBody>
      </p:sp>
    </p:spTree>
    <p:extLst>
      <p:ext uri="{BB962C8B-B14F-4D97-AF65-F5344CB8AC3E}">
        <p14:creationId xmlns:p14="http://schemas.microsoft.com/office/powerpoint/2010/main" val="1336469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CB610EEC-AEF9-4B38-BF14-242EEDB97523}"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492556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indent="0" defTabSz="914542">
              <a:buFont typeface="+mj-lt"/>
              <a:buNone/>
              <a:defRPr/>
            </a:pPr>
            <a:endParaRPr lang="en-US" dirty="0"/>
          </a:p>
        </p:txBody>
      </p:sp>
      <p:sp>
        <p:nvSpPr>
          <p:cNvPr id="4" name="Slide Number Placeholder 3"/>
          <p:cNvSpPr>
            <a:spLocks noGrp="1"/>
          </p:cNvSpPr>
          <p:nvPr>
            <p:ph type="sldNum" sz="quarter" idx="10"/>
          </p:nvPr>
        </p:nvSpPr>
        <p:spPr/>
        <p:txBody>
          <a:bodyPr/>
          <a:lstStyle/>
          <a:p>
            <a:fld id="{404276FD-6614-43F2-AC42-834A7DFB57EC}" type="slidenum">
              <a:rPr lang="en-US" smtClean="0">
                <a:solidFill>
                  <a:prstClr val="black"/>
                </a:solidFill>
              </a:rPr>
              <a:pPr/>
              <a:t>2</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8B307CCA-D3BB-4A00-B48B-EBE7E9887B18}" type="slidenum">
              <a:rPr lang="en-US" smtClean="0"/>
              <a:t>3</a:t>
            </a:fld>
            <a:endParaRPr lang="en-US"/>
          </a:p>
        </p:txBody>
      </p:sp>
    </p:spTree>
    <p:extLst>
      <p:ext uri="{BB962C8B-B14F-4D97-AF65-F5344CB8AC3E}">
        <p14:creationId xmlns:p14="http://schemas.microsoft.com/office/powerpoint/2010/main" val="3604656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9228DCCF-3498-4320-A6E7-567C3A218ECD}" type="slidenum">
              <a:rPr lang="en-US" smtClean="0">
                <a:solidFill>
                  <a:prstClr val="black"/>
                </a:solidFill>
              </a:rPr>
              <a:pPr/>
              <a:t>4</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8B307CCA-D3BB-4A00-B48B-EBE7E9887B18}" type="slidenum">
              <a:rPr lang="en-US" smtClean="0"/>
              <a:t>5</a:t>
            </a:fld>
            <a:endParaRPr lang="en-US"/>
          </a:p>
        </p:txBody>
      </p:sp>
    </p:spTree>
    <p:extLst>
      <p:ext uri="{BB962C8B-B14F-4D97-AF65-F5344CB8AC3E}">
        <p14:creationId xmlns:p14="http://schemas.microsoft.com/office/powerpoint/2010/main" val="3612368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8B307CCA-D3BB-4A00-B48B-EBE7E9887B18}" type="slidenum">
              <a:rPr lang="en-US" smtClean="0"/>
              <a:t>6</a:t>
            </a:fld>
            <a:endParaRPr lang="en-US"/>
          </a:p>
        </p:txBody>
      </p:sp>
    </p:spTree>
    <p:extLst>
      <p:ext uri="{BB962C8B-B14F-4D97-AF65-F5344CB8AC3E}">
        <p14:creationId xmlns:p14="http://schemas.microsoft.com/office/powerpoint/2010/main" val="1554451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p:spPr>
      </p:sp>
      <p:sp>
        <p:nvSpPr>
          <p:cNvPr id="152579"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buFont typeface="+mj-lt"/>
              <a:buAutoNum type="arabicPeriod"/>
            </a:pPr>
            <a:endParaRPr lang="en-US" dirty="0"/>
          </a:p>
        </p:txBody>
      </p:sp>
      <p:sp>
        <p:nvSpPr>
          <p:cNvPr id="890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EAFE9E-EE98-4042-BCFF-0A2C8D96EEB7}" type="slidenum">
              <a:rPr lang="en-US">
                <a:solidFill>
                  <a:prstClr val="black"/>
                </a:solidFill>
              </a:rPr>
              <a:pPr fontAlgn="base">
                <a:spcBef>
                  <a:spcPct val="0"/>
                </a:spcBef>
                <a:spcAft>
                  <a:spcPct val="0"/>
                </a:spcAft>
                <a:defRPr/>
              </a:pPr>
              <a:t>7</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8B307CCA-D3BB-4A00-B48B-EBE7E9887B18}" type="slidenum">
              <a:rPr lang="en-US" smtClean="0"/>
              <a:t>8</a:t>
            </a:fld>
            <a:endParaRPr lang="en-US"/>
          </a:p>
        </p:txBody>
      </p:sp>
    </p:spTree>
    <p:extLst>
      <p:ext uri="{BB962C8B-B14F-4D97-AF65-F5344CB8AC3E}">
        <p14:creationId xmlns:p14="http://schemas.microsoft.com/office/powerpoint/2010/main" val="1653475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checker header"/>
          <p:cNvPicPr>
            <a:picLocks noChangeAspect="1" noChangeArrowheads="1"/>
          </p:cNvPicPr>
          <p:nvPr/>
        </p:nvPicPr>
        <p:blipFill>
          <a:blip r:embed="rId2" cstate="print"/>
          <a:srcRect/>
          <a:stretch>
            <a:fillRect/>
          </a:stretch>
        </p:blipFill>
        <p:spPr bwMode="auto">
          <a:xfrm>
            <a:off x="0" y="217488"/>
            <a:ext cx="9144000" cy="314325"/>
          </a:xfrm>
          <a:prstGeom prst="rect">
            <a:avLst/>
          </a:prstGeom>
          <a:noFill/>
          <a:ln w="9525">
            <a:noFill/>
            <a:miter lim="800000"/>
            <a:headEnd/>
            <a:tailEnd/>
          </a:ln>
        </p:spPr>
      </p:pic>
      <p:sp>
        <p:nvSpPr>
          <p:cNvPr id="5" name="Text Box 3"/>
          <p:cNvSpPr txBox="1">
            <a:spLocks noChangeArrowheads="1"/>
          </p:cNvSpPr>
          <p:nvPr/>
        </p:nvSpPr>
        <p:spPr bwMode="auto">
          <a:xfrm>
            <a:off x="4233863" y="5915025"/>
            <a:ext cx="677862" cy="244475"/>
          </a:xfrm>
          <a:prstGeom prst="rect">
            <a:avLst/>
          </a:prstGeom>
          <a:noFill/>
          <a:ln>
            <a:noFill/>
          </a:ln>
          <a:effectLs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algn="ctr" eaLnBrk="0" fontAlgn="base" hangingPunct="0">
              <a:spcBef>
                <a:spcPct val="0"/>
              </a:spcBef>
              <a:spcAft>
                <a:spcPct val="0"/>
              </a:spcAft>
              <a:defRPr sz="3600">
                <a:solidFill>
                  <a:schemeClr val="tx1"/>
                </a:solidFill>
                <a:latin typeface="Arial" charset="0"/>
              </a:defRPr>
            </a:lvl6pPr>
            <a:lvl7pPr marL="2971800" indent="-228600" algn="ctr" eaLnBrk="0" fontAlgn="base" hangingPunct="0">
              <a:spcBef>
                <a:spcPct val="0"/>
              </a:spcBef>
              <a:spcAft>
                <a:spcPct val="0"/>
              </a:spcAft>
              <a:defRPr sz="3600">
                <a:solidFill>
                  <a:schemeClr val="tx1"/>
                </a:solidFill>
                <a:latin typeface="Arial" charset="0"/>
              </a:defRPr>
            </a:lvl7pPr>
            <a:lvl8pPr marL="3429000" indent="-228600" algn="ctr" eaLnBrk="0" fontAlgn="base" hangingPunct="0">
              <a:spcBef>
                <a:spcPct val="0"/>
              </a:spcBef>
              <a:spcAft>
                <a:spcPct val="0"/>
              </a:spcAft>
              <a:defRPr sz="3600">
                <a:solidFill>
                  <a:schemeClr val="tx1"/>
                </a:solidFill>
                <a:latin typeface="Arial" charset="0"/>
              </a:defRPr>
            </a:lvl8pPr>
            <a:lvl9pPr marL="3886200" indent="-228600" algn="ctr" eaLnBrk="0" fontAlgn="base" hangingPunct="0">
              <a:spcBef>
                <a:spcPct val="0"/>
              </a:spcBef>
              <a:spcAft>
                <a:spcPct val="0"/>
              </a:spcAft>
              <a:defRPr sz="3600">
                <a:solidFill>
                  <a:schemeClr val="tx1"/>
                </a:solidFill>
                <a:latin typeface="Arial" charset="0"/>
              </a:defRPr>
            </a:lvl9pPr>
          </a:lstStyle>
          <a:p>
            <a:pPr eaLnBrk="1" hangingPunct="1">
              <a:spcBef>
                <a:spcPct val="50000"/>
              </a:spcBef>
              <a:defRPr/>
            </a:pPr>
            <a:fld id="{D9BE99F3-21CB-4DA4-91D2-A2FAF0380F00}" type="slidenum">
              <a:rPr lang="en-US" sz="1000" smtClean="0">
                <a:solidFill>
                  <a:srgbClr val="FFFFFF"/>
                </a:solidFill>
              </a:rPr>
              <a:pPr eaLnBrk="1" hangingPunct="1">
                <a:spcBef>
                  <a:spcPct val="50000"/>
                </a:spcBef>
                <a:defRPr/>
              </a:pPr>
              <a:t>‹#›</a:t>
            </a:fld>
            <a:endParaRPr lang="en-US" sz="1000" smtClean="0">
              <a:solidFill>
                <a:srgbClr val="FFFFFF"/>
              </a:solidFill>
            </a:endParaRPr>
          </a:p>
        </p:txBody>
      </p:sp>
      <p:pic>
        <p:nvPicPr>
          <p:cNvPr id="6" name="Picture 24" descr="1940 Houstonia  05"/>
          <p:cNvPicPr>
            <a:picLocks noChangeAspect="1" noChangeArrowheads="1"/>
          </p:cNvPicPr>
          <p:nvPr/>
        </p:nvPicPr>
        <p:blipFill>
          <a:blip r:embed="rId3" cstate="print"/>
          <a:srcRect/>
          <a:stretch>
            <a:fillRect/>
          </a:stretch>
        </p:blipFill>
        <p:spPr bwMode="auto">
          <a:xfrm>
            <a:off x="0" y="5791200"/>
            <a:ext cx="1489075" cy="1087438"/>
          </a:xfrm>
          <a:prstGeom prst="rect">
            <a:avLst/>
          </a:prstGeom>
          <a:noFill/>
          <a:ln w="9525">
            <a:noFill/>
            <a:miter lim="800000"/>
            <a:headEnd/>
            <a:tailEnd/>
          </a:ln>
        </p:spPr>
      </p:pic>
      <p:pic>
        <p:nvPicPr>
          <p:cNvPr id="7" name="Picture 25" descr="1940-Olpe 01"/>
          <p:cNvPicPr>
            <a:picLocks noChangeAspect="1" noChangeArrowheads="1"/>
          </p:cNvPicPr>
          <p:nvPr/>
        </p:nvPicPr>
        <p:blipFill>
          <a:blip r:embed="rId4" cstate="print"/>
          <a:srcRect/>
          <a:stretch>
            <a:fillRect/>
          </a:stretch>
        </p:blipFill>
        <p:spPr bwMode="auto">
          <a:xfrm>
            <a:off x="2971800" y="5791200"/>
            <a:ext cx="1558925" cy="1087438"/>
          </a:xfrm>
          <a:prstGeom prst="rect">
            <a:avLst/>
          </a:prstGeom>
          <a:noFill/>
          <a:ln w="9525">
            <a:noFill/>
            <a:miter lim="800000"/>
            <a:headEnd/>
            <a:tailEnd/>
          </a:ln>
        </p:spPr>
      </p:pic>
      <p:pic>
        <p:nvPicPr>
          <p:cNvPr id="8" name="Picture 26" descr="LakeheadPipe-1994"/>
          <p:cNvPicPr>
            <a:picLocks noChangeAspect="1" noChangeArrowheads="1"/>
          </p:cNvPicPr>
          <p:nvPr/>
        </p:nvPicPr>
        <p:blipFill>
          <a:blip r:embed="rId5" cstate="print"/>
          <a:srcRect/>
          <a:stretch>
            <a:fillRect/>
          </a:stretch>
        </p:blipFill>
        <p:spPr bwMode="auto">
          <a:xfrm>
            <a:off x="1447800" y="5773738"/>
            <a:ext cx="1676400" cy="1084262"/>
          </a:xfrm>
          <a:prstGeom prst="rect">
            <a:avLst/>
          </a:prstGeom>
          <a:noFill/>
          <a:ln w="9525">
            <a:noFill/>
            <a:miter lim="800000"/>
            <a:headEnd/>
            <a:tailEnd/>
          </a:ln>
        </p:spPr>
      </p:pic>
      <p:pic>
        <p:nvPicPr>
          <p:cNvPr id="9" name="Picture 27" descr="RiverCrossing"/>
          <p:cNvPicPr>
            <a:picLocks noChangeAspect="1" noChangeArrowheads="1"/>
          </p:cNvPicPr>
          <p:nvPr/>
        </p:nvPicPr>
        <p:blipFill>
          <a:blip r:embed="rId6" cstate="print"/>
          <a:srcRect/>
          <a:stretch>
            <a:fillRect/>
          </a:stretch>
        </p:blipFill>
        <p:spPr bwMode="auto">
          <a:xfrm>
            <a:off x="4495800" y="5791200"/>
            <a:ext cx="1409700" cy="1111250"/>
          </a:xfrm>
          <a:prstGeom prst="rect">
            <a:avLst/>
          </a:prstGeom>
          <a:noFill/>
          <a:ln w="9525">
            <a:noFill/>
            <a:miter lim="800000"/>
            <a:headEnd/>
            <a:tailEnd/>
          </a:ln>
        </p:spPr>
      </p:pic>
      <p:pic>
        <p:nvPicPr>
          <p:cNvPr id="10" name="Picture 28" descr="1939-40 Liberal 05"/>
          <p:cNvPicPr>
            <a:picLocks noChangeAspect="1" noChangeArrowheads="1"/>
          </p:cNvPicPr>
          <p:nvPr/>
        </p:nvPicPr>
        <p:blipFill>
          <a:blip r:embed="rId7" cstate="print"/>
          <a:srcRect/>
          <a:stretch>
            <a:fillRect/>
          </a:stretch>
        </p:blipFill>
        <p:spPr bwMode="auto">
          <a:xfrm>
            <a:off x="5867400" y="5791200"/>
            <a:ext cx="1643063" cy="1066800"/>
          </a:xfrm>
          <a:prstGeom prst="rect">
            <a:avLst/>
          </a:prstGeom>
          <a:noFill/>
          <a:ln w="9525">
            <a:noFill/>
            <a:miter lim="800000"/>
            <a:headEnd/>
            <a:tailEnd/>
          </a:ln>
        </p:spPr>
      </p:pic>
      <p:pic>
        <p:nvPicPr>
          <p:cNvPr id="11" name="Picture 29" descr="string"/>
          <p:cNvPicPr>
            <a:picLocks noChangeAspect="1" noChangeArrowheads="1"/>
          </p:cNvPicPr>
          <p:nvPr/>
        </p:nvPicPr>
        <p:blipFill>
          <a:blip r:embed="rId8" cstate="print"/>
          <a:srcRect/>
          <a:stretch>
            <a:fillRect/>
          </a:stretch>
        </p:blipFill>
        <p:spPr bwMode="auto">
          <a:xfrm>
            <a:off x="7510463" y="5791200"/>
            <a:ext cx="1633537" cy="1068388"/>
          </a:xfrm>
          <a:prstGeom prst="rect">
            <a:avLst/>
          </a:prstGeom>
          <a:noFill/>
          <a:ln w="9525">
            <a:noFill/>
            <a:miter lim="800000"/>
            <a:headEnd/>
            <a:tailEnd/>
          </a:ln>
        </p:spPr>
      </p:pic>
      <p:sp>
        <p:nvSpPr>
          <p:cNvPr id="12" name="Line 11"/>
          <p:cNvSpPr>
            <a:spLocks noChangeShapeType="1"/>
          </p:cNvSpPr>
          <p:nvPr/>
        </p:nvSpPr>
        <p:spPr bwMode="auto">
          <a:xfrm>
            <a:off x="0" y="5791200"/>
            <a:ext cx="9144000" cy="0"/>
          </a:xfrm>
          <a:prstGeom prst="line">
            <a:avLst/>
          </a:prstGeom>
          <a:noFill/>
          <a:ln w="76200">
            <a:solidFill>
              <a:srgbClr val="003399"/>
            </a:solidFill>
            <a:round/>
            <a:headEnd/>
            <a:tailEnd/>
          </a:ln>
          <a:effectLst/>
        </p:spPr>
        <p:txBody>
          <a:bodyPr wrap="none" anchor="ctr"/>
          <a:lstStyle/>
          <a:p>
            <a:pPr>
              <a:defRPr/>
            </a:pPr>
            <a:endParaRPr lang="en-US">
              <a:solidFill>
                <a:srgbClr val="000000"/>
              </a:solidFill>
            </a:endParaRPr>
          </a:p>
        </p:txBody>
      </p:sp>
      <p:sp>
        <p:nvSpPr>
          <p:cNvPr id="29700" name="Rectangle 4"/>
          <p:cNvSpPr>
            <a:spLocks noGrp="1" noChangeArrowheads="1"/>
          </p:cNvSpPr>
          <p:nvPr>
            <p:ph type="ctrTitle"/>
          </p:nvPr>
        </p:nvSpPr>
        <p:spPr>
          <a:xfrm>
            <a:off x="457200" y="1600200"/>
            <a:ext cx="8229600" cy="1828800"/>
          </a:xfrm>
          <a:prstGeom prst="rect">
            <a:avLst/>
          </a:prstGeom>
        </p:spPr>
        <p:txBody>
          <a:bodyPr/>
          <a:lstStyle>
            <a:lvl1pPr algn="ctr">
              <a:defRPr sz="4400" b="1">
                <a:latin typeface="Garamond" pitchFamily="18" charset="0"/>
              </a:defRPr>
            </a:lvl1pPr>
          </a:lstStyle>
          <a:p>
            <a:pPr lvl="0"/>
            <a:r>
              <a:rPr lang="en-US" noProof="0" smtClean="0"/>
              <a:t>Click to edit Master title style</a:t>
            </a:r>
            <a:endParaRPr lang="en-US" noProof="0" dirty="0" smtClean="0"/>
          </a:p>
        </p:txBody>
      </p:sp>
      <p:sp>
        <p:nvSpPr>
          <p:cNvPr id="29724" name="Rectangle 28"/>
          <p:cNvSpPr>
            <a:spLocks noGrp="1" noChangeArrowheads="1"/>
          </p:cNvSpPr>
          <p:nvPr>
            <p:ph type="subTitle" idx="1"/>
          </p:nvPr>
        </p:nvSpPr>
        <p:spPr>
          <a:xfrm>
            <a:off x="1371600" y="3657600"/>
            <a:ext cx="6400800" cy="1828800"/>
          </a:xfrm>
          <a:prstGeom prst="rect">
            <a:avLst/>
          </a:prstGeom>
        </p:spPr>
        <p:txBody>
          <a:bodyPr/>
          <a:lstStyle>
            <a:lvl1pPr marL="0" indent="0" algn="ctr">
              <a:buFont typeface="Wingdings" pitchFamily="2" charset="2"/>
              <a:buNone/>
              <a:defRPr sz="2100">
                <a:latin typeface="Garamond" pitchFamily="18" charset="0"/>
              </a:defRPr>
            </a:lvl1pPr>
          </a:lstStyle>
          <a:p>
            <a:pPr lvl="0"/>
            <a:r>
              <a:rPr lang="en-US" noProof="0" smtClean="0"/>
              <a:t>Click to edit Master subtitle style</a:t>
            </a:r>
            <a:endParaRPr lang="en-US" noProof="0" dirty="0" smtClean="0"/>
          </a:p>
        </p:txBody>
      </p:sp>
      <p:grpSp>
        <p:nvGrpSpPr>
          <p:cNvPr id="2" name="Group 31"/>
          <p:cNvGrpSpPr>
            <a:grpSpLocks/>
          </p:cNvGrpSpPr>
          <p:nvPr/>
        </p:nvGrpSpPr>
        <p:grpSpPr bwMode="auto">
          <a:xfrm>
            <a:off x="3566319" y="685800"/>
            <a:ext cx="2011363" cy="708025"/>
            <a:chOff x="1808" y="376"/>
            <a:chExt cx="2145" cy="756"/>
          </a:xfrm>
        </p:grpSpPr>
        <p:sp>
          <p:nvSpPr>
            <p:cNvPr id="30" name="Freeform 32"/>
            <p:cNvSpPr>
              <a:spLocks/>
            </p:cNvSpPr>
            <p:nvPr userDrawn="1"/>
          </p:nvSpPr>
          <p:spPr bwMode="auto">
            <a:xfrm>
              <a:off x="3195" y="376"/>
              <a:ext cx="340" cy="475"/>
            </a:xfrm>
            <a:custGeom>
              <a:avLst/>
              <a:gdLst>
                <a:gd name="T0" fmla="*/ 0 w 340"/>
                <a:gd name="T1" fmla="*/ 259 h 475"/>
                <a:gd name="T2" fmla="*/ 0 w 340"/>
                <a:gd name="T3" fmla="*/ 302 h 475"/>
                <a:gd name="T4" fmla="*/ 104 w 340"/>
                <a:gd name="T5" fmla="*/ 466 h 475"/>
                <a:gd name="T6" fmla="*/ 104 w 340"/>
                <a:gd name="T7" fmla="*/ 260 h 475"/>
                <a:gd name="T8" fmla="*/ 174 w 340"/>
                <a:gd name="T9" fmla="*/ 167 h 475"/>
                <a:gd name="T10" fmla="*/ 235 w 340"/>
                <a:gd name="T11" fmla="*/ 256 h 475"/>
                <a:gd name="T12" fmla="*/ 236 w 340"/>
                <a:gd name="T13" fmla="*/ 474 h 475"/>
                <a:gd name="T14" fmla="*/ 339 w 340"/>
                <a:gd name="T15" fmla="*/ 310 h 475"/>
                <a:gd name="T16" fmla="*/ 339 w 340"/>
                <a:gd name="T17" fmla="*/ 250 h 475"/>
                <a:gd name="T18" fmla="*/ 184 w 340"/>
                <a:gd name="T19" fmla="*/ 0 h 475"/>
                <a:gd name="T20" fmla="*/ 157 w 340"/>
                <a:gd name="T21" fmla="*/ 0 h 475"/>
                <a:gd name="T22" fmla="*/ 0 w 340"/>
                <a:gd name="T23" fmla="*/ 259 h 4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0" h="475">
                  <a:moveTo>
                    <a:pt x="0" y="259"/>
                  </a:moveTo>
                  <a:lnTo>
                    <a:pt x="0" y="302"/>
                  </a:lnTo>
                  <a:lnTo>
                    <a:pt x="104" y="466"/>
                  </a:lnTo>
                  <a:lnTo>
                    <a:pt x="104" y="260"/>
                  </a:lnTo>
                  <a:lnTo>
                    <a:pt x="174" y="167"/>
                  </a:lnTo>
                  <a:lnTo>
                    <a:pt x="235" y="256"/>
                  </a:lnTo>
                  <a:lnTo>
                    <a:pt x="236" y="474"/>
                  </a:lnTo>
                  <a:lnTo>
                    <a:pt x="339" y="310"/>
                  </a:lnTo>
                  <a:lnTo>
                    <a:pt x="339" y="250"/>
                  </a:lnTo>
                  <a:lnTo>
                    <a:pt x="184" y="0"/>
                  </a:lnTo>
                  <a:lnTo>
                    <a:pt x="157" y="0"/>
                  </a:lnTo>
                  <a:lnTo>
                    <a:pt x="0" y="259"/>
                  </a:lnTo>
                </a:path>
              </a:pathLst>
            </a:custGeom>
            <a:solidFill>
              <a:srgbClr val="2C9FF3"/>
            </a:solidFill>
            <a:ln w="12700" cap="rnd" cmpd="sng">
              <a:noFill/>
              <a:prstDash val="solid"/>
              <a:round/>
              <a:headEnd type="none" w="med" len="med"/>
              <a:tailEnd type="none" w="med" len="med"/>
            </a:ln>
          </p:spPr>
          <p:txBody>
            <a:bodyPr/>
            <a:lstStyle/>
            <a:p>
              <a:endParaRPr lang="en-US">
                <a:solidFill>
                  <a:srgbClr val="000000"/>
                </a:solidFill>
              </a:endParaRPr>
            </a:p>
          </p:txBody>
        </p:sp>
        <p:grpSp>
          <p:nvGrpSpPr>
            <p:cNvPr id="3" name="Group 33"/>
            <p:cNvGrpSpPr>
              <a:grpSpLocks/>
            </p:cNvGrpSpPr>
            <p:nvPr userDrawn="1"/>
          </p:nvGrpSpPr>
          <p:grpSpPr bwMode="auto">
            <a:xfrm>
              <a:off x="1808" y="707"/>
              <a:ext cx="2145" cy="425"/>
              <a:chOff x="1808" y="707"/>
              <a:chExt cx="2145" cy="425"/>
            </a:xfrm>
          </p:grpSpPr>
          <p:sp>
            <p:nvSpPr>
              <p:cNvPr id="32" name="Rectangle 34"/>
              <p:cNvSpPr>
                <a:spLocks noChangeArrowheads="1"/>
              </p:cNvSpPr>
              <p:nvPr userDrawn="1"/>
            </p:nvSpPr>
            <p:spPr bwMode="auto">
              <a:xfrm>
                <a:off x="1808" y="708"/>
                <a:ext cx="132" cy="417"/>
              </a:xfrm>
              <a:prstGeom prst="rect">
                <a:avLst/>
              </a:prstGeom>
              <a:solidFill>
                <a:srgbClr val="000000"/>
              </a:solidFill>
              <a:ln w="127000">
                <a:noFill/>
                <a:miter lim="800000"/>
                <a:headEnd/>
                <a:tailEnd/>
              </a:ln>
            </p:spPr>
            <p:txBody>
              <a:bodyPr wrap="none" anchor="ctr"/>
              <a:lstStyle/>
              <a:p>
                <a:endParaRPr lang="en-US">
                  <a:solidFill>
                    <a:srgbClr val="000000"/>
                  </a:solidFill>
                </a:endParaRPr>
              </a:p>
            </p:txBody>
          </p:sp>
          <p:grpSp>
            <p:nvGrpSpPr>
              <p:cNvPr id="13" name="Group 35"/>
              <p:cNvGrpSpPr>
                <a:grpSpLocks/>
              </p:cNvGrpSpPr>
              <p:nvPr userDrawn="1"/>
            </p:nvGrpSpPr>
            <p:grpSpPr bwMode="auto">
              <a:xfrm>
                <a:off x="1972" y="708"/>
                <a:ext cx="394" cy="417"/>
                <a:chOff x="1972" y="708"/>
                <a:chExt cx="394" cy="417"/>
              </a:xfrm>
            </p:grpSpPr>
            <p:sp>
              <p:nvSpPr>
                <p:cNvPr id="43" name="Freeform 17"/>
                <p:cNvSpPr>
                  <a:spLocks/>
                </p:cNvSpPr>
                <p:nvPr userDrawn="1"/>
              </p:nvSpPr>
              <p:spPr bwMode="auto">
                <a:xfrm>
                  <a:off x="1972" y="708"/>
                  <a:ext cx="394" cy="417"/>
                </a:xfrm>
                <a:custGeom>
                  <a:avLst/>
                  <a:gdLst>
                    <a:gd name="T0" fmla="*/ 0 w 394"/>
                    <a:gd name="T1" fmla="*/ 0 h 418"/>
                    <a:gd name="T2" fmla="*/ 0 w 394"/>
                    <a:gd name="T3" fmla="*/ 416 h 418"/>
                    <a:gd name="T4" fmla="*/ 116 w 394"/>
                    <a:gd name="T5" fmla="*/ 416 h 418"/>
                    <a:gd name="T6" fmla="*/ 116 w 394"/>
                    <a:gd name="T7" fmla="*/ 114 h 418"/>
                    <a:gd name="T8" fmla="*/ 262 w 394"/>
                    <a:gd name="T9" fmla="*/ 114 h 418"/>
                    <a:gd name="T10" fmla="*/ 262 w 394"/>
                    <a:gd name="T11" fmla="*/ 416 h 418"/>
                    <a:gd name="T12" fmla="*/ 393 w 394"/>
                    <a:gd name="T13" fmla="*/ 416 h 418"/>
                    <a:gd name="T14" fmla="*/ 393 w 394"/>
                    <a:gd name="T15" fmla="*/ 76 h 418"/>
                    <a:gd name="T16" fmla="*/ 385 w 394"/>
                    <a:gd name="T17" fmla="*/ 51 h 418"/>
                    <a:gd name="T18" fmla="*/ 365 w 394"/>
                    <a:gd name="T19" fmla="*/ 26 h 418"/>
                    <a:gd name="T20" fmla="*/ 340 w 394"/>
                    <a:gd name="T21" fmla="*/ 5 h 418"/>
                    <a:gd name="T22" fmla="*/ 315 w 394"/>
                    <a:gd name="T23" fmla="*/ 0 h 418"/>
                    <a:gd name="T24" fmla="*/ 0 w 394"/>
                    <a:gd name="T25" fmla="*/ 0 h 4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4" h="418">
                      <a:moveTo>
                        <a:pt x="0" y="0"/>
                      </a:moveTo>
                      <a:lnTo>
                        <a:pt x="0" y="417"/>
                      </a:lnTo>
                      <a:lnTo>
                        <a:pt x="116" y="417"/>
                      </a:lnTo>
                      <a:lnTo>
                        <a:pt x="116" y="114"/>
                      </a:lnTo>
                      <a:lnTo>
                        <a:pt x="262" y="114"/>
                      </a:lnTo>
                      <a:lnTo>
                        <a:pt x="262" y="417"/>
                      </a:lnTo>
                      <a:lnTo>
                        <a:pt x="393" y="417"/>
                      </a:lnTo>
                      <a:lnTo>
                        <a:pt x="393" y="76"/>
                      </a:lnTo>
                      <a:lnTo>
                        <a:pt x="385" y="51"/>
                      </a:lnTo>
                      <a:lnTo>
                        <a:pt x="365" y="26"/>
                      </a:lnTo>
                      <a:lnTo>
                        <a:pt x="340" y="5"/>
                      </a:lnTo>
                      <a:lnTo>
                        <a:pt x="315" y="0"/>
                      </a:lnTo>
                      <a:lnTo>
                        <a:pt x="0" y="0"/>
                      </a:lnTo>
                    </a:path>
                  </a:pathLst>
                </a:custGeom>
                <a:solidFill>
                  <a:srgbClr val="000000"/>
                </a:solidFill>
                <a:ln w="12700" cap="rnd" cmpd="sng">
                  <a:noFill/>
                  <a:prstDash val="solid"/>
                  <a:round/>
                  <a:headEnd type="none" w="med" len="med"/>
                  <a:tailEnd type="none" w="med" len="med"/>
                </a:ln>
              </p:spPr>
              <p:txBody>
                <a:bodyPr/>
                <a:lstStyle/>
                <a:p>
                  <a:endParaRPr lang="en-US">
                    <a:solidFill>
                      <a:srgbClr val="000000"/>
                    </a:solidFill>
                  </a:endParaRPr>
                </a:p>
              </p:txBody>
            </p:sp>
            <p:sp>
              <p:nvSpPr>
                <p:cNvPr id="44" name="Arc 18"/>
                <p:cNvSpPr>
                  <a:spLocks/>
                </p:cNvSpPr>
                <p:nvPr userDrawn="1"/>
              </p:nvSpPr>
              <p:spPr bwMode="auto">
                <a:xfrm>
                  <a:off x="2292" y="710"/>
                  <a:ext cx="74" cy="76"/>
                </a:xfrm>
                <a:custGeom>
                  <a:avLst/>
                  <a:gdLst>
                    <a:gd name="T0" fmla="*/ 0 w 21886"/>
                    <a:gd name="T1" fmla="*/ 0 h 21600"/>
                    <a:gd name="T2" fmla="*/ 0 w 21886"/>
                    <a:gd name="T3" fmla="*/ 0 h 21600"/>
                    <a:gd name="T4" fmla="*/ 0 w 21886"/>
                    <a:gd name="T5" fmla="*/ 0 h 21600"/>
                    <a:gd name="T6" fmla="*/ 0 60000 65536"/>
                    <a:gd name="T7" fmla="*/ 0 60000 65536"/>
                    <a:gd name="T8" fmla="*/ 0 60000 65536"/>
                  </a:gdLst>
                  <a:ahLst/>
                  <a:cxnLst>
                    <a:cxn ang="T6">
                      <a:pos x="T0" y="T1"/>
                    </a:cxn>
                    <a:cxn ang="T7">
                      <a:pos x="T2" y="T3"/>
                    </a:cxn>
                    <a:cxn ang="T8">
                      <a:pos x="T4" y="T5"/>
                    </a:cxn>
                  </a:cxnLst>
                  <a:rect l="0" t="0" r="r" b="b"/>
                  <a:pathLst>
                    <a:path w="21886" h="21600" fill="none" extrusionOk="0">
                      <a:moveTo>
                        <a:pt x="-1" y="1"/>
                      </a:moveTo>
                      <a:cubicBezTo>
                        <a:pt x="95" y="0"/>
                        <a:pt x="191" y="-1"/>
                        <a:pt x="288" y="0"/>
                      </a:cubicBezTo>
                      <a:cubicBezTo>
                        <a:pt x="12106" y="0"/>
                        <a:pt x="21730" y="9498"/>
                        <a:pt x="21886" y="21315"/>
                      </a:cubicBezTo>
                    </a:path>
                    <a:path w="21886" h="21600" stroke="0" extrusionOk="0">
                      <a:moveTo>
                        <a:pt x="-1" y="1"/>
                      </a:moveTo>
                      <a:cubicBezTo>
                        <a:pt x="95" y="0"/>
                        <a:pt x="191" y="-1"/>
                        <a:pt x="288" y="0"/>
                      </a:cubicBezTo>
                      <a:cubicBezTo>
                        <a:pt x="12106" y="0"/>
                        <a:pt x="21730" y="9498"/>
                        <a:pt x="21886" y="21315"/>
                      </a:cubicBezTo>
                      <a:lnTo>
                        <a:pt x="288" y="21600"/>
                      </a:lnTo>
                      <a:lnTo>
                        <a:pt x="-1" y="1"/>
                      </a:lnTo>
                      <a:close/>
                    </a:path>
                  </a:pathLst>
                </a:custGeom>
                <a:solidFill>
                  <a:srgbClr val="000000"/>
                </a:solidFill>
                <a:ln w="12700" cap="rnd">
                  <a:noFill/>
                  <a:round/>
                  <a:headEnd/>
                  <a:tailEnd/>
                </a:ln>
              </p:spPr>
              <p:txBody>
                <a:bodyPr wrap="none" anchor="ctr"/>
                <a:lstStyle/>
                <a:p>
                  <a:endParaRPr lang="en-US">
                    <a:solidFill>
                      <a:srgbClr val="000000"/>
                    </a:solidFill>
                  </a:endParaRPr>
                </a:p>
              </p:txBody>
            </p:sp>
          </p:grpSp>
          <p:grpSp>
            <p:nvGrpSpPr>
              <p:cNvPr id="14" name="Group 19"/>
              <p:cNvGrpSpPr>
                <a:grpSpLocks/>
              </p:cNvGrpSpPr>
              <p:nvPr userDrawn="1"/>
            </p:nvGrpSpPr>
            <p:grpSpPr bwMode="auto">
              <a:xfrm>
                <a:off x="2402" y="710"/>
                <a:ext cx="401" cy="422"/>
                <a:chOff x="2402" y="710"/>
                <a:chExt cx="401" cy="422"/>
              </a:xfrm>
            </p:grpSpPr>
            <p:sp>
              <p:nvSpPr>
                <p:cNvPr id="39" name="Freeform 20"/>
                <p:cNvSpPr>
                  <a:spLocks/>
                </p:cNvSpPr>
                <p:nvPr userDrawn="1"/>
              </p:nvSpPr>
              <p:spPr bwMode="auto">
                <a:xfrm>
                  <a:off x="2402" y="710"/>
                  <a:ext cx="401" cy="422"/>
                </a:xfrm>
                <a:custGeom>
                  <a:avLst/>
                  <a:gdLst>
                    <a:gd name="T0" fmla="*/ 1 w 400"/>
                    <a:gd name="T1" fmla="*/ 342 h 423"/>
                    <a:gd name="T2" fmla="*/ 2 w 400"/>
                    <a:gd name="T3" fmla="*/ 346 h 423"/>
                    <a:gd name="T4" fmla="*/ 5 w 400"/>
                    <a:gd name="T5" fmla="*/ 353 h 423"/>
                    <a:gd name="T6" fmla="*/ 6 w 400"/>
                    <a:gd name="T7" fmla="*/ 357 h 423"/>
                    <a:gd name="T8" fmla="*/ 8 w 400"/>
                    <a:gd name="T9" fmla="*/ 363 h 423"/>
                    <a:gd name="T10" fmla="*/ 11 w 400"/>
                    <a:gd name="T11" fmla="*/ 367 h 423"/>
                    <a:gd name="T12" fmla="*/ 13 w 400"/>
                    <a:gd name="T13" fmla="*/ 372 h 423"/>
                    <a:gd name="T14" fmla="*/ 15 w 400"/>
                    <a:gd name="T15" fmla="*/ 376 h 423"/>
                    <a:gd name="T16" fmla="*/ 18 w 400"/>
                    <a:gd name="T17" fmla="*/ 381 h 423"/>
                    <a:gd name="T18" fmla="*/ 21 w 400"/>
                    <a:gd name="T19" fmla="*/ 386 h 423"/>
                    <a:gd name="T20" fmla="*/ 23 w 400"/>
                    <a:gd name="T21" fmla="*/ 389 h 423"/>
                    <a:gd name="T22" fmla="*/ 27 w 400"/>
                    <a:gd name="T23" fmla="*/ 393 h 423"/>
                    <a:gd name="T24" fmla="*/ 31 w 400"/>
                    <a:gd name="T25" fmla="*/ 399 h 423"/>
                    <a:gd name="T26" fmla="*/ 36 w 400"/>
                    <a:gd name="T27" fmla="*/ 403 h 423"/>
                    <a:gd name="T28" fmla="*/ 40 w 400"/>
                    <a:gd name="T29" fmla="*/ 407 h 423"/>
                    <a:gd name="T30" fmla="*/ 45 w 400"/>
                    <a:gd name="T31" fmla="*/ 412 h 423"/>
                    <a:gd name="T32" fmla="*/ 51 w 400"/>
                    <a:gd name="T33" fmla="*/ 416 h 423"/>
                    <a:gd name="T34" fmla="*/ 56 w 400"/>
                    <a:gd name="T35" fmla="*/ 418 h 423"/>
                    <a:gd name="T36" fmla="*/ 60 w 400"/>
                    <a:gd name="T37" fmla="*/ 419 h 423"/>
                    <a:gd name="T38" fmla="*/ 353 w 400"/>
                    <a:gd name="T39" fmla="*/ 421 h 423"/>
                    <a:gd name="T40" fmla="*/ 356 w 400"/>
                    <a:gd name="T41" fmla="*/ 420 h 423"/>
                    <a:gd name="T42" fmla="*/ 360 w 400"/>
                    <a:gd name="T43" fmla="*/ 419 h 423"/>
                    <a:gd name="T44" fmla="*/ 366 w 400"/>
                    <a:gd name="T45" fmla="*/ 417 h 423"/>
                    <a:gd name="T46" fmla="*/ 373 w 400"/>
                    <a:gd name="T47" fmla="*/ 413 h 423"/>
                    <a:gd name="T48" fmla="*/ 379 w 400"/>
                    <a:gd name="T49" fmla="*/ 411 h 423"/>
                    <a:gd name="T50" fmla="*/ 382 w 400"/>
                    <a:gd name="T51" fmla="*/ 407 h 423"/>
                    <a:gd name="T52" fmla="*/ 386 w 400"/>
                    <a:gd name="T53" fmla="*/ 403 h 423"/>
                    <a:gd name="T54" fmla="*/ 391 w 400"/>
                    <a:gd name="T55" fmla="*/ 399 h 423"/>
                    <a:gd name="T56" fmla="*/ 395 w 400"/>
                    <a:gd name="T57" fmla="*/ 395 h 423"/>
                    <a:gd name="T58" fmla="*/ 398 w 400"/>
                    <a:gd name="T59" fmla="*/ 390 h 423"/>
                    <a:gd name="T60" fmla="*/ 399 w 400"/>
                    <a:gd name="T61" fmla="*/ 386 h 423"/>
                    <a:gd name="T62" fmla="*/ 399 w 400"/>
                    <a:gd name="T63" fmla="*/ 381 h 423"/>
                    <a:gd name="T64" fmla="*/ 399 w 400"/>
                    <a:gd name="T65" fmla="*/ 169 h 423"/>
                    <a:gd name="T66" fmla="*/ 131 w 400"/>
                    <a:gd name="T67" fmla="*/ 309 h 423"/>
                    <a:gd name="T68" fmla="*/ 400 w 400"/>
                    <a:gd name="T69" fmla="*/ 0 h 423"/>
                    <a:gd name="T70" fmla="*/ 76 w 400"/>
                    <a:gd name="T71" fmla="*/ 0 h 423"/>
                    <a:gd name="T72" fmla="*/ 71 w 400"/>
                    <a:gd name="T73" fmla="*/ 2 h 423"/>
                    <a:gd name="T74" fmla="*/ 66 w 400"/>
                    <a:gd name="T75" fmla="*/ 3 h 423"/>
                    <a:gd name="T76" fmla="*/ 61 w 400"/>
                    <a:gd name="T77" fmla="*/ 5 h 423"/>
                    <a:gd name="T78" fmla="*/ 56 w 400"/>
                    <a:gd name="T79" fmla="*/ 7 h 423"/>
                    <a:gd name="T80" fmla="*/ 52 w 400"/>
                    <a:gd name="T81" fmla="*/ 8 h 423"/>
                    <a:gd name="T82" fmla="*/ 47 w 400"/>
                    <a:gd name="T83" fmla="*/ 11 h 423"/>
                    <a:gd name="T84" fmla="*/ 43 w 400"/>
                    <a:gd name="T85" fmla="*/ 15 h 423"/>
                    <a:gd name="T86" fmla="*/ 39 w 400"/>
                    <a:gd name="T87" fmla="*/ 19 h 423"/>
                    <a:gd name="T88" fmla="*/ 35 w 400"/>
                    <a:gd name="T89" fmla="*/ 22 h 423"/>
                    <a:gd name="T90" fmla="*/ 31 w 400"/>
                    <a:gd name="T91" fmla="*/ 27 h 423"/>
                    <a:gd name="T92" fmla="*/ 27 w 400"/>
                    <a:gd name="T93" fmla="*/ 31 h 423"/>
                    <a:gd name="T94" fmla="*/ 23 w 400"/>
                    <a:gd name="T95" fmla="*/ 34 h 423"/>
                    <a:gd name="T96" fmla="*/ 17 w 400"/>
                    <a:gd name="T97" fmla="*/ 41 h 423"/>
                    <a:gd name="T98" fmla="*/ 13 w 400"/>
                    <a:gd name="T99" fmla="*/ 46 h 423"/>
                    <a:gd name="T100" fmla="*/ 8 w 400"/>
                    <a:gd name="T101" fmla="*/ 52 h 423"/>
                    <a:gd name="T102" fmla="*/ 5 w 400"/>
                    <a:gd name="T103" fmla="*/ 57 h 423"/>
                    <a:gd name="T104" fmla="*/ 3 w 400"/>
                    <a:gd name="T105" fmla="*/ 62 h 423"/>
                    <a:gd name="T106" fmla="*/ 2 w 400"/>
                    <a:gd name="T107" fmla="*/ 68 h 423"/>
                    <a:gd name="T108" fmla="*/ 0 w 400"/>
                    <a:gd name="T109" fmla="*/ 72 h 423"/>
                    <a:gd name="T110" fmla="*/ 0 w 400"/>
                    <a:gd name="T111" fmla="*/ 77 h 423"/>
                    <a:gd name="T112" fmla="*/ 1 w 400"/>
                    <a:gd name="T113" fmla="*/ 78 h 42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00" h="423">
                      <a:moveTo>
                        <a:pt x="1" y="78"/>
                      </a:moveTo>
                      <a:lnTo>
                        <a:pt x="1" y="343"/>
                      </a:lnTo>
                      <a:lnTo>
                        <a:pt x="2" y="344"/>
                      </a:lnTo>
                      <a:lnTo>
                        <a:pt x="2" y="346"/>
                      </a:lnTo>
                      <a:lnTo>
                        <a:pt x="2" y="347"/>
                      </a:lnTo>
                      <a:lnTo>
                        <a:pt x="3" y="349"/>
                      </a:lnTo>
                      <a:lnTo>
                        <a:pt x="4" y="351"/>
                      </a:lnTo>
                      <a:lnTo>
                        <a:pt x="5" y="354"/>
                      </a:lnTo>
                      <a:lnTo>
                        <a:pt x="5" y="355"/>
                      </a:lnTo>
                      <a:lnTo>
                        <a:pt x="6" y="357"/>
                      </a:lnTo>
                      <a:lnTo>
                        <a:pt x="6" y="358"/>
                      </a:lnTo>
                      <a:lnTo>
                        <a:pt x="7" y="361"/>
                      </a:lnTo>
                      <a:lnTo>
                        <a:pt x="8" y="362"/>
                      </a:lnTo>
                      <a:lnTo>
                        <a:pt x="8" y="364"/>
                      </a:lnTo>
                      <a:lnTo>
                        <a:pt x="9" y="365"/>
                      </a:lnTo>
                      <a:lnTo>
                        <a:pt x="10" y="367"/>
                      </a:lnTo>
                      <a:lnTo>
                        <a:pt x="11" y="368"/>
                      </a:lnTo>
                      <a:lnTo>
                        <a:pt x="11" y="370"/>
                      </a:lnTo>
                      <a:lnTo>
                        <a:pt x="12" y="371"/>
                      </a:lnTo>
                      <a:lnTo>
                        <a:pt x="13" y="373"/>
                      </a:lnTo>
                      <a:lnTo>
                        <a:pt x="14" y="374"/>
                      </a:lnTo>
                      <a:lnTo>
                        <a:pt x="14" y="376"/>
                      </a:lnTo>
                      <a:lnTo>
                        <a:pt x="15" y="377"/>
                      </a:lnTo>
                      <a:lnTo>
                        <a:pt x="17" y="379"/>
                      </a:lnTo>
                      <a:lnTo>
                        <a:pt x="18" y="380"/>
                      </a:lnTo>
                      <a:lnTo>
                        <a:pt x="18" y="382"/>
                      </a:lnTo>
                      <a:lnTo>
                        <a:pt x="19" y="384"/>
                      </a:lnTo>
                      <a:lnTo>
                        <a:pt x="20" y="385"/>
                      </a:lnTo>
                      <a:lnTo>
                        <a:pt x="21" y="387"/>
                      </a:lnTo>
                      <a:lnTo>
                        <a:pt x="21" y="388"/>
                      </a:lnTo>
                      <a:lnTo>
                        <a:pt x="23" y="389"/>
                      </a:lnTo>
                      <a:lnTo>
                        <a:pt x="23" y="390"/>
                      </a:lnTo>
                      <a:lnTo>
                        <a:pt x="24" y="392"/>
                      </a:lnTo>
                      <a:lnTo>
                        <a:pt x="26" y="393"/>
                      </a:lnTo>
                      <a:lnTo>
                        <a:pt x="27" y="394"/>
                      </a:lnTo>
                      <a:lnTo>
                        <a:pt x="29" y="397"/>
                      </a:lnTo>
                      <a:lnTo>
                        <a:pt x="30" y="398"/>
                      </a:lnTo>
                      <a:lnTo>
                        <a:pt x="31" y="400"/>
                      </a:lnTo>
                      <a:lnTo>
                        <a:pt x="33" y="401"/>
                      </a:lnTo>
                      <a:lnTo>
                        <a:pt x="34" y="403"/>
                      </a:lnTo>
                      <a:lnTo>
                        <a:pt x="36" y="404"/>
                      </a:lnTo>
                      <a:lnTo>
                        <a:pt x="37" y="405"/>
                      </a:lnTo>
                      <a:lnTo>
                        <a:pt x="38" y="407"/>
                      </a:lnTo>
                      <a:lnTo>
                        <a:pt x="40" y="408"/>
                      </a:lnTo>
                      <a:lnTo>
                        <a:pt x="41" y="410"/>
                      </a:lnTo>
                      <a:lnTo>
                        <a:pt x="43" y="411"/>
                      </a:lnTo>
                      <a:lnTo>
                        <a:pt x="45" y="413"/>
                      </a:lnTo>
                      <a:lnTo>
                        <a:pt x="47" y="414"/>
                      </a:lnTo>
                      <a:lnTo>
                        <a:pt x="50" y="416"/>
                      </a:lnTo>
                      <a:lnTo>
                        <a:pt x="51" y="417"/>
                      </a:lnTo>
                      <a:lnTo>
                        <a:pt x="53" y="417"/>
                      </a:lnTo>
                      <a:lnTo>
                        <a:pt x="54" y="418"/>
                      </a:lnTo>
                      <a:lnTo>
                        <a:pt x="56" y="419"/>
                      </a:lnTo>
                      <a:lnTo>
                        <a:pt x="57" y="419"/>
                      </a:lnTo>
                      <a:lnTo>
                        <a:pt x="59" y="420"/>
                      </a:lnTo>
                      <a:lnTo>
                        <a:pt x="60" y="420"/>
                      </a:lnTo>
                      <a:lnTo>
                        <a:pt x="61" y="422"/>
                      </a:lnTo>
                      <a:lnTo>
                        <a:pt x="63" y="422"/>
                      </a:lnTo>
                      <a:lnTo>
                        <a:pt x="352" y="422"/>
                      </a:lnTo>
                      <a:lnTo>
                        <a:pt x="353" y="422"/>
                      </a:lnTo>
                      <a:lnTo>
                        <a:pt x="355" y="421"/>
                      </a:lnTo>
                      <a:lnTo>
                        <a:pt x="356" y="421"/>
                      </a:lnTo>
                      <a:lnTo>
                        <a:pt x="358" y="421"/>
                      </a:lnTo>
                      <a:lnTo>
                        <a:pt x="359" y="420"/>
                      </a:lnTo>
                      <a:lnTo>
                        <a:pt x="362" y="420"/>
                      </a:lnTo>
                      <a:lnTo>
                        <a:pt x="363" y="419"/>
                      </a:lnTo>
                      <a:lnTo>
                        <a:pt x="365" y="418"/>
                      </a:lnTo>
                      <a:lnTo>
                        <a:pt x="366" y="417"/>
                      </a:lnTo>
                      <a:lnTo>
                        <a:pt x="370" y="415"/>
                      </a:lnTo>
                      <a:lnTo>
                        <a:pt x="372" y="414"/>
                      </a:lnTo>
                      <a:lnTo>
                        <a:pt x="375" y="414"/>
                      </a:lnTo>
                      <a:lnTo>
                        <a:pt x="376" y="413"/>
                      </a:lnTo>
                      <a:lnTo>
                        <a:pt x="378" y="412"/>
                      </a:lnTo>
                      <a:lnTo>
                        <a:pt x="378" y="410"/>
                      </a:lnTo>
                      <a:lnTo>
                        <a:pt x="380" y="409"/>
                      </a:lnTo>
                      <a:lnTo>
                        <a:pt x="381" y="408"/>
                      </a:lnTo>
                      <a:lnTo>
                        <a:pt x="382" y="407"/>
                      </a:lnTo>
                      <a:lnTo>
                        <a:pt x="384" y="406"/>
                      </a:lnTo>
                      <a:lnTo>
                        <a:pt x="385" y="404"/>
                      </a:lnTo>
                      <a:lnTo>
                        <a:pt x="387" y="403"/>
                      </a:lnTo>
                      <a:lnTo>
                        <a:pt x="388" y="401"/>
                      </a:lnTo>
                      <a:lnTo>
                        <a:pt x="390" y="400"/>
                      </a:lnTo>
                      <a:lnTo>
                        <a:pt x="391" y="398"/>
                      </a:lnTo>
                      <a:lnTo>
                        <a:pt x="393" y="397"/>
                      </a:lnTo>
                      <a:lnTo>
                        <a:pt x="394" y="396"/>
                      </a:lnTo>
                      <a:lnTo>
                        <a:pt x="395" y="394"/>
                      </a:lnTo>
                      <a:lnTo>
                        <a:pt x="396" y="393"/>
                      </a:lnTo>
                      <a:lnTo>
                        <a:pt x="397" y="391"/>
                      </a:lnTo>
                      <a:lnTo>
                        <a:pt x="397" y="390"/>
                      </a:lnTo>
                      <a:lnTo>
                        <a:pt x="397" y="388"/>
                      </a:lnTo>
                      <a:lnTo>
                        <a:pt x="398" y="387"/>
                      </a:lnTo>
                      <a:lnTo>
                        <a:pt x="398" y="385"/>
                      </a:lnTo>
                      <a:lnTo>
                        <a:pt x="398" y="384"/>
                      </a:lnTo>
                      <a:lnTo>
                        <a:pt x="398" y="382"/>
                      </a:lnTo>
                      <a:lnTo>
                        <a:pt x="398" y="380"/>
                      </a:lnTo>
                      <a:lnTo>
                        <a:pt x="398" y="378"/>
                      </a:lnTo>
                      <a:lnTo>
                        <a:pt x="398" y="169"/>
                      </a:lnTo>
                      <a:lnTo>
                        <a:pt x="288" y="169"/>
                      </a:lnTo>
                      <a:lnTo>
                        <a:pt x="288" y="310"/>
                      </a:lnTo>
                      <a:lnTo>
                        <a:pt x="131" y="310"/>
                      </a:lnTo>
                      <a:lnTo>
                        <a:pt x="131" y="116"/>
                      </a:lnTo>
                      <a:lnTo>
                        <a:pt x="399" y="115"/>
                      </a:lnTo>
                      <a:lnTo>
                        <a:pt x="399" y="0"/>
                      </a:lnTo>
                      <a:lnTo>
                        <a:pt x="79" y="0"/>
                      </a:lnTo>
                      <a:lnTo>
                        <a:pt x="76" y="0"/>
                      </a:lnTo>
                      <a:lnTo>
                        <a:pt x="75" y="1"/>
                      </a:lnTo>
                      <a:lnTo>
                        <a:pt x="73" y="1"/>
                      </a:lnTo>
                      <a:lnTo>
                        <a:pt x="71" y="2"/>
                      </a:lnTo>
                      <a:lnTo>
                        <a:pt x="69" y="2"/>
                      </a:lnTo>
                      <a:lnTo>
                        <a:pt x="68" y="3"/>
                      </a:lnTo>
                      <a:lnTo>
                        <a:pt x="66" y="3"/>
                      </a:lnTo>
                      <a:lnTo>
                        <a:pt x="64" y="4"/>
                      </a:lnTo>
                      <a:lnTo>
                        <a:pt x="63" y="5"/>
                      </a:lnTo>
                      <a:lnTo>
                        <a:pt x="61" y="5"/>
                      </a:lnTo>
                      <a:lnTo>
                        <a:pt x="60" y="5"/>
                      </a:lnTo>
                      <a:lnTo>
                        <a:pt x="58" y="6"/>
                      </a:lnTo>
                      <a:lnTo>
                        <a:pt x="56" y="7"/>
                      </a:lnTo>
                      <a:lnTo>
                        <a:pt x="55" y="7"/>
                      </a:lnTo>
                      <a:lnTo>
                        <a:pt x="53" y="8"/>
                      </a:lnTo>
                      <a:lnTo>
                        <a:pt x="52" y="8"/>
                      </a:lnTo>
                      <a:lnTo>
                        <a:pt x="50" y="10"/>
                      </a:lnTo>
                      <a:lnTo>
                        <a:pt x="48" y="10"/>
                      </a:lnTo>
                      <a:lnTo>
                        <a:pt x="47" y="11"/>
                      </a:lnTo>
                      <a:lnTo>
                        <a:pt x="46" y="12"/>
                      </a:lnTo>
                      <a:lnTo>
                        <a:pt x="44" y="14"/>
                      </a:lnTo>
                      <a:lnTo>
                        <a:pt x="43" y="15"/>
                      </a:lnTo>
                      <a:lnTo>
                        <a:pt x="41" y="17"/>
                      </a:lnTo>
                      <a:lnTo>
                        <a:pt x="40" y="18"/>
                      </a:lnTo>
                      <a:lnTo>
                        <a:pt x="39" y="19"/>
                      </a:lnTo>
                      <a:lnTo>
                        <a:pt x="37" y="20"/>
                      </a:lnTo>
                      <a:lnTo>
                        <a:pt x="37" y="22"/>
                      </a:lnTo>
                      <a:lnTo>
                        <a:pt x="35" y="22"/>
                      </a:lnTo>
                      <a:lnTo>
                        <a:pt x="33" y="24"/>
                      </a:lnTo>
                      <a:lnTo>
                        <a:pt x="32" y="25"/>
                      </a:lnTo>
                      <a:lnTo>
                        <a:pt x="31" y="27"/>
                      </a:lnTo>
                      <a:lnTo>
                        <a:pt x="29" y="28"/>
                      </a:lnTo>
                      <a:lnTo>
                        <a:pt x="27" y="29"/>
                      </a:lnTo>
                      <a:lnTo>
                        <a:pt x="27" y="31"/>
                      </a:lnTo>
                      <a:lnTo>
                        <a:pt x="25" y="32"/>
                      </a:lnTo>
                      <a:lnTo>
                        <a:pt x="24" y="33"/>
                      </a:lnTo>
                      <a:lnTo>
                        <a:pt x="23" y="34"/>
                      </a:lnTo>
                      <a:lnTo>
                        <a:pt x="21" y="36"/>
                      </a:lnTo>
                      <a:lnTo>
                        <a:pt x="18" y="38"/>
                      </a:lnTo>
                      <a:lnTo>
                        <a:pt x="17" y="41"/>
                      </a:lnTo>
                      <a:lnTo>
                        <a:pt x="15" y="42"/>
                      </a:lnTo>
                      <a:lnTo>
                        <a:pt x="14" y="45"/>
                      </a:lnTo>
                      <a:lnTo>
                        <a:pt x="13" y="46"/>
                      </a:lnTo>
                      <a:lnTo>
                        <a:pt x="11" y="48"/>
                      </a:lnTo>
                      <a:lnTo>
                        <a:pt x="10" y="50"/>
                      </a:lnTo>
                      <a:lnTo>
                        <a:pt x="8" y="52"/>
                      </a:lnTo>
                      <a:lnTo>
                        <a:pt x="7" y="54"/>
                      </a:lnTo>
                      <a:lnTo>
                        <a:pt x="6" y="55"/>
                      </a:lnTo>
                      <a:lnTo>
                        <a:pt x="5" y="57"/>
                      </a:lnTo>
                      <a:lnTo>
                        <a:pt x="5" y="58"/>
                      </a:lnTo>
                      <a:lnTo>
                        <a:pt x="4" y="60"/>
                      </a:lnTo>
                      <a:lnTo>
                        <a:pt x="3" y="62"/>
                      </a:lnTo>
                      <a:lnTo>
                        <a:pt x="2" y="65"/>
                      </a:lnTo>
                      <a:lnTo>
                        <a:pt x="2" y="66"/>
                      </a:lnTo>
                      <a:lnTo>
                        <a:pt x="2" y="68"/>
                      </a:lnTo>
                      <a:lnTo>
                        <a:pt x="1" y="69"/>
                      </a:lnTo>
                      <a:lnTo>
                        <a:pt x="0" y="71"/>
                      </a:lnTo>
                      <a:lnTo>
                        <a:pt x="0" y="72"/>
                      </a:lnTo>
                      <a:lnTo>
                        <a:pt x="0" y="74"/>
                      </a:lnTo>
                      <a:lnTo>
                        <a:pt x="0" y="75"/>
                      </a:lnTo>
                      <a:lnTo>
                        <a:pt x="0" y="77"/>
                      </a:lnTo>
                      <a:lnTo>
                        <a:pt x="0" y="78"/>
                      </a:lnTo>
                      <a:lnTo>
                        <a:pt x="1" y="80"/>
                      </a:lnTo>
                      <a:lnTo>
                        <a:pt x="1" y="78"/>
                      </a:lnTo>
                    </a:path>
                  </a:pathLst>
                </a:custGeom>
                <a:solidFill>
                  <a:srgbClr val="000000"/>
                </a:solidFill>
                <a:ln w="12700" cap="rnd" cmpd="sng">
                  <a:noFill/>
                  <a:prstDash val="solid"/>
                  <a:round/>
                  <a:headEnd type="none" w="med" len="med"/>
                  <a:tailEnd type="none" w="med" len="med"/>
                </a:ln>
              </p:spPr>
              <p:txBody>
                <a:bodyPr/>
                <a:lstStyle/>
                <a:p>
                  <a:endParaRPr lang="en-US">
                    <a:solidFill>
                      <a:srgbClr val="000000"/>
                    </a:solidFill>
                  </a:endParaRPr>
                </a:p>
              </p:txBody>
            </p:sp>
            <p:sp>
              <p:nvSpPr>
                <p:cNvPr id="40" name="Arc 21"/>
                <p:cNvSpPr>
                  <a:spLocks/>
                </p:cNvSpPr>
                <p:nvPr userDrawn="1"/>
              </p:nvSpPr>
              <p:spPr bwMode="auto">
                <a:xfrm>
                  <a:off x="2406" y="1052"/>
                  <a:ext cx="61" cy="78"/>
                </a:xfrm>
                <a:custGeom>
                  <a:avLst/>
                  <a:gdLst>
                    <a:gd name="T0" fmla="*/ 0 w 21600"/>
                    <a:gd name="T1" fmla="*/ 0 h 21597"/>
                    <a:gd name="T2" fmla="*/ 0 w 21600"/>
                    <a:gd name="T3" fmla="*/ 0 h 21597"/>
                    <a:gd name="T4" fmla="*/ 0 w 21600"/>
                    <a:gd name="T5" fmla="*/ 0 h 21597"/>
                    <a:gd name="T6" fmla="*/ 0 60000 65536"/>
                    <a:gd name="T7" fmla="*/ 0 60000 65536"/>
                    <a:gd name="T8" fmla="*/ 0 60000 65536"/>
                  </a:gdLst>
                  <a:ahLst/>
                  <a:cxnLst>
                    <a:cxn ang="T6">
                      <a:pos x="T0" y="T1"/>
                    </a:cxn>
                    <a:cxn ang="T7">
                      <a:pos x="T2" y="T3"/>
                    </a:cxn>
                    <a:cxn ang="T8">
                      <a:pos x="T4" y="T5"/>
                    </a:cxn>
                  </a:cxnLst>
                  <a:rect l="0" t="0" r="r" b="b"/>
                  <a:pathLst>
                    <a:path w="21600" h="21597" fill="none" extrusionOk="0">
                      <a:moveTo>
                        <a:pt x="21242" y="21597"/>
                      </a:moveTo>
                      <a:cubicBezTo>
                        <a:pt x="9454" y="21402"/>
                        <a:pt x="0" y="11790"/>
                        <a:pt x="0" y="0"/>
                      </a:cubicBezTo>
                    </a:path>
                    <a:path w="21600" h="21597" stroke="0" extrusionOk="0">
                      <a:moveTo>
                        <a:pt x="21242" y="21597"/>
                      </a:moveTo>
                      <a:cubicBezTo>
                        <a:pt x="9454" y="21402"/>
                        <a:pt x="0" y="11790"/>
                        <a:pt x="0" y="0"/>
                      </a:cubicBezTo>
                      <a:lnTo>
                        <a:pt x="21600" y="0"/>
                      </a:lnTo>
                      <a:lnTo>
                        <a:pt x="21242" y="21597"/>
                      </a:lnTo>
                      <a:close/>
                    </a:path>
                  </a:pathLst>
                </a:custGeom>
                <a:solidFill>
                  <a:srgbClr val="000000"/>
                </a:solidFill>
                <a:ln w="12700" cap="rnd">
                  <a:noFill/>
                  <a:round/>
                  <a:headEnd/>
                  <a:tailEnd/>
                </a:ln>
              </p:spPr>
              <p:txBody>
                <a:bodyPr wrap="none" anchor="ctr"/>
                <a:lstStyle/>
                <a:p>
                  <a:endParaRPr lang="en-US">
                    <a:solidFill>
                      <a:srgbClr val="000000"/>
                    </a:solidFill>
                  </a:endParaRPr>
                </a:p>
              </p:txBody>
            </p:sp>
            <p:sp>
              <p:nvSpPr>
                <p:cNvPr id="41" name="Arc 22"/>
                <p:cNvSpPr>
                  <a:spLocks/>
                </p:cNvSpPr>
                <p:nvPr userDrawn="1"/>
              </p:nvSpPr>
              <p:spPr bwMode="auto">
                <a:xfrm>
                  <a:off x="2404" y="712"/>
                  <a:ext cx="78" cy="75"/>
                </a:xfrm>
                <a:custGeom>
                  <a:avLst/>
                  <a:gdLst>
                    <a:gd name="T0" fmla="*/ 0 w 21600"/>
                    <a:gd name="T1" fmla="*/ 0 h 21598"/>
                    <a:gd name="T2" fmla="*/ 0 w 21600"/>
                    <a:gd name="T3" fmla="*/ 0 h 21598"/>
                    <a:gd name="T4" fmla="*/ 0 w 21600"/>
                    <a:gd name="T5" fmla="*/ 0 h 21598"/>
                    <a:gd name="T6" fmla="*/ 0 60000 65536"/>
                    <a:gd name="T7" fmla="*/ 0 60000 65536"/>
                    <a:gd name="T8" fmla="*/ 0 60000 65536"/>
                  </a:gdLst>
                  <a:ahLst/>
                  <a:cxnLst>
                    <a:cxn ang="T6">
                      <a:pos x="T0" y="T1"/>
                    </a:cxn>
                    <a:cxn ang="T7">
                      <a:pos x="T2" y="T3"/>
                    </a:cxn>
                    <a:cxn ang="T8">
                      <a:pos x="T4" y="T5"/>
                    </a:cxn>
                  </a:cxnLst>
                  <a:rect l="0" t="0" r="r" b="b"/>
                  <a:pathLst>
                    <a:path w="21600" h="21598" fill="none" extrusionOk="0">
                      <a:moveTo>
                        <a:pt x="0" y="21598"/>
                      </a:moveTo>
                      <a:cubicBezTo>
                        <a:pt x="0" y="9775"/>
                        <a:pt x="9505" y="149"/>
                        <a:pt x="21326" y="-1"/>
                      </a:cubicBezTo>
                    </a:path>
                    <a:path w="21600" h="21598" stroke="0" extrusionOk="0">
                      <a:moveTo>
                        <a:pt x="0" y="21598"/>
                      </a:moveTo>
                      <a:cubicBezTo>
                        <a:pt x="0" y="9775"/>
                        <a:pt x="9505" y="149"/>
                        <a:pt x="21326" y="-1"/>
                      </a:cubicBezTo>
                      <a:lnTo>
                        <a:pt x="21600" y="21598"/>
                      </a:lnTo>
                      <a:lnTo>
                        <a:pt x="0" y="21598"/>
                      </a:lnTo>
                      <a:close/>
                    </a:path>
                  </a:pathLst>
                </a:custGeom>
                <a:solidFill>
                  <a:srgbClr val="000000"/>
                </a:solidFill>
                <a:ln w="12700" cap="rnd">
                  <a:noFill/>
                  <a:round/>
                  <a:headEnd/>
                  <a:tailEnd/>
                </a:ln>
              </p:spPr>
              <p:txBody>
                <a:bodyPr wrap="none" anchor="ctr"/>
                <a:lstStyle/>
                <a:p>
                  <a:endParaRPr lang="en-US">
                    <a:solidFill>
                      <a:srgbClr val="000000"/>
                    </a:solidFill>
                  </a:endParaRPr>
                </a:p>
              </p:txBody>
            </p:sp>
            <p:sp>
              <p:nvSpPr>
                <p:cNvPr id="42" name="Arc 23"/>
                <p:cNvSpPr>
                  <a:spLocks/>
                </p:cNvSpPr>
                <p:nvPr userDrawn="1"/>
              </p:nvSpPr>
              <p:spPr bwMode="auto">
                <a:xfrm>
                  <a:off x="2758" y="1096"/>
                  <a:ext cx="44" cy="36"/>
                </a:xfrm>
                <a:custGeom>
                  <a:avLst/>
                  <a:gdLst>
                    <a:gd name="T0" fmla="*/ 0 w 21600"/>
                    <a:gd name="T1" fmla="*/ 0 h 22208"/>
                    <a:gd name="T2" fmla="*/ 0 w 21600"/>
                    <a:gd name="T3" fmla="*/ 0 h 22208"/>
                    <a:gd name="T4" fmla="*/ 0 w 21600"/>
                    <a:gd name="T5" fmla="*/ 0 h 22208"/>
                    <a:gd name="T6" fmla="*/ 0 60000 65536"/>
                    <a:gd name="T7" fmla="*/ 0 60000 65536"/>
                    <a:gd name="T8" fmla="*/ 0 60000 65536"/>
                  </a:gdLst>
                  <a:ahLst/>
                  <a:cxnLst>
                    <a:cxn ang="T6">
                      <a:pos x="T0" y="T1"/>
                    </a:cxn>
                    <a:cxn ang="T7">
                      <a:pos x="T2" y="T3"/>
                    </a:cxn>
                    <a:cxn ang="T8">
                      <a:pos x="T4" y="T5"/>
                    </a:cxn>
                  </a:cxnLst>
                  <a:rect l="0" t="0" r="r" b="b"/>
                  <a:pathLst>
                    <a:path w="21600" h="22208" fill="none" extrusionOk="0">
                      <a:moveTo>
                        <a:pt x="21591" y="-1"/>
                      </a:moveTo>
                      <a:cubicBezTo>
                        <a:pt x="21597" y="202"/>
                        <a:pt x="21600" y="405"/>
                        <a:pt x="21600" y="608"/>
                      </a:cubicBezTo>
                      <a:cubicBezTo>
                        <a:pt x="21600" y="12537"/>
                        <a:pt x="11929" y="22207"/>
                        <a:pt x="0" y="22208"/>
                      </a:cubicBezTo>
                    </a:path>
                    <a:path w="21600" h="22208" stroke="0" extrusionOk="0">
                      <a:moveTo>
                        <a:pt x="21591" y="-1"/>
                      </a:moveTo>
                      <a:cubicBezTo>
                        <a:pt x="21597" y="202"/>
                        <a:pt x="21600" y="405"/>
                        <a:pt x="21600" y="608"/>
                      </a:cubicBezTo>
                      <a:cubicBezTo>
                        <a:pt x="21600" y="12537"/>
                        <a:pt x="11929" y="22207"/>
                        <a:pt x="0" y="22208"/>
                      </a:cubicBezTo>
                      <a:lnTo>
                        <a:pt x="0" y="608"/>
                      </a:lnTo>
                      <a:lnTo>
                        <a:pt x="21591" y="-1"/>
                      </a:lnTo>
                      <a:close/>
                    </a:path>
                  </a:pathLst>
                </a:custGeom>
                <a:solidFill>
                  <a:srgbClr val="000000"/>
                </a:solidFill>
                <a:ln w="12700" cap="rnd">
                  <a:noFill/>
                  <a:round/>
                  <a:headEnd/>
                  <a:tailEnd/>
                </a:ln>
              </p:spPr>
              <p:txBody>
                <a:bodyPr wrap="none" anchor="ctr"/>
                <a:lstStyle/>
                <a:p>
                  <a:endParaRPr lang="en-US">
                    <a:solidFill>
                      <a:srgbClr val="000000"/>
                    </a:solidFill>
                  </a:endParaRPr>
                </a:p>
              </p:txBody>
            </p:sp>
          </p:grpSp>
          <p:grpSp>
            <p:nvGrpSpPr>
              <p:cNvPr id="15" name="Group 24"/>
              <p:cNvGrpSpPr>
                <a:grpSpLocks/>
              </p:cNvGrpSpPr>
              <p:nvPr userDrawn="1"/>
            </p:nvGrpSpPr>
            <p:grpSpPr bwMode="auto">
              <a:xfrm>
                <a:off x="2820" y="707"/>
                <a:ext cx="1133" cy="422"/>
                <a:chOff x="2820" y="707"/>
                <a:chExt cx="1133" cy="422"/>
              </a:xfrm>
            </p:grpSpPr>
            <p:sp>
              <p:nvSpPr>
                <p:cNvPr id="36" name="Freeform 25"/>
                <p:cNvSpPr>
                  <a:spLocks/>
                </p:cNvSpPr>
                <p:nvPr userDrawn="1"/>
              </p:nvSpPr>
              <p:spPr bwMode="auto">
                <a:xfrm>
                  <a:off x="2839" y="707"/>
                  <a:ext cx="1114" cy="422"/>
                </a:xfrm>
                <a:custGeom>
                  <a:avLst/>
                  <a:gdLst>
                    <a:gd name="T0" fmla="*/ 0 w 1115"/>
                    <a:gd name="T1" fmla="*/ 320 h 423"/>
                    <a:gd name="T2" fmla="*/ 198 w 1115"/>
                    <a:gd name="T3" fmla="*/ 0 h 423"/>
                    <a:gd name="T4" fmla="*/ 340 w 1115"/>
                    <a:gd name="T5" fmla="*/ 0 h 423"/>
                    <a:gd name="T6" fmla="*/ 525 w 1115"/>
                    <a:gd name="T7" fmla="*/ 306 h 423"/>
                    <a:gd name="T8" fmla="*/ 713 w 1115"/>
                    <a:gd name="T9" fmla="*/ 1 h 423"/>
                    <a:gd name="T10" fmla="*/ 849 w 1115"/>
                    <a:gd name="T11" fmla="*/ 1 h 423"/>
                    <a:gd name="T12" fmla="*/ 1113 w 1115"/>
                    <a:gd name="T13" fmla="*/ 420 h 423"/>
                    <a:gd name="T14" fmla="*/ 971 w 1115"/>
                    <a:gd name="T15" fmla="*/ 420 h 423"/>
                    <a:gd name="T16" fmla="*/ 780 w 1115"/>
                    <a:gd name="T17" fmla="*/ 110 h 423"/>
                    <a:gd name="T18" fmla="*/ 653 w 1115"/>
                    <a:gd name="T19" fmla="*/ 309 h 423"/>
                    <a:gd name="T20" fmla="*/ 866 w 1115"/>
                    <a:gd name="T21" fmla="*/ 309 h 423"/>
                    <a:gd name="T22" fmla="*/ 940 w 1115"/>
                    <a:gd name="T23" fmla="*/ 421 h 423"/>
                    <a:gd name="T24" fmla="*/ 463 w 1115"/>
                    <a:gd name="T25" fmla="*/ 421 h 423"/>
                    <a:gd name="T26" fmla="*/ 271 w 1115"/>
                    <a:gd name="T27" fmla="*/ 106 h 423"/>
                    <a:gd name="T28" fmla="*/ 135 w 1115"/>
                    <a:gd name="T29" fmla="*/ 312 h 423"/>
                    <a:gd name="T30" fmla="*/ 359 w 1115"/>
                    <a:gd name="T31" fmla="*/ 312 h 423"/>
                    <a:gd name="T32" fmla="*/ 435 w 1115"/>
                    <a:gd name="T33" fmla="*/ 421 h 423"/>
                    <a:gd name="T34" fmla="*/ 31 w 1115"/>
                    <a:gd name="T35" fmla="*/ 421 h 423"/>
                    <a:gd name="T36" fmla="*/ 32 w 1115"/>
                    <a:gd name="T37" fmla="*/ 421 h 423"/>
                    <a:gd name="T38" fmla="*/ 30 w 1115"/>
                    <a:gd name="T39" fmla="*/ 419 h 423"/>
                    <a:gd name="T40" fmla="*/ 28 w 1115"/>
                    <a:gd name="T41" fmla="*/ 418 h 423"/>
                    <a:gd name="T42" fmla="*/ 24 w 1115"/>
                    <a:gd name="T43" fmla="*/ 415 h 423"/>
                    <a:gd name="T44" fmla="*/ 22 w 1115"/>
                    <a:gd name="T45" fmla="*/ 414 h 423"/>
                    <a:gd name="T46" fmla="*/ 21 w 1115"/>
                    <a:gd name="T47" fmla="*/ 412 h 423"/>
                    <a:gd name="T48" fmla="*/ 19 w 1115"/>
                    <a:gd name="T49" fmla="*/ 411 h 423"/>
                    <a:gd name="T50" fmla="*/ 16 w 1115"/>
                    <a:gd name="T51" fmla="*/ 409 h 423"/>
                    <a:gd name="T52" fmla="*/ 15 w 1115"/>
                    <a:gd name="T53" fmla="*/ 405 h 423"/>
                    <a:gd name="T54" fmla="*/ 13 w 1115"/>
                    <a:gd name="T55" fmla="*/ 403 h 423"/>
                    <a:gd name="T56" fmla="*/ 11 w 1115"/>
                    <a:gd name="T57" fmla="*/ 401 h 423"/>
                    <a:gd name="T58" fmla="*/ 9 w 1115"/>
                    <a:gd name="T59" fmla="*/ 399 h 423"/>
                    <a:gd name="T60" fmla="*/ 8 w 1115"/>
                    <a:gd name="T61" fmla="*/ 396 h 423"/>
                    <a:gd name="T62" fmla="*/ 5 w 1115"/>
                    <a:gd name="T63" fmla="*/ 394 h 423"/>
                    <a:gd name="T64" fmla="*/ 4 w 1115"/>
                    <a:gd name="T65" fmla="*/ 392 h 423"/>
                    <a:gd name="T66" fmla="*/ 0 w 1115"/>
                    <a:gd name="T67" fmla="*/ 320 h 4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115" h="423">
                      <a:moveTo>
                        <a:pt x="0" y="321"/>
                      </a:moveTo>
                      <a:lnTo>
                        <a:pt x="198" y="0"/>
                      </a:lnTo>
                      <a:lnTo>
                        <a:pt x="340" y="0"/>
                      </a:lnTo>
                      <a:lnTo>
                        <a:pt x="525" y="307"/>
                      </a:lnTo>
                      <a:lnTo>
                        <a:pt x="714" y="1"/>
                      </a:lnTo>
                      <a:lnTo>
                        <a:pt x="850" y="1"/>
                      </a:lnTo>
                      <a:lnTo>
                        <a:pt x="1114" y="421"/>
                      </a:lnTo>
                      <a:lnTo>
                        <a:pt x="972" y="421"/>
                      </a:lnTo>
                      <a:lnTo>
                        <a:pt x="781" y="110"/>
                      </a:lnTo>
                      <a:lnTo>
                        <a:pt x="654" y="310"/>
                      </a:lnTo>
                      <a:lnTo>
                        <a:pt x="867" y="310"/>
                      </a:lnTo>
                      <a:lnTo>
                        <a:pt x="941" y="422"/>
                      </a:lnTo>
                      <a:lnTo>
                        <a:pt x="463" y="422"/>
                      </a:lnTo>
                      <a:lnTo>
                        <a:pt x="271" y="106"/>
                      </a:lnTo>
                      <a:lnTo>
                        <a:pt x="135" y="313"/>
                      </a:lnTo>
                      <a:lnTo>
                        <a:pt x="359" y="313"/>
                      </a:lnTo>
                      <a:lnTo>
                        <a:pt x="435" y="422"/>
                      </a:lnTo>
                      <a:lnTo>
                        <a:pt x="31" y="422"/>
                      </a:lnTo>
                      <a:lnTo>
                        <a:pt x="32" y="422"/>
                      </a:lnTo>
                      <a:lnTo>
                        <a:pt x="30" y="420"/>
                      </a:lnTo>
                      <a:lnTo>
                        <a:pt x="28" y="419"/>
                      </a:lnTo>
                      <a:lnTo>
                        <a:pt x="24" y="416"/>
                      </a:lnTo>
                      <a:lnTo>
                        <a:pt x="22" y="415"/>
                      </a:lnTo>
                      <a:lnTo>
                        <a:pt x="21" y="413"/>
                      </a:lnTo>
                      <a:lnTo>
                        <a:pt x="19" y="412"/>
                      </a:lnTo>
                      <a:lnTo>
                        <a:pt x="16" y="410"/>
                      </a:lnTo>
                      <a:lnTo>
                        <a:pt x="15" y="406"/>
                      </a:lnTo>
                      <a:lnTo>
                        <a:pt x="13" y="404"/>
                      </a:lnTo>
                      <a:lnTo>
                        <a:pt x="11" y="402"/>
                      </a:lnTo>
                      <a:lnTo>
                        <a:pt x="9" y="400"/>
                      </a:lnTo>
                      <a:lnTo>
                        <a:pt x="8" y="397"/>
                      </a:lnTo>
                      <a:lnTo>
                        <a:pt x="5" y="395"/>
                      </a:lnTo>
                      <a:lnTo>
                        <a:pt x="4" y="393"/>
                      </a:lnTo>
                      <a:lnTo>
                        <a:pt x="0" y="321"/>
                      </a:lnTo>
                    </a:path>
                  </a:pathLst>
                </a:custGeom>
                <a:solidFill>
                  <a:srgbClr val="000000"/>
                </a:solidFill>
                <a:ln w="12700" cap="rnd" cmpd="sng">
                  <a:noFill/>
                  <a:prstDash val="solid"/>
                  <a:round/>
                  <a:headEnd type="none" w="med" len="med"/>
                  <a:tailEnd type="none" w="med" len="med"/>
                </a:ln>
              </p:spPr>
              <p:txBody>
                <a:bodyPr/>
                <a:lstStyle/>
                <a:p>
                  <a:endParaRPr lang="en-US">
                    <a:solidFill>
                      <a:srgbClr val="000000"/>
                    </a:solidFill>
                  </a:endParaRPr>
                </a:p>
              </p:txBody>
            </p:sp>
            <p:sp>
              <p:nvSpPr>
                <p:cNvPr id="37" name="Arc 26"/>
                <p:cNvSpPr>
                  <a:spLocks/>
                </p:cNvSpPr>
                <p:nvPr userDrawn="1"/>
              </p:nvSpPr>
              <p:spPr bwMode="auto">
                <a:xfrm>
                  <a:off x="2824" y="1052"/>
                  <a:ext cx="49" cy="75"/>
                </a:xfrm>
                <a:custGeom>
                  <a:avLst/>
                  <a:gdLst>
                    <a:gd name="T0" fmla="*/ 0 w 21600"/>
                    <a:gd name="T1" fmla="*/ 0 h 21894"/>
                    <a:gd name="T2" fmla="*/ 0 w 21600"/>
                    <a:gd name="T3" fmla="*/ 0 h 21894"/>
                    <a:gd name="T4" fmla="*/ 0 w 21600"/>
                    <a:gd name="T5" fmla="*/ 0 h 21894"/>
                    <a:gd name="T6" fmla="*/ 0 60000 65536"/>
                    <a:gd name="T7" fmla="*/ 0 60000 65536"/>
                    <a:gd name="T8" fmla="*/ 0 60000 65536"/>
                  </a:gdLst>
                  <a:ahLst/>
                  <a:cxnLst>
                    <a:cxn ang="T6">
                      <a:pos x="T0" y="T1"/>
                    </a:cxn>
                    <a:cxn ang="T7">
                      <a:pos x="T2" y="T3"/>
                    </a:cxn>
                    <a:cxn ang="T8">
                      <a:pos x="T4" y="T5"/>
                    </a:cxn>
                  </a:cxnLst>
                  <a:rect l="0" t="0" r="r" b="b"/>
                  <a:pathLst>
                    <a:path w="21600" h="21894" fill="none" extrusionOk="0">
                      <a:moveTo>
                        <a:pt x="21600" y="21894"/>
                      </a:moveTo>
                      <a:cubicBezTo>
                        <a:pt x="9670" y="21894"/>
                        <a:pt x="0" y="12223"/>
                        <a:pt x="0" y="294"/>
                      </a:cubicBezTo>
                      <a:cubicBezTo>
                        <a:pt x="-1" y="195"/>
                        <a:pt x="0" y="97"/>
                        <a:pt x="2" y="0"/>
                      </a:cubicBezTo>
                    </a:path>
                    <a:path w="21600" h="21894" stroke="0" extrusionOk="0">
                      <a:moveTo>
                        <a:pt x="21600" y="21894"/>
                      </a:moveTo>
                      <a:cubicBezTo>
                        <a:pt x="9670" y="21894"/>
                        <a:pt x="0" y="12223"/>
                        <a:pt x="0" y="294"/>
                      </a:cubicBezTo>
                      <a:cubicBezTo>
                        <a:pt x="-1" y="195"/>
                        <a:pt x="0" y="97"/>
                        <a:pt x="2" y="0"/>
                      </a:cubicBezTo>
                      <a:lnTo>
                        <a:pt x="21600" y="294"/>
                      </a:lnTo>
                      <a:lnTo>
                        <a:pt x="21600" y="21894"/>
                      </a:lnTo>
                      <a:close/>
                    </a:path>
                  </a:pathLst>
                </a:custGeom>
                <a:solidFill>
                  <a:srgbClr val="000000"/>
                </a:solidFill>
                <a:ln w="12700" cap="rnd">
                  <a:noFill/>
                  <a:round/>
                  <a:headEnd/>
                  <a:tailEnd/>
                </a:ln>
              </p:spPr>
              <p:txBody>
                <a:bodyPr wrap="none" anchor="ctr"/>
                <a:lstStyle/>
                <a:p>
                  <a:endParaRPr lang="en-US">
                    <a:solidFill>
                      <a:srgbClr val="000000"/>
                    </a:solidFill>
                  </a:endParaRPr>
                </a:p>
              </p:txBody>
            </p:sp>
            <p:sp>
              <p:nvSpPr>
                <p:cNvPr id="38" name="Freeform 27"/>
                <p:cNvSpPr>
                  <a:spLocks/>
                </p:cNvSpPr>
                <p:nvPr userDrawn="1"/>
              </p:nvSpPr>
              <p:spPr bwMode="auto">
                <a:xfrm>
                  <a:off x="2820" y="1020"/>
                  <a:ext cx="30" cy="51"/>
                </a:xfrm>
                <a:custGeom>
                  <a:avLst/>
                  <a:gdLst>
                    <a:gd name="T0" fmla="*/ 22 w 30"/>
                    <a:gd name="T1" fmla="*/ 0 h 52"/>
                    <a:gd name="T2" fmla="*/ 0 w 30"/>
                    <a:gd name="T3" fmla="*/ 34 h 52"/>
                    <a:gd name="T4" fmla="*/ 29 w 30"/>
                    <a:gd name="T5" fmla="*/ 50 h 52"/>
                    <a:gd name="T6" fmla="*/ 22 w 30"/>
                    <a:gd name="T7" fmla="*/ 0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52">
                      <a:moveTo>
                        <a:pt x="22" y="0"/>
                      </a:moveTo>
                      <a:lnTo>
                        <a:pt x="0" y="35"/>
                      </a:lnTo>
                      <a:lnTo>
                        <a:pt x="29" y="51"/>
                      </a:lnTo>
                      <a:lnTo>
                        <a:pt x="22" y="0"/>
                      </a:lnTo>
                    </a:path>
                  </a:pathLst>
                </a:custGeom>
                <a:solidFill>
                  <a:srgbClr val="000000"/>
                </a:solidFill>
                <a:ln w="12700" cap="rnd" cmpd="sng">
                  <a:noFill/>
                  <a:prstDash val="solid"/>
                  <a:round/>
                  <a:headEnd type="none" w="med" len="med"/>
                  <a:tailEnd type="none" w="med" len="med"/>
                </a:ln>
              </p:spPr>
              <p:txBody>
                <a:bodyPr/>
                <a:lstStyle/>
                <a:p>
                  <a:endParaRPr lang="en-US">
                    <a:solidFill>
                      <a:srgbClr val="000000"/>
                    </a:solidFill>
                  </a:endParaRPr>
                </a:p>
              </p:txBody>
            </p:sp>
          </p:grpSp>
        </p:grpSp>
      </p:grpSp>
    </p:spTree>
    <p:extLst>
      <p:ext uri="{BB962C8B-B14F-4D97-AF65-F5344CB8AC3E}">
        <p14:creationId xmlns:p14="http://schemas.microsoft.com/office/powerpoint/2010/main" val="4174296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4" name="Title 1"/>
          <p:cNvSpPr txBox="1">
            <a:spLocks/>
          </p:cNvSpPr>
          <p:nvPr/>
        </p:nvSpPr>
        <p:spPr>
          <a:xfrm>
            <a:off x="457200" y="685800"/>
            <a:ext cx="8229600" cy="914400"/>
          </a:xfrm>
          <a:prstGeom prst="rect">
            <a:avLst/>
          </a:prstGeom>
        </p:spPr>
        <p:txBody>
          <a:bodyPr/>
          <a:lstStyle>
            <a:lvl1pPr algn="ctr">
              <a:defRPr sz="2600" b="1">
                <a:latin typeface="Garamond" pitchFamily="18" charset="0"/>
              </a:defRPr>
            </a:lvl1pPr>
          </a:lstStyle>
          <a:p>
            <a:pPr eaLnBrk="0" fontAlgn="base" hangingPunct="0">
              <a:spcBef>
                <a:spcPct val="0"/>
              </a:spcBef>
              <a:spcAft>
                <a:spcPct val="0"/>
              </a:spcAft>
              <a:defRPr/>
            </a:pPr>
            <a:r>
              <a:rPr lang="en-US" kern="0" smtClean="0">
                <a:solidFill>
                  <a:srgbClr val="000000"/>
                </a:solidFill>
              </a:rPr>
              <a:t>Click to edit Master title style</a:t>
            </a:r>
            <a:endParaRPr lang="en-US" kern="0" dirty="0">
              <a:solidFill>
                <a:srgbClr val="000000"/>
              </a:solidFill>
            </a:endParaRPr>
          </a:p>
        </p:txBody>
      </p:sp>
      <p:sp>
        <p:nvSpPr>
          <p:cNvPr id="5" name="Rectangle 5"/>
          <p:cNvSpPr>
            <a:spLocks noGrp="1" noChangeArrowheads="1"/>
          </p:cNvSpPr>
          <p:nvPr>
            <p:ph type="ftr" sz="quarter" idx="11"/>
          </p:nvPr>
        </p:nvSpPr>
        <p:spPr>
          <a:xfrm>
            <a:off x="1371600" y="6245225"/>
            <a:ext cx="6400800" cy="457200"/>
          </a:xfrm>
          <a:prstGeom prst="rect">
            <a:avLst/>
          </a:prstGeom>
          <a:ln/>
        </p:spPr>
        <p:txBody>
          <a:bodyPr/>
          <a:lstStyle>
            <a:lvl1pPr>
              <a:defRPr sz="1200">
                <a:latin typeface="Garamond" pitchFamily="18" charset="0"/>
              </a:defRPr>
            </a:lvl1pPr>
          </a:lstStyle>
          <a:p>
            <a:endParaRPr lang="en-US">
              <a:solidFill>
                <a:srgbClr val="000000"/>
              </a:solidFill>
            </a:endParaRPr>
          </a:p>
        </p:txBody>
      </p:sp>
    </p:spTree>
    <p:extLst>
      <p:ext uri="{BB962C8B-B14F-4D97-AF65-F5344CB8AC3E}">
        <p14:creationId xmlns:p14="http://schemas.microsoft.com/office/powerpoint/2010/main" val="808240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42F4E73-B8A7-4CDD-9B8B-7B194D422939}" type="datetimeFigureOut">
              <a:rPr lang="en-US">
                <a:solidFill>
                  <a:srgbClr val="000000"/>
                </a:solidFill>
              </a:rPr>
              <a:pPr>
                <a:defRPr/>
              </a:pPr>
              <a:t>11/14/2013</a:t>
            </a:fld>
            <a:endParaRPr lang="en-US">
              <a:solidFill>
                <a:srgbClr val="000000"/>
              </a:solidFill>
            </a:endParaRPr>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srgbClr val="000000"/>
              </a:solidFill>
            </a:endParaRPr>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B964E34-6F9E-4DC8-B215-653D7B012F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11735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checker header"/>
          <p:cNvPicPr>
            <a:picLocks noChangeAspect="1" noChangeArrowheads="1"/>
          </p:cNvPicPr>
          <p:nvPr/>
        </p:nvPicPr>
        <p:blipFill>
          <a:blip r:embed="rId2" cstate="print"/>
          <a:srcRect/>
          <a:stretch>
            <a:fillRect/>
          </a:stretch>
        </p:blipFill>
        <p:spPr bwMode="auto">
          <a:xfrm>
            <a:off x="0" y="217488"/>
            <a:ext cx="9144000" cy="314325"/>
          </a:xfrm>
          <a:prstGeom prst="rect">
            <a:avLst/>
          </a:prstGeom>
          <a:noFill/>
          <a:ln w="9525">
            <a:noFill/>
            <a:miter lim="800000"/>
            <a:headEnd/>
            <a:tailEnd/>
          </a:ln>
        </p:spPr>
      </p:pic>
      <p:sp>
        <p:nvSpPr>
          <p:cNvPr id="5" name="Text Box 3"/>
          <p:cNvSpPr txBox="1">
            <a:spLocks noChangeArrowheads="1"/>
          </p:cNvSpPr>
          <p:nvPr/>
        </p:nvSpPr>
        <p:spPr bwMode="auto">
          <a:xfrm>
            <a:off x="4233863" y="5915025"/>
            <a:ext cx="677862" cy="244475"/>
          </a:xfrm>
          <a:prstGeom prst="rect">
            <a:avLst/>
          </a:prstGeom>
          <a:noFill/>
          <a:ln>
            <a:noFill/>
          </a:ln>
          <a:effectLs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algn="ctr" eaLnBrk="0" fontAlgn="base" hangingPunct="0">
              <a:spcBef>
                <a:spcPct val="0"/>
              </a:spcBef>
              <a:spcAft>
                <a:spcPct val="0"/>
              </a:spcAft>
              <a:defRPr sz="3600">
                <a:solidFill>
                  <a:schemeClr val="tx1"/>
                </a:solidFill>
                <a:latin typeface="Arial" charset="0"/>
              </a:defRPr>
            </a:lvl6pPr>
            <a:lvl7pPr marL="2971800" indent="-228600" algn="ctr" eaLnBrk="0" fontAlgn="base" hangingPunct="0">
              <a:spcBef>
                <a:spcPct val="0"/>
              </a:spcBef>
              <a:spcAft>
                <a:spcPct val="0"/>
              </a:spcAft>
              <a:defRPr sz="3600">
                <a:solidFill>
                  <a:schemeClr val="tx1"/>
                </a:solidFill>
                <a:latin typeface="Arial" charset="0"/>
              </a:defRPr>
            </a:lvl7pPr>
            <a:lvl8pPr marL="3429000" indent="-228600" algn="ctr" eaLnBrk="0" fontAlgn="base" hangingPunct="0">
              <a:spcBef>
                <a:spcPct val="0"/>
              </a:spcBef>
              <a:spcAft>
                <a:spcPct val="0"/>
              </a:spcAft>
              <a:defRPr sz="3600">
                <a:solidFill>
                  <a:schemeClr val="tx1"/>
                </a:solidFill>
                <a:latin typeface="Arial" charset="0"/>
              </a:defRPr>
            </a:lvl8pPr>
            <a:lvl9pPr marL="3886200" indent="-228600" algn="ctr" eaLnBrk="0" fontAlgn="base" hangingPunct="0">
              <a:spcBef>
                <a:spcPct val="0"/>
              </a:spcBef>
              <a:spcAft>
                <a:spcPct val="0"/>
              </a:spcAft>
              <a:defRPr sz="3600">
                <a:solidFill>
                  <a:schemeClr val="tx1"/>
                </a:solidFill>
                <a:latin typeface="Arial" charset="0"/>
              </a:defRPr>
            </a:lvl9pPr>
          </a:lstStyle>
          <a:p>
            <a:pPr eaLnBrk="1" hangingPunct="1">
              <a:spcBef>
                <a:spcPct val="50000"/>
              </a:spcBef>
              <a:defRPr/>
            </a:pPr>
            <a:fld id="{D9BE99F3-21CB-4DA4-91D2-A2FAF0380F00}" type="slidenum">
              <a:rPr lang="en-US" sz="1000" smtClean="0">
                <a:solidFill>
                  <a:srgbClr val="FFFFFF"/>
                </a:solidFill>
              </a:rPr>
              <a:pPr eaLnBrk="1" hangingPunct="1">
                <a:spcBef>
                  <a:spcPct val="50000"/>
                </a:spcBef>
                <a:defRPr/>
              </a:pPr>
              <a:t>‹#›</a:t>
            </a:fld>
            <a:endParaRPr lang="en-US" sz="1000" smtClean="0">
              <a:solidFill>
                <a:srgbClr val="FFFFFF"/>
              </a:solidFill>
            </a:endParaRPr>
          </a:p>
        </p:txBody>
      </p:sp>
      <p:pic>
        <p:nvPicPr>
          <p:cNvPr id="6" name="Picture 24" descr="1940 Houstonia  05"/>
          <p:cNvPicPr>
            <a:picLocks noChangeAspect="1" noChangeArrowheads="1"/>
          </p:cNvPicPr>
          <p:nvPr/>
        </p:nvPicPr>
        <p:blipFill>
          <a:blip r:embed="rId3" cstate="print"/>
          <a:srcRect/>
          <a:stretch>
            <a:fillRect/>
          </a:stretch>
        </p:blipFill>
        <p:spPr bwMode="auto">
          <a:xfrm>
            <a:off x="0" y="5791200"/>
            <a:ext cx="1489075" cy="1087438"/>
          </a:xfrm>
          <a:prstGeom prst="rect">
            <a:avLst/>
          </a:prstGeom>
          <a:noFill/>
          <a:ln w="9525">
            <a:noFill/>
            <a:miter lim="800000"/>
            <a:headEnd/>
            <a:tailEnd/>
          </a:ln>
        </p:spPr>
      </p:pic>
      <p:pic>
        <p:nvPicPr>
          <p:cNvPr id="7" name="Picture 25" descr="1940-Olpe 01"/>
          <p:cNvPicPr>
            <a:picLocks noChangeAspect="1" noChangeArrowheads="1"/>
          </p:cNvPicPr>
          <p:nvPr/>
        </p:nvPicPr>
        <p:blipFill>
          <a:blip r:embed="rId4" cstate="print"/>
          <a:srcRect/>
          <a:stretch>
            <a:fillRect/>
          </a:stretch>
        </p:blipFill>
        <p:spPr bwMode="auto">
          <a:xfrm>
            <a:off x="2971800" y="5791200"/>
            <a:ext cx="1558925" cy="1087438"/>
          </a:xfrm>
          <a:prstGeom prst="rect">
            <a:avLst/>
          </a:prstGeom>
          <a:noFill/>
          <a:ln w="9525">
            <a:noFill/>
            <a:miter lim="800000"/>
            <a:headEnd/>
            <a:tailEnd/>
          </a:ln>
        </p:spPr>
      </p:pic>
      <p:pic>
        <p:nvPicPr>
          <p:cNvPr id="8" name="Picture 26" descr="LakeheadPipe-1994"/>
          <p:cNvPicPr>
            <a:picLocks noChangeAspect="1" noChangeArrowheads="1"/>
          </p:cNvPicPr>
          <p:nvPr/>
        </p:nvPicPr>
        <p:blipFill>
          <a:blip r:embed="rId5" cstate="print"/>
          <a:srcRect/>
          <a:stretch>
            <a:fillRect/>
          </a:stretch>
        </p:blipFill>
        <p:spPr bwMode="auto">
          <a:xfrm>
            <a:off x="1447800" y="5773738"/>
            <a:ext cx="1676400" cy="1084262"/>
          </a:xfrm>
          <a:prstGeom prst="rect">
            <a:avLst/>
          </a:prstGeom>
          <a:noFill/>
          <a:ln w="9525">
            <a:noFill/>
            <a:miter lim="800000"/>
            <a:headEnd/>
            <a:tailEnd/>
          </a:ln>
        </p:spPr>
      </p:pic>
      <p:pic>
        <p:nvPicPr>
          <p:cNvPr id="9" name="Picture 27" descr="RiverCrossing"/>
          <p:cNvPicPr>
            <a:picLocks noChangeAspect="1" noChangeArrowheads="1"/>
          </p:cNvPicPr>
          <p:nvPr/>
        </p:nvPicPr>
        <p:blipFill>
          <a:blip r:embed="rId6" cstate="print"/>
          <a:srcRect/>
          <a:stretch>
            <a:fillRect/>
          </a:stretch>
        </p:blipFill>
        <p:spPr bwMode="auto">
          <a:xfrm>
            <a:off x="4495800" y="5791200"/>
            <a:ext cx="1409700" cy="1111250"/>
          </a:xfrm>
          <a:prstGeom prst="rect">
            <a:avLst/>
          </a:prstGeom>
          <a:noFill/>
          <a:ln w="9525">
            <a:noFill/>
            <a:miter lim="800000"/>
            <a:headEnd/>
            <a:tailEnd/>
          </a:ln>
        </p:spPr>
      </p:pic>
      <p:pic>
        <p:nvPicPr>
          <p:cNvPr id="10" name="Picture 28" descr="1939-40 Liberal 05"/>
          <p:cNvPicPr>
            <a:picLocks noChangeAspect="1" noChangeArrowheads="1"/>
          </p:cNvPicPr>
          <p:nvPr/>
        </p:nvPicPr>
        <p:blipFill>
          <a:blip r:embed="rId7" cstate="print"/>
          <a:srcRect/>
          <a:stretch>
            <a:fillRect/>
          </a:stretch>
        </p:blipFill>
        <p:spPr bwMode="auto">
          <a:xfrm>
            <a:off x="5867400" y="5791200"/>
            <a:ext cx="1643063" cy="1066800"/>
          </a:xfrm>
          <a:prstGeom prst="rect">
            <a:avLst/>
          </a:prstGeom>
          <a:noFill/>
          <a:ln w="9525">
            <a:noFill/>
            <a:miter lim="800000"/>
            <a:headEnd/>
            <a:tailEnd/>
          </a:ln>
        </p:spPr>
      </p:pic>
      <p:pic>
        <p:nvPicPr>
          <p:cNvPr id="11" name="Picture 29" descr="string"/>
          <p:cNvPicPr>
            <a:picLocks noChangeAspect="1" noChangeArrowheads="1"/>
          </p:cNvPicPr>
          <p:nvPr/>
        </p:nvPicPr>
        <p:blipFill>
          <a:blip r:embed="rId8" cstate="print"/>
          <a:srcRect/>
          <a:stretch>
            <a:fillRect/>
          </a:stretch>
        </p:blipFill>
        <p:spPr bwMode="auto">
          <a:xfrm>
            <a:off x="7510463" y="5791200"/>
            <a:ext cx="1633537" cy="1068388"/>
          </a:xfrm>
          <a:prstGeom prst="rect">
            <a:avLst/>
          </a:prstGeom>
          <a:noFill/>
          <a:ln w="9525">
            <a:noFill/>
            <a:miter lim="800000"/>
            <a:headEnd/>
            <a:tailEnd/>
          </a:ln>
        </p:spPr>
      </p:pic>
      <p:sp>
        <p:nvSpPr>
          <p:cNvPr id="12" name="Line 11"/>
          <p:cNvSpPr>
            <a:spLocks noChangeShapeType="1"/>
          </p:cNvSpPr>
          <p:nvPr/>
        </p:nvSpPr>
        <p:spPr bwMode="auto">
          <a:xfrm>
            <a:off x="0" y="5791200"/>
            <a:ext cx="9144000" cy="0"/>
          </a:xfrm>
          <a:prstGeom prst="line">
            <a:avLst/>
          </a:prstGeom>
          <a:noFill/>
          <a:ln w="76200">
            <a:solidFill>
              <a:srgbClr val="003399"/>
            </a:solidFill>
            <a:round/>
            <a:headEnd/>
            <a:tailEnd/>
          </a:ln>
          <a:effectLst/>
        </p:spPr>
        <p:txBody>
          <a:bodyPr wrap="none" anchor="ctr"/>
          <a:lstStyle/>
          <a:p>
            <a:pPr>
              <a:defRPr/>
            </a:pPr>
            <a:endParaRPr lang="en-US">
              <a:solidFill>
                <a:srgbClr val="000000"/>
              </a:solidFill>
            </a:endParaRPr>
          </a:p>
        </p:txBody>
      </p:sp>
      <p:sp>
        <p:nvSpPr>
          <p:cNvPr id="29700" name="Rectangle 4"/>
          <p:cNvSpPr>
            <a:spLocks noGrp="1" noChangeArrowheads="1"/>
          </p:cNvSpPr>
          <p:nvPr>
            <p:ph type="ctrTitle"/>
          </p:nvPr>
        </p:nvSpPr>
        <p:spPr>
          <a:xfrm>
            <a:off x="457200" y="1600200"/>
            <a:ext cx="8229600" cy="1828800"/>
          </a:xfrm>
          <a:prstGeom prst="rect">
            <a:avLst/>
          </a:prstGeom>
        </p:spPr>
        <p:txBody>
          <a:bodyPr/>
          <a:lstStyle>
            <a:lvl1pPr algn="ctr">
              <a:defRPr sz="4400" b="1">
                <a:latin typeface="Garamond" pitchFamily="18" charset="0"/>
              </a:defRPr>
            </a:lvl1pPr>
          </a:lstStyle>
          <a:p>
            <a:pPr lvl="0"/>
            <a:r>
              <a:rPr lang="en-US" noProof="0" smtClean="0"/>
              <a:t>Click to edit Master title style</a:t>
            </a:r>
            <a:endParaRPr lang="en-US" noProof="0" dirty="0" smtClean="0"/>
          </a:p>
        </p:txBody>
      </p:sp>
      <p:sp>
        <p:nvSpPr>
          <p:cNvPr id="29724" name="Rectangle 28"/>
          <p:cNvSpPr>
            <a:spLocks noGrp="1" noChangeArrowheads="1"/>
          </p:cNvSpPr>
          <p:nvPr>
            <p:ph type="subTitle" idx="1"/>
          </p:nvPr>
        </p:nvSpPr>
        <p:spPr>
          <a:xfrm>
            <a:off x="1371600" y="3657600"/>
            <a:ext cx="6400800" cy="1828800"/>
          </a:xfrm>
          <a:prstGeom prst="rect">
            <a:avLst/>
          </a:prstGeom>
        </p:spPr>
        <p:txBody>
          <a:bodyPr/>
          <a:lstStyle>
            <a:lvl1pPr marL="0" indent="0" algn="ctr">
              <a:buFont typeface="Wingdings" pitchFamily="2" charset="2"/>
              <a:buNone/>
              <a:defRPr sz="2100">
                <a:latin typeface="Garamond" pitchFamily="18" charset="0"/>
              </a:defRPr>
            </a:lvl1pPr>
          </a:lstStyle>
          <a:p>
            <a:pPr lvl="0"/>
            <a:r>
              <a:rPr lang="en-US" noProof="0" smtClean="0"/>
              <a:t>Click to edit Master subtitle style</a:t>
            </a:r>
            <a:endParaRPr lang="en-US" noProof="0" dirty="0" smtClean="0"/>
          </a:p>
        </p:txBody>
      </p:sp>
      <p:grpSp>
        <p:nvGrpSpPr>
          <p:cNvPr id="2" name="Group 31"/>
          <p:cNvGrpSpPr>
            <a:grpSpLocks/>
          </p:cNvGrpSpPr>
          <p:nvPr/>
        </p:nvGrpSpPr>
        <p:grpSpPr bwMode="auto">
          <a:xfrm>
            <a:off x="3566319" y="685800"/>
            <a:ext cx="2011363" cy="708025"/>
            <a:chOff x="1808" y="376"/>
            <a:chExt cx="2145" cy="756"/>
          </a:xfrm>
        </p:grpSpPr>
        <p:sp>
          <p:nvSpPr>
            <p:cNvPr id="30" name="Freeform 32"/>
            <p:cNvSpPr>
              <a:spLocks/>
            </p:cNvSpPr>
            <p:nvPr userDrawn="1"/>
          </p:nvSpPr>
          <p:spPr bwMode="auto">
            <a:xfrm>
              <a:off x="3195" y="376"/>
              <a:ext cx="340" cy="475"/>
            </a:xfrm>
            <a:custGeom>
              <a:avLst/>
              <a:gdLst>
                <a:gd name="T0" fmla="*/ 0 w 340"/>
                <a:gd name="T1" fmla="*/ 259 h 475"/>
                <a:gd name="T2" fmla="*/ 0 w 340"/>
                <a:gd name="T3" fmla="*/ 302 h 475"/>
                <a:gd name="T4" fmla="*/ 104 w 340"/>
                <a:gd name="T5" fmla="*/ 466 h 475"/>
                <a:gd name="T6" fmla="*/ 104 w 340"/>
                <a:gd name="T7" fmla="*/ 260 h 475"/>
                <a:gd name="T8" fmla="*/ 174 w 340"/>
                <a:gd name="T9" fmla="*/ 167 h 475"/>
                <a:gd name="T10" fmla="*/ 235 w 340"/>
                <a:gd name="T11" fmla="*/ 256 h 475"/>
                <a:gd name="T12" fmla="*/ 236 w 340"/>
                <a:gd name="T13" fmla="*/ 474 h 475"/>
                <a:gd name="T14" fmla="*/ 339 w 340"/>
                <a:gd name="T15" fmla="*/ 310 h 475"/>
                <a:gd name="T16" fmla="*/ 339 w 340"/>
                <a:gd name="T17" fmla="*/ 250 h 475"/>
                <a:gd name="T18" fmla="*/ 184 w 340"/>
                <a:gd name="T19" fmla="*/ 0 h 475"/>
                <a:gd name="T20" fmla="*/ 157 w 340"/>
                <a:gd name="T21" fmla="*/ 0 h 475"/>
                <a:gd name="T22" fmla="*/ 0 w 340"/>
                <a:gd name="T23" fmla="*/ 259 h 4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0" h="475">
                  <a:moveTo>
                    <a:pt x="0" y="259"/>
                  </a:moveTo>
                  <a:lnTo>
                    <a:pt x="0" y="302"/>
                  </a:lnTo>
                  <a:lnTo>
                    <a:pt x="104" y="466"/>
                  </a:lnTo>
                  <a:lnTo>
                    <a:pt x="104" y="260"/>
                  </a:lnTo>
                  <a:lnTo>
                    <a:pt x="174" y="167"/>
                  </a:lnTo>
                  <a:lnTo>
                    <a:pt x="235" y="256"/>
                  </a:lnTo>
                  <a:lnTo>
                    <a:pt x="236" y="474"/>
                  </a:lnTo>
                  <a:lnTo>
                    <a:pt x="339" y="310"/>
                  </a:lnTo>
                  <a:lnTo>
                    <a:pt x="339" y="250"/>
                  </a:lnTo>
                  <a:lnTo>
                    <a:pt x="184" y="0"/>
                  </a:lnTo>
                  <a:lnTo>
                    <a:pt x="157" y="0"/>
                  </a:lnTo>
                  <a:lnTo>
                    <a:pt x="0" y="259"/>
                  </a:lnTo>
                </a:path>
              </a:pathLst>
            </a:custGeom>
            <a:solidFill>
              <a:srgbClr val="2C9FF3"/>
            </a:solidFill>
            <a:ln w="12700" cap="rnd" cmpd="sng">
              <a:noFill/>
              <a:prstDash val="solid"/>
              <a:round/>
              <a:headEnd type="none" w="med" len="med"/>
              <a:tailEnd type="none" w="med" len="med"/>
            </a:ln>
          </p:spPr>
          <p:txBody>
            <a:bodyPr/>
            <a:lstStyle/>
            <a:p>
              <a:endParaRPr lang="en-US">
                <a:solidFill>
                  <a:srgbClr val="000000"/>
                </a:solidFill>
              </a:endParaRPr>
            </a:p>
          </p:txBody>
        </p:sp>
        <p:grpSp>
          <p:nvGrpSpPr>
            <p:cNvPr id="3" name="Group 33"/>
            <p:cNvGrpSpPr>
              <a:grpSpLocks/>
            </p:cNvGrpSpPr>
            <p:nvPr userDrawn="1"/>
          </p:nvGrpSpPr>
          <p:grpSpPr bwMode="auto">
            <a:xfrm>
              <a:off x="1808" y="707"/>
              <a:ext cx="2145" cy="425"/>
              <a:chOff x="1808" y="707"/>
              <a:chExt cx="2145" cy="425"/>
            </a:xfrm>
          </p:grpSpPr>
          <p:sp>
            <p:nvSpPr>
              <p:cNvPr id="32" name="Rectangle 34"/>
              <p:cNvSpPr>
                <a:spLocks noChangeArrowheads="1"/>
              </p:cNvSpPr>
              <p:nvPr userDrawn="1"/>
            </p:nvSpPr>
            <p:spPr bwMode="auto">
              <a:xfrm>
                <a:off x="1808" y="708"/>
                <a:ext cx="132" cy="417"/>
              </a:xfrm>
              <a:prstGeom prst="rect">
                <a:avLst/>
              </a:prstGeom>
              <a:solidFill>
                <a:srgbClr val="000000"/>
              </a:solidFill>
              <a:ln w="127000">
                <a:noFill/>
                <a:miter lim="800000"/>
                <a:headEnd/>
                <a:tailEnd/>
              </a:ln>
            </p:spPr>
            <p:txBody>
              <a:bodyPr wrap="none" anchor="ctr"/>
              <a:lstStyle/>
              <a:p>
                <a:endParaRPr lang="en-US">
                  <a:solidFill>
                    <a:srgbClr val="000000"/>
                  </a:solidFill>
                </a:endParaRPr>
              </a:p>
            </p:txBody>
          </p:sp>
          <p:grpSp>
            <p:nvGrpSpPr>
              <p:cNvPr id="13" name="Group 35"/>
              <p:cNvGrpSpPr>
                <a:grpSpLocks/>
              </p:cNvGrpSpPr>
              <p:nvPr userDrawn="1"/>
            </p:nvGrpSpPr>
            <p:grpSpPr bwMode="auto">
              <a:xfrm>
                <a:off x="1972" y="708"/>
                <a:ext cx="394" cy="417"/>
                <a:chOff x="1972" y="708"/>
                <a:chExt cx="394" cy="417"/>
              </a:xfrm>
            </p:grpSpPr>
            <p:sp>
              <p:nvSpPr>
                <p:cNvPr id="43" name="Freeform 17"/>
                <p:cNvSpPr>
                  <a:spLocks/>
                </p:cNvSpPr>
                <p:nvPr userDrawn="1"/>
              </p:nvSpPr>
              <p:spPr bwMode="auto">
                <a:xfrm>
                  <a:off x="1972" y="708"/>
                  <a:ext cx="394" cy="417"/>
                </a:xfrm>
                <a:custGeom>
                  <a:avLst/>
                  <a:gdLst>
                    <a:gd name="T0" fmla="*/ 0 w 394"/>
                    <a:gd name="T1" fmla="*/ 0 h 418"/>
                    <a:gd name="T2" fmla="*/ 0 w 394"/>
                    <a:gd name="T3" fmla="*/ 416 h 418"/>
                    <a:gd name="T4" fmla="*/ 116 w 394"/>
                    <a:gd name="T5" fmla="*/ 416 h 418"/>
                    <a:gd name="T6" fmla="*/ 116 w 394"/>
                    <a:gd name="T7" fmla="*/ 114 h 418"/>
                    <a:gd name="T8" fmla="*/ 262 w 394"/>
                    <a:gd name="T9" fmla="*/ 114 h 418"/>
                    <a:gd name="T10" fmla="*/ 262 w 394"/>
                    <a:gd name="T11" fmla="*/ 416 h 418"/>
                    <a:gd name="T12" fmla="*/ 393 w 394"/>
                    <a:gd name="T13" fmla="*/ 416 h 418"/>
                    <a:gd name="T14" fmla="*/ 393 w 394"/>
                    <a:gd name="T15" fmla="*/ 76 h 418"/>
                    <a:gd name="T16" fmla="*/ 385 w 394"/>
                    <a:gd name="T17" fmla="*/ 51 h 418"/>
                    <a:gd name="T18" fmla="*/ 365 w 394"/>
                    <a:gd name="T19" fmla="*/ 26 h 418"/>
                    <a:gd name="T20" fmla="*/ 340 w 394"/>
                    <a:gd name="T21" fmla="*/ 5 h 418"/>
                    <a:gd name="T22" fmla="*/ 315 w 394"/>
                    <a:gd name="T23" fmla="*/ 0 h 418"/>
                    <a:gd name="T24" fmla="*/ 0 w 394"/>
                    <a:gd name="T25" fmla="*/ 0 h 4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4" h="418">
                      <a:moveTo>
                        <a:pt x="0" y="0"/>
                      </a:moveTo>
                      <a:lnTo>
                        <a:pt x="0" y="417"/>
                      </a:lnTo>
                      <a:lnTo>
                        <a:pt x="116" y="417"/>
                      </a:lnTo>
                      <a:lnTo>
                        <a:pt x="116" y="114"/>
                      </a:lnTo>
                      <a:lnTo>
                        <a:pt x="262" y="114"/>
                      </a:lnTo>
                      <a:lnTo>
                        <a:pt x="262" y="417"/>
                      </a:lnTo>
                      <a:lnTo>
                        <a:pt x="393" y="417"/>
                      </a:lnTo>
                      <a:lnTo>
                        <a:pt x="393" y="76"/>
                      </a:lnTo>
                      <a:lnTo>
                        <a:pt x="385" y="51"/>
                      </a:lnTo>
                      <a:lnTo>
                        <a:pt x="365" y="26"/>
                      </a:lnTo>
                      <a:lnTo>
                        <a:pt x="340" y="5"/>
                      </a:lnTo>
                      <a:lnTo>
                        <a:pt x="315" y="0"/>
                      </a:lnTo>
                      <a:lnTo>
                        <a:pt x="0" y="0"/>
                      </a:lnTo>
                    </a:path>
                  </a:pathLst>
                </a:custGeom>
                <a:solidFill>
                  <a:srgbClr val="000000"/>
                </a:solidFill>
                <a:ln w="12700" cap="rnd" cmpd="sng">
                  <a:noFill/>
                  <a:prstDash val="solid"/>
                  <a:round/>
                  <a:headEnd type="none" w="med" len="med"/>
                  <a:tailEnd type="none" w="med" len="med"/>
                </a:ln>
              </p:spPr>
              <p:txBody>
                <a:bodyPr/>
                <a:lstStyle/>
                <a:p>
                  <a:endParaRPr lang="en-US">
                    <a:solidFill>
                      <a:srgbClr val="000000"/>
                    </a:solidFill>
                  </a:endParaRPr>
                </a:p>
              </p:txBody>
            </p:sp>
            <p:sp>
              <p:nvSpPr>
                <p:cNvPr id="44" name="Arc 18"/>
                <p:cNvSpPr>
                  <a:spLocks/>
                </p:cNvSpPr>
                <p:nvPr userDrawn="1"/>
              </p:nvSpPr>
              <p:spPr bwMode="auto">
                <a:xfrm>
                  <a:off x="2292" y="710"/>
                  <a:ext cx="74" cy="76"/>
                </a:xfrm>
                <a:custGeom>
                  <a:avLst/>
                  <a:gdLst>
                    <a:gd name="T0" fmla="*/ 0 w 21886"/>
                    <a:gd name="T1" fmla="*/ 0 h 21600"/>
                    <a:gd name="T2" fmla="*/ 0 w 21886"/>
                    <a:gd name="T3" fmla="*/ 0 h 21600"/>
                    <a:gd name="T4" fmla="*/ 0 w 21886"/>
                    <a:gd name="T5" fmla="*/ 0 h 21600"/>
                    <a:gd name="T6" fmla="*/ 0 60000 65536"/>
                    <a:gd name="T7" fmla="*/ 0 60000 65536"/>
                    <a:gd name="T8" fmla="*/ 0 60000 65536"/>
                  </a:gdLst>
                  <a:ahLst/>
                  <a:cxnLst>
                    <a:cxn ang="T6">
                      <a:pos x="T0" y="T1"/>
                    </a:cxn>
                    <a:cxn ang="T7">
                      <a:pos x="T2" y="T3"/>
                    </a:cxn>
                    <a:cxn ang="T8">
                      <a:pos x="T4" y="T5"/>
                    </a:cxn>
                  </a:cxnLst>
                  <a:rect l="0" t="0" r="r" b="b"/>
                  <a:pathLst>
                    <a:path w="21886" h="21600" fill="none" extrusionOk="0">
                      <a:moveTo>
                        <a:pt x="-1" y="1"/>
                      </a:moveTo>
                      <a:cubicBezTo>
                        <a:pt x="95" y="0"/>
                        <a:pt x="191" y="-1"/>
                        <a:pt x="288" y="0"/>
                      </a:cubicBezTo>
                      <a:cubicBezTo>
                        <a:pt x="12106" y="0"/>
                        <a:pt x="21730" y="9498"/>
                        <a:pt x="21886" y="21315"/>
                      </a:cubicBezTo>
                    </a:path>
                    <a:path w="21886" h="21600" stroke="0" extrusionOk="0">
                      <a:moveTo>
                        <a:pt x="-1" y="1"/>
                      </a:moveTo>
                      <a:cubicBezTo>
                        <a:pt x="95" y="0"/>
                        <a:pt x="191" y="-1"/>
                        <a:pt x="288" y="0"/>
                      </a:cubicBezTo>
                      <a:cubicBezTo>
                        <a:pt x="12106" y="0"/>
                        <a:pt x="21730" y="9498"/>
                        <a:pt x="21886" y="21315"/>
                      </a:cubicBezTo>
                      <a:lnTo>
                        <a:pt x="288" y="21600"/>
                      </a:lnTo>
                      <a:lnTo>
                        <a:pt x="-1" y="1"/>
                      </a:lnTo>
                      <a:close/>
                    </a:path>
                  </a:pathLst>
                </a:custGeom>
                <a:solidFill>
                  <a:srgbClr val="000000"/>
                </a:solidFill>
                <a:ln w="12700" cap="rnd">
                  <a:noFill/>
                  <a:round/>
                  <a:headEnd/>
                  <a:tailEnd/>
                </a:ln>
              </p:spPr>
              <p:txBody>
                <a:bodyPr wrap="none" anchor="ctr"/>
                <a:lstStyle/>
                <a:p>
                  <a:endParaRPr lang="en-US">
                    <a:solidFill>
                      <a:srgbClr val="000000"/>
                    </a:solidFill>
                  </a:endParaRPr>
                </a:p>
              </p:txBody>
            </p:sp>
          </p:grpSp>
          <p:grpSp>
            <p:nvGrpSpPr>
              <p:cNvPr id="14" name="Group 19"/>
              <p:cNvGrpSpPr>
                <a:grpSpLocks/>
              </p:cNvGrpSpPr>
              <p:nvPr userDrawn="1"/>
            </p:nvGrpSpPr>
            <p:grpSpPr bwMode="auto">
              <a:xfrm>
                <a:off x="2402" y="710"/>
                <a:ext cx="401" cy="422"/>
                <a:chOff x="2402" y="710"/>
                <a:chExt cx="401" cy="422"/>
              </a:xfrm>
            </p:grpSpPr>
            <p:sp>
              <p:nvSpPr>
                <p:cNvPr id="39" name="Freeform 20"/>
                <p:cNvSpPr>
                  <a:spLocks/>
                </p:cNvSpPr>
                <p:nvPr userDrawn="1"/>
              </p:nvSpPr>
              <p:spPr bwMode="auto">
                <a:xfrm>
                  <a:off x="2402" y="710"/>
                  <a:ext cx="401" cy="422"/>
                </a:xfrm>
                <a:custGeom>
                  <a:avLst/>
                  <a:gdLst>
                    <a:gd name="T0" fmla="*/ 1 w 400"/>
                    <a:gd name="T1" fmla="*/ 342 h 423"/>
                    <a:gd name="T2" fmla="*/ 2 w 400"/>
                    <a:gd name="T3" fmla="*/ 346 h 423"/>
                    <a:gd name="T4" fmla="*/ 5 w 400"/>
                    <a:gd name="T5" fmla="*/ 353 h 423"/>
                    <a:gd name="T6" fmla="*/ 6 w 400"/>
                    <a:gd name="T7" fmla="*/ 357 h 423"/>
                    <a:gd name="T8" fmla="*/ 8 w 400"/>
                    <a:gd name="T9" fmla="*/ 363 h 423"/>
                    <a:gd name="T10" fmla="*/ 11 w 400"/>
                    <a:gd name="T11" fmla="*/ 367 h 423"/>
                    <a:gd name="T12" fmla="*/ 13 w 400"/>
                    <a:gd name="T13" fmla="*/ 372 h 423"/>
                    <a:gd name="T14" fmla="*/ 15 w 400"/>
                    <a:gd name="T15" fmla="*/ 376 h 423"/>
                    <a:gd name="T16" fmla="*/ 18 w 400"/>
                    <a:gd name="T17" fmla="*/ 381 h 423"/>
                    <a:gd name="T18" fmla="*/ 21 w 400"/>
                    <a:gd name="T19" fmla="*/ 386 h 423"/>
                    <a:gd name="T20" fmla="*/ 23 w 400"/>
                    <a:gd name="T21" fmla="*/ 389 h 423"/>
                    <a:gd name="T22" fmla="*/ 27 w 400"/>
                    <a:gd name="T23" fmla="*/ 393 h 423"/>
                    <a:gd name="T24" fmla="*/ 31 w 400"/>
                    <a:gd name="T25" fmla="*/ 399 h 423"/>
                    <a:gd name="T26" fmla="*/ 36 w 400"/>
                    <a:gd name="T27" fmla="*/ 403 h 423"/>
                    <a:gd name="T28" fmla="*/ 40 w 400"/>
                    <a:gd name="T29" fmla="*/ 407 h 423"/>
                    <a:gd name="T30" fmla="*/ 45 w 400"/>
                    <a:gd name="T31" fmla="*/ 412 h 423"/>
                    <a:gd name="T32" fmla="*/ 51 w 400"/>
                    <a:gd name="T33" fmla="*/ 416 h 423"/>
                    <a:gd name="T34" fmla="*/ 56 w 400"/>
                    <a:gd name="T35" fmla="*/ 418 h 423"/>
                    <a:gd name="T36" fmla="*/ 60 w 400"/>
                    <a:gd name="T37" fmla="*/ 419 h 423"/>
                    <a:gd name="T38" fmla="*/ 353 w 400"/>
                    <a:gd name="T39" fmla="*/ 421 h 423"/>
                    <a:gd name="T40" fmla="*/ 356 w 400"/>
                    <a:gd name="T41" fmla="*/ 420 h 423"/>
                    <a:gd name="T42" fmla="*/ 360 w 400"/>
                    <a:gd name="T43" fmla="*/ 419 h 423"/>
                    <a:gd name="T44" fmla="*/ 366 w 400"/>
                    <a:gd name="T45" fmla="*/ 417 h 423"/>
                    <a:gd name="T46" fmla="*/ 373 w 400"/>
                    <a:gd name="T47" fmla="*/ 413 h 423"/>
                    <a:gd name="T48" fmla="*/ 379 w 400"/>
                    <a:gd name="T49" fmla="*/ 411 h 423"/>
                    <a:gd name="T50" fmla="*/ 382 w 400"/>
                    <a:gd name="T51" fmla="*/ 407 h 423"/>
                    <a:gd name="T52" fmla="*/ 386 w 400"/>
                    <a:gd name="T53" fmla="*/ 403 h 423"/>
                    <a:gd name="T54" fmla="*/ 391 w 400"/>
                    <a:gd name="T55" fmla="*/ 399 h 423"/>
                    <a:gd name="T56" fmla="*/ 395 w 400"/>
                    <a:gd name="T57" fmla="*/ 395 h 423"/>
                    <a:gd name="T58" fmla="*/ 398 w 400"/>
                    <a:gd name="T59" fmla="*/ 390 h 423"/>
                    <a:gd name="T60" fmla="*/ 399 w 400"/>
                    <a:gd name="T61" fmla="*/ 386 h 423"/>
                    <a:gd name="T62" fmla="*/ 399 w 400"/>
                    <a:gd name="T63" fmla="*/ 381 h 423"/>
                    <a:gd name="T64" fmla="*/ 399 w 400"/>
                    <a:gd name="T65" fmla="*/ 169 h 423"/>
                    <a:gd name="T66" fmla="*/ 131 w 400"/>
                    <a:gd name="T67" fmla="*/ 309 h 423"/>
                    <a:gd name="T68" fmla="*/ 400 w 400"/>
                    <a:gd name="T69" fmla="*/ 0 h 423"/>
                    <a:gd name="T70" fmla="*/ 76 w 400"/>
                    <a:gd name="T71" fmla="*/ 0 h 423"/>
                    <a:gd name="T72" fmla="*/ 71 w 400"/>
                    <a:gd name="T73" fmla="*/ 2 h 423"/>
                    <a:gd name="T74" fmla="*/ 66 w 400"/>
                    <a:gd name="T75" fmla="*/ 3 h 423"/>
                    <a:gd name="T76" fmla="*/ 61 w 400"/>
                    <a:gd name="T77" fmla="*/ 5 h 423"/>
                    <a:gd name="T78" fmla="*/ 56 w 400"/>
                    <a:gd name="T79" fmla="*/ 7 h 423"/>
                    <a:gd name="T80" fmla="*/ 52 w 400"/>
                    <a:gd name="T81" fmla="*/ 8 h 423"/>
                    <a:gd name="T82" fmla="*/ 47 w 400"/>
                    <a:gd name="T83" fmla="*/ 11 h 423"/>
                    <a:gd name="T84" fmla="*/ 43 w 400"/>
                    <a:gd name="T85" fmla="*/ 15 h 423"/>
                    <a:gd name="T86" fmla="*/ 39 w 400"/>
                    <a:gd name="T87" fmla="*/ 19 h 423"/>
                    <a:gd name="T88" fmla="*/ 35 w 400"/>
                    <a:gd name="T89" fmla="*/ 22 h 423"/>
                    <a:gd name="T90" fmla="*/ 31 w 400"/>
                    <a:gd name="T91" fmla="*/ 27 h 423"/>
                    <a:gd name="T92" fmla="*/ 27 w 400"/>
                    <a:gd name="T93" fmla="*/ 31 h 423"/>
                    <a:gd name="T94" fmla="*/ 23 w 400"/>
                    <a:gd name="T95" fmla="*/ 34 h 423"/>
                    <a:gd name="T96" fmla="*/ 17 w 400"/>
                    <a:gd name="T97" fmla="*/ 41 h 423"/>
                    <a:gd name="T98" fmla="*/ 13 w 400"/>
                    <a:gd name="T99" fmla="*/ 46 h 423"/>
                    <a:gd name="T100" fmla="*/ 8 w 400"/>
                    <a:gd name="T101" fmla="*/ 52 h 423"/>
                    <a:gd name="T102" fmla="*/ 5 w 400"/>
                    <a:gd name="T103" fmla="*/ 57 h 423"/>
                    <a:gd name="T104" fmla="*/ 3 w 400"/>
                    <a:gd name="T105" fmla="*/ 62 h 423"/>
                    <a:gd name="T106" fmla="*/ 2 w 400"/>
                    <a:gd name="T107" fmla="*/ 68 h 423"/>
                    <a:gd name="T108" fmla="*/ 0 w 400"/>
                    <a:gd name="T109" fmla="*/ 72 h 423"/>
                    <a:gd name="T110" fmla="*/ 0 w 400"/>
                    <a:gd name="T111" fmla="*/ 77 h 423"/>
                    <a:gd name="T112" fmla="*/ 1 w 400"/>
                    <a:gd name="T113" fmla="*/ 78 h 42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00" h="423">
                      <a:moveTo>
                        <a:pt x="1" y="78"/>
                      </a:moveTo>
                      <a:lnTo>
                        <a:pt x="1" y="343"/>
                      </a:lnTo>
                      <a:lnTo>
                        <a:pt x="2" y="344"/>
                      </a:lnTo>
                      <a:lnTo>
                        <a:pt x="2" y="346"/>
                      </a:lnTo>
                      <a:lnTo>
                        <a:pt x="2" y="347"/>
                      </a:lnTo>
                      <a:lnTo>
                        <a:pt x="3" y="349"/>
                      </a:lnTo>
                      <a:lnTo>
                        <a:pt x="4" y="351"/>
                      </a:lnTo>
                      <a:lnTo>
                        <a:pt x="5" y="354"/>
                      </a:lnTo>
                      <a:lnTo>
                        <a:pt x="5" y="355"/>
                      </a:lnTo>
                      <a:lnTo>
                        <a:pt x="6" y="357"/>
                      </a:lnTo>
                      <a:lnTo>
                        <a:pt x="6" y="358"/>
                      </a:lnTo>
                      <a:lnTo>
                        <a:pt x="7" y="361"/>
                      </a:lnTo>
                      <a:lnTo>
                        <a:pt x="8" y="362"/>
                      </a:lnTo>
                      <a:lnTo>
                        <a:pt x="8" y="364"/>
                      </a:lnTo>
                      <a:lnTo>
                        <a:pt x="9" y="365"/>
                      </a:lnTo>
                      <a:lnTo>
                        <a:pt x="10" y="367"/>
                      </a:lnTo>
                      <a:lnTo>
                        <a:pt x="11" y="368"/>
                      </a:lnTo>
                      <a:lnTo>
                        <a:pt x="11" y="370"/>
                      </a:lnTo>
                      <a:lnTo>
                        <a:pt x="12" y="371"/>
                      </a:lnTo>
                      <a:lnTo>
                        <a:pt x="13" y="373"/>
                      </a:lnTo>
                      <a:lnTo>
                        <a:pt x="14" y="374"/>
                      </a:lnTo>
                      <a:lnTo>
                        <a:pt x="14" y="376"/>
                      </a:lnTo>
                      <a:lnTo>
                        <a:pt x="15" y="377"/>
                      </a:lnTo>
                      <a:lnTo>
                        <a:pt x="17" y="379"/>
                      </a:lnTo>
                      <a:lnTo>
                        <a:pt x="18" y="380"/>
                      </a:lnTo>
                      <a:lnTo>
                        <a:pt x="18" y="382"/>
                      </a:lnTo>
                      <a:lnTo>
                        <a:pt x="19" y="384"/>
                      </a:lnTo>
                      <a:lnTo>
                        <a:pt x="20" y="385"/>
                      </a:lnTo>
                      <a:lnTo>
                        <a:pt x="21" y="387"/>
                      </a:lnTo>
                      <a:lnTo>
                        <a:pt x="21" y="388"/>
                      </a:lnTo>
                      <a:lnTo>
                        <a:pt x="23" y="389"/>
                      </a:lnTo>
                      <a:lnTo>
                        <a:pt x="23" y="390"/>
                      </a:lnTo>
                      <a:lnTo>
                        <a:pt x="24" y="392"/>
                      </a:lnTo>
                      <a:lnTo>
                        <a:pt x="26" y="393"/>
                      </a:lnTo>
                      <a:lnTo>
                        <a:pt x="27" y="394"/>
                      </a:lnTo>
                      <a:lnTo>
                        <a:pt x="29" y="397"/>
                      </a:lnTo>
                      <a:lnTo>
                        <a:pt x="30" y="398"/>
                      </a:lnTo>
                      <a:lnTo>
                        <a:pt x="31" y="400"/>
                      </a:lnTo>
                      <a:lnTo>
                        <a:pt x="33" y="401"/>
                      </a:lnTo>
                      <a:lnTo>
                        <a:pt x="34" y="403"/>
                      </a:lnTo>
                      <a:lnTo>
                        <a:pt x="36" y="404"/>
                      </a:lnTo>
                      <a:lnTo>
                        <a:pt x="37" y="405"/>
                      </a:lnTo>
                      <a:lnTo>
                        <a:pt x="38" y="407"/>
                      </a:lnTo>
                      <a:lnTo>
                        <a:pt x="40" y="408"/>
                      </a:lnTo>
                      <a:lnTo>
                        <a:pt x="41" y="410"/>
                      </a:lnTo>
                      <a:lnTo>
                        <a:pt x="43" y="411"/>
                      </a:lnTo>
                      <a:lnTo>
                        <a:pt x="45" y="413"/>
                      </a:lnTo>
                      <a:lnTo>
                        <a:pt x="47" y="414"/>
                      </a:lnTo>
                      <a:lnTo>
                        <a:pt x="50" y="416"/>
                      </a:lnTo>
                      <a:lnTo>
                        <a:pt x="51" y="417"/>
                      </a:lnTo>
                      <a:lnTo>
                        <a:pt x="53" y="417"/>
                      </a:lnTo>
                      <a:lnTo>
                        <a:pt x="54" y="418"/>
                      </a:lnTo>
                      <a:lnTo>
                        <a:pt x="56" y="419"/>
                      </a:lnTo>
                      <a:lnTo>
                        <a:pt x="57" y="419"/>
                      </a:lnTo>
                      <a:lnTo>
                        <a:pt x="59" y="420"/>
                      </a:lnTo>
                      <a:lnTo>
                        <a:pt x="60" y="420"/>
                      </a:lnTo>
                      <a:lnTo>
                        <a:pt x="61" y="422"/>
                      </a:lnTo>
                      <a:lnTo>
                        <a:pt x="63" y="422"/>
                      </a:lnTo>
                      <a:lnTo>
                        <a:pt x="352" y="422"/>
                      </a:lnTo>
                      <a:lnTo>
                        <a:pt x="353" y="422"/>
                      </a:lnTo>
                      <a:lnTo>
                        <a:pt x="355" y="421"/>
                      </a:lnTo>
                      <a:lnTo>
                        <a:pt x="356" y="421"/>
                      </a:lnTo>
                      <a:lnTo>
                        <a:pt x="358" y="421"/>
                      </a:lnTo>
                      <a:lnTo>
                        <a:pt x="359" y="420"/>
                      </a:lnTo>
                      <a:lnTo>
                        <a:pt x="362" y="420"/>
                      </a:lnTo>
                      <a:lnTo>
                        <a:pt x="363" y="419"/>
                      </a:lnTo>
                      <a:lnTo>
                        <a:pt x="365" y="418"/>
                      </a:lnTo>
                      <a:lnTo>
                        <a:pt x="366" y="417"/>
                      </a:lnTo>
                      <a:lnTo>
                        <a:pt x="370" y="415"/>
                      </a:lnTo>
                      <a:lnTo>
                        <a:pt x="372" y="414"/>
                      </a:lnTo>
                      <a:lnTo>
                        <a:pt x="375" y="414"/>
                      </a:lnTo>
                      <a:lnTo>
                        <a:pt x="376" y="413"/>
                      </a:lnTo>
                      <a:lnTo>
                        <a:pt x="378" y="412"/>
                      </a:lnTo>
                      <a:lnTo>
                        <a:pt x="378" y="410"/>
                      </a:lnTo>
                      <a:lnTo>
                        <a:pt x="380" y="409"/>
                      </a:lnTo>
                      <a:lnTo>
                        <a:pt x="381" y="408"/>
                      </a:lnTo>
                      <a:lnTo>
                        <a:pt x="382" y="407"/>
                      </a:lnTo>
                      <a:lnTo>
                        <a:pt x="384" y="406"/>
                      </a:lnTo>
                      <a:lnTo>
                        <a:pt x="385" y="404"/>
                      </a:lnTo>
                      <a:lnTo>
                        <a:pt x="387" y="403"/>
                      </a:lnTo>
                      <a:lnTo>
                        <a:pt x="388" y="401"/>
                      </a:lnTo>
                      <a:lnTo>
                        <a:pt x="390" y="400"/>
                      </a:lnTo>
                      <a:lnTo>
                        <a:pt x="391" y="398"/>
                      </a:lnTo>
                      <a:lnTo>
                        <a:pt x="393" y="397"/>
                      </a:lnTo>
                      <a:lnTo>
                        <a:pt x="394" y="396"/>
                      </a:lnTo>
                      <a:lnTo>
                        <a:pt x="395" y="394"/>
                      </a:lnTo>
                      <a:lnTo>
                        <a:pt x="396" y="393"/>
                      </a:lnTo>
                      <a:lnTo>
                        <a:pt x="397" y="391"/>
                      </a:lnTo>
                      <a:lnTo>
                        <a:pt x="397" y="390"/>
                      </a:lnTo>
                      <a:lnTo>
                        <a:pt x="397" y="388"/>
                      </a:lnTo>
                      <a:lnTo>
                        <a:pt x="398" y="387"/>
                      </a:lnTo>
                      <a:lnTo>
                        <a:pt x="398" y="385"/>
                      </a:lnTo>
                      <a:lnTo>
                        <a:pt x="398" y="384"/>
                      </a:lnTo>
                      <a:lnTo>
                        <a:pt x="398" y="382"/>
                      </a:lnTo>
                      <a:lnTo>
                        <a:pt x="398" y="380"/>
                      </a:lnTo>
                      <a:lnTo>
                        <a:pt x="398" y="378"/>
                      </a:lnTo>
                      <a:lnTo>
                        <a:pt x="398" y="169"/>
                      </a:lnTo>
                      <a:lnTo>
                        <a:pt x="288" y="169"/>
                      </a:lnTo>
                      <a:lnTo>
                        <a:pt x="288" y="310"/>
                      </a:lnTo>
                      <a:lnTo>
                        <a:pt x="131" y="310"/>
                      </a:lnTo>
                      <a:lnTo>
                        <a:pt x="131" y="116"/>
                      </a:lnTo>
                      <a:lnTo>
                        <a:pt x="399" y="115"/>
                      </a:lnTo>
                      <a:lnTo>
                        <a:pt x="399" y="0"/>
                      </a:lnTo>
                      <a:lnTo>
                        <a:pt x="79" y="0"/>
                      </a:lnTo>
                      <a:lnTo>
                        <a:pt x="76" y="0"/>
                      </a:lnTo>
                      <a:lnTo>
                        <a:pt x="75" y="1"/>
                      </a:lnTo>
                      <a:lnTo>
                        <a:pt x="73" y="1"/>
                      </a:lnTo>
                      <a:lnTo>
                        <a:pt x="71" y="2"/>
                      </a:lnTo>
                      <a:lnTo>
                        <a:pt x="69" y="2"/>
                      </a:lnTo>
                      <a:lnTo>
                        <a:pt x="68" y="3"/>
                      </a:lnTo>
                      <a:lnTo>
                        <a:pt x="66" y="3"/>
                      </a:lnTo>
                      <a:lnTo>
                        <a:pt x="64" y="4"/>
                      </a:lnTo>
                      <a:lnTo>
                        <a:pt x="63" y="5"/>
                      </a:lnTo>
                      <a:lnTo>
                        <a:pt x="61" y="5"/>
                      </a:lnTo>
                      <a:lnTo>
                        <a:pt x="60" y="5"/>
                      </a:lnTo>
                      <a:lnTo>
                        <a:pt x="58" y="6"/>
                      </a:lnTo>
                      <a:lnTo>
                        <a:pt x="56" y="7"/>
                      </a:lnTo>
                      <a:lnTo>
                        <a:pt x="55" y="7"/>
                      </a:lnTo>
                      <a:lnTo>
                        <a:pt x="53" y="8"/>
                      </a:lnTo>
                      <a:lnTo>
                        <a:pt x="52" y="8"/>
                      </a:lnTo>
                      <a:lnTo>
                        <a:pt x="50" y="10"/>
                      </a:lnTo>
                      <a:lnTo>
                        <a:pt x="48" y="10"/>
                      </a:lnTo>
                      <a:lnTo>
                        <a:pt x="47" y="11"/>
                      </a:lnTo>
                      <a:lnTo>
                        <a:pt x="46" y="12"/>
                      </a:lnTo>
                      <a:lnTo>
                        <a:pt x="44" y="14"/>
                      </a:lnTo>
                      <a:lnTo>
                        <a:pt x="43" y="15"/>
                      </a:lnTo>
                      <a:lnTo>
                        <a:pt x="41" y="17"/>
                      </a:lnTo>
                      <a:lnTo>
                        <a:pt x="40" y="18"/>
                      </a:lnTo>
                      <a:lnTo>
                        <a:pt x="39" y="19"/>
                      </a:lnTo>
                      <a:lnTo>
                        <a:pt x="37" y="20"/>
                      </a:lnTo>
                      <a:lnTo>
                        <a:pt x="37" y="22"/>
                      </a:lnTo>
                      <a:lnTo>
                        <a:pt x="35" y="22"/>
                      </a:lnTo>
                      <a:lnTo>
                        <a:pt x="33" y="24"/>
                      </a:lnTo>
                      <a:lnTo>
                        <a:pt x="32" y="25"/>
                      </a:lnTo>
                      <a:lnTo>
                        <a:pt x="31" y="27"/>
                      </a:lnTo>
                      <a:lnTo>
                        <a:pt x="29" y="28"/>
                      </a:lnTo>
                      <a:lnTo>
                        <a:pt x="27" y="29"/>
                      </a:lnTo>
                      <a:lnTo>
                        <a:pt x="27" y="31"/>
                      </a:lnTo>
                      <a:lnTo>
                        <a:pt x="25" y="32"/>
                      </a:lnTo>
                      <a:lnTo>
                        <a:pt x="24" y="33"/>
                      </a:lnTo>
                      <a:lnTo>
                        <a:pt x="23" y="34"/>
                      </a:lnTo>
                      <a:lnTo>
                        <a:pt x="21" y="36"/>
                      </a:lnTo>
                      <a:lnTo>
                        <a:pt x="18" y="38"/>
                      </a:lnTo>
                      <a:lnTo>
                        <a:pt x="17" y="41"/>
                      </a:lnTo>
                      <a:lnTo>
                        <a:pt x="15" y="42"/>
                      </a:lnTo>
                      <a:lnTo>
                        <a:pt x="14" y="45"/>
                      </a:lnTo>
                      <a:lnTo>
                        <a:pt x="13" y="46"/>
                      </a:lnTo>
                      <a:lnTo>
                        <a:pt x="11" y="48"/>
                      </a:lnTo>
                      <a:lnTo>
                        <a:pt x="10" y="50"/>
                      </a:lnTo>
                      <a:lnTo>
                        <a:pt x="8" y="52"/>
                      </a:lnTo>
                      <a:lnTo>
                        <a:pt x="7" y="54"/>
                      </a:lnTo>
                      <a:lnTo>
                        <a:pt x="6" y="55"/>
                      </a:lnTo>
                      <a:lnTo>
                        <a:pt x="5" y="57"/>
                      </a:lnTo>
                      <a:lnTo>
                        <a:pt x="5" y="58"/>
                      </a:lnTo>
                      <a:lnTo>
                        <a:pt x="4" y="60"/>
                      </a:lnTo>
                      <a:lnTo>
                        <a:pt x="3" y="62"/>
                      </a:lnTo>
                      <a:lnTo>
                        <a:pt x="2" y="65"/>
                      </a:lnTo>
                      <a:lnTo>
                        <a:pt x="2" y="66"/>
                      </a:lnTo>
                      <a:lnTo>
                        <a:pt x="2" y="68"/>
                      </a:lnTo>
                      <a:lnTo>
                        <a:pt x="1" y="69"/>
                      </a:lnTo>
                      <a:lnTo>
                        <a:pt x="0" y="71"/>
                      </a:lnTo>
                      <a:lnTo>
                        <a:pt x="0" y="72"/>
                      </a:lnTo>
                      <a:lnTo>
                        <a:pt x="0" y="74"/>
                      </a:lnTo>
                      <a:lnTo>
                        <a:pt x="0" y="75"/>
                      </a:lnTo>
                      <a:lnTo>
                        <a:pt x="0" y="77"/>
                      </a:lnTo>
                      <a:lnTo>
                        <a:pt x="0" y="78"/>
                      </a:lnTo>
                      <a:lnTo>
                        <a:pt x="1" y="80"/>
                      </a:lnTo>
                      <a:lnTo>
                        <a:pt x="1" y="78"/>
                      </a:lnTo>
                    </a:path>
                  </a:pathLst>
                </a:custGeom>
                <a:solidFill>
                  <a:srgbClr val="000000"/>
                </a:solidFill>
                <a:ln w="12700" cap="rnd" cmpd="sng">
                  <a:noFill/>
                  <a:prstDash val="solid"/>
                  <a:round/>
                  <a:headEnd type="none" w="med" len="med"/>
                  <a:tailEnd type="none" w="med" len="med"/>
                </a:ln>
              </p:spPr>
              <p:txBody>
                <a:bodyPr/>
                <a:lstStyle/>
                <a:p>
                  <a:endParaRPr lang="en-US">
                    <a:solidFill>
                      <a:srgbClr val="000000"/>
                    </a:solidFill>
                  </a:endParaRPr>
                </a:p>
              </p:txBody>
            </p:sp>
            <p:sp>
              <p:nvSpPr>
                <p:cNvPr id="40" name="Arc 21"/>
                <p:cNvSpPr>
                  <a:spLocks/>
                </p:cNvSpPr>
                <p:nvPr userDrawn="1"/>
              </p:nvSpPr>
              <p:spPr bwMode="auto">
                <a:xfrm>
                  <a:off x="2406" y="1052"/>
                  <a:ext cx="61" cy="78"/>
                </a:xfrm>
                <a:custGeom>
                  <a:avLst/>
                  <a:gdLst>
                    <a:gd name="T0" fmla="*/ 0 w 21600"/>
                    <a:gd name="T1" fmla="*/ 0 h 21597"/>
                    <a:gd name="T2" fmla="*/ 0 w 21600"/>
                    <a:gd name="T3" fmla="*/ 0 h 21597"/>
                    <a:gd name="T4" fmla="*/ 0 w 21600"/>
                    <a:gd name="T5" fmla="*/ 0 h 21597"/>
                    <a:gd name="T6" fmla="*/ 0 60000 65536"/>
                    <a:gd name="T7" fmla="*/ 0 60000 65536"/>
                    <a:gd name="T8" fmla="*/ 0 60000 65536"/>
                  </a:gdLst>
                  <a:ahLst/>
                  <a:cxnLst>
                    <a:cxn ang="T6">
                      <a:pos x="T0" y="T1"/>
                    </a:cxn>
                    <a:cxn ang="T7">
                      <a:pos x="T2" y="T3"/>
                    </a:cxn>
                    <a:cxn ang="T8">
                      <a:pos x="T4" y="T5"/>
                    </a:cxn>
                  </a:cxnLst>
                  <a:rect l="0" t="0" r="r" b="b"/>
                  <a:pathLst>
                    <a:path w="21600" h="21597" fill="none" extrusionOk="0">
                      <a:moveTo>
                        <a:pt x="21242" y="21597"/>
                      </a:moveTo>
                      <a:cubicBezTo>
                        <a:pt x="9454" y="21402"/>
                        <a:pt x="0" y="11790"/>
                        <a:pt x="0" y="0"/>
                      </a:cubicBezTo>
                    </a:path>
                    <a:path w="21600" h="21597" stroke="0" extrusionOk="0">
                      <a:moveTo>
                        <a:pt x="21242" y="21597"/>
                      </a:moveTo>
                      <a:cubicBezTo>
                        <a:pt x="9454" y="21402"/>
                        <a:pt x="0" y="11790"/>
                        <a:pt x="0" y="0"/>
                      </a:cubicBezTo>
                      <a:lnTo>
                        <a:pt x="21600" y="0"/>
                      </a:lnTo>
                      <a:lnTo>
                        <a:pt x="21242" y="21597"/>
                      </a:lnTo>
                      <a:close/>
                    </a:path>
                  </a:pathLst>
                </a:custGeom>
                <a:solidFill>
                  <a:srgbClr val="000000"/>
                </a:solidFill>
                <a:ln w="12700" cap="rnd">
                  <a:noFill/>
                  <a:round/>
                  <a:headEnd/>
                  <a:tailEnd/>
                </a:ln>
              </p:spPr>
              <p:txBody>
                <a:bodyPr wrap="none" anchor="ctr"/>
                <a:lstStyle/>
                <a:p>
                  <a:endParaRPr lang="en-US">
                    <a:solidFill>
                      <a:srgbClr val="000000"/>
                    </a:solidFill>
                  </a:endParaRPr>
                </a:p>
              </p:txBody>
            </p:sp>
            <p:sp>
              <p:nvSpPr>
                <p:cNvPr id="41" name="Arc 22"/>
                <p:cNvSpPr>
                  <a:spLocks/>
                </p:cNvSpPr>
                <p:nvPr userDrawn="1"/>
              </p:nvSpPr>
              <p:spPr bwMode="auto">
                <a:xfrm>
                  <a:off x="2404" y="712"/>
                  <a:ext cx="78" cy="75"/>
                </a:xfrm>
                <a:custGeom>
                  <a:avLst/>
                  <a:gdLst>
                    <a:gd name="T0" fmla="*/ 0 w 21600"/>
                    <a:gd name="T1" fmla="*/ 0 h 21598"/>
                    <a:gd name="T2" fmla="*/ 0 w 21600"/>
                    <a:gd name="T3" fmla="*/ 0 h 21598"/>
                    <a:gd name="T4" fmla="*/ 0 w 21600"/>
                    <a:gd name="T5" fmla="*/ 0 h 21598"/>
                    <a:gd name="T6" fmla="*/ 0 60000 65536"/>
                    <a:gd name="T7" fmla="*/ 0 60000 65536"/>
                    <a:gd name="T8" fmla="*/ 0 60000 65536"/>
                  </a:gdLst>
                  <a:ahLst/>
                  <a:cxnLst>
                    <a:cxn ang="T6">
                      <a:pos x="T0" y="T1"/>
                    </a:cxn>
                    <a:cxn ang="T7">
                      <a:pos x="T2" y="T3"/>
                    </a:cxn>
                    <a:cxn ang="T8">
                      <a:pos x="T4" y="T5"/>
                    </a:cxn>
                  </a:cxnLst>
                  <a:rect l="0" t="0" r="r" b="b"/>
                  <a:pathLst>
                    <a:path w="21600" h="21598" fill="none" extrusionOk="0">
                      <a:moveTo>
                        <a:pt x="0" y="21598"/>
                      </a:moveTo>
                      <a:cubicBezTo>
                        <a:pt x="0" y="9775"/>
                        <a:pt x="9505" y="149"/>
                        <a:pt x="21326" y="-1"/>
                      </a:cubicBezTo>
                    </a:path>
                    <a:path w="21600" h="21598" stroke="0" extrusionOk="0">
                      <a:moveTo>
                        <a:pt x="0" y="21598"/>
                      </a:moveTo>
                      <a:cubicBezTo>
                        <a:pt x="0" y="9775"/>
                        <a:pt x="9505" y="149"/>
                        <a:pt x="21326" y="-1"/>
                      </a:cubicBezTo>
                      <a:lnTo>
                        <a:pt x="21600" y="21598"/>
                      </a:lnTo>
                      <a:lnTo>
                        <a:pt x="0" y="21598"/>
                      </a:lnTo>
                      <a:close/>
                    </a:path>
                  </a:pathLst>
                </a:custGeom>
                <a:solidFill>
                  <a:srgbClr val="000000"/>
                </a:solidFill>
                <a:ln w="12700" cap="rnd">
                  <a:noFill/>
                  <a:round/>
                  <a:headEnd/>
                  <a:tailEnd/>
                </a:ln>
              </p:spPr>
              <p:txBody>
                <a:bodyPr wrap="none" anchor="ctr"/>
                <a:lstStyle/>
                <a:p>
                  <a:endParaRPr lang="en-US">
                    <a:solidFill>
                      <a:srgbClr val="000000"/>
                    </a:solidFill>
                  </a:endParaRPr>
                </a:p>
              </p:txBody>
            </p:sp>
            <p:sp>
              <p:nvSpPr>
                <p:cNvPr id="42" name="Arc 23"/>
                <p:cNvSpPr>
                  <a:spLocks/>
                </p:cNvSpPr>
                <p:nvPr userDrawn="1"/>
              </p:nvSpPr>
              <p:spPr bwMode="auto">
                <a:xfrm>
                  <a:off x="2758" y="1096"/>
                  <a:ext cx="44" cy="36"/>
                </a:xfrm>
                <a:custGeom>
                  <a:avLst/>
                  <a:gdLst>
                    <a:gd name="T0" fmla="*/ 0 w 21600"/>
                    <a:gd name="T1" fmla="*/ 0 h 22208"/>
                    <a:gd name="T2" fmla="*/ 0 w 21600"/>
                    <a:gd name="T3" fmla="*/ 0 h 22208"/>
                    <a:gd name="T4" fmla="*/ 0 w 21600"/>
                    <a:gd name="T5" fmla="*/ 0 h 22208"/>
                    <a:gd name="T6" fmla="*/ 0 60000 65536"/>
                    <a:gd name="T7" fmla="*/ 0 60000 65536"/>
                    <a:gd name="T8" fmla="*/ 0 60000 65536"/>
                  </a:gdLst>
                  <a:ahLst/>
                  <a:cxnLst>
                    <a:cxn ang="T6">
                      <a:pos x="T0" y="T1"/>
                    </a:cxn>
                    <a:cxn ang="T7">
                      <a:pos x="T2" y="T3"/>
                    </a:cxn>
                    <a:cxn ang="T8">
                      <a:pos x="T4" y="T5"/>
                    </a:cxn>
                  </a:cxnLst>
                  <a:rect l="0" t="0" r="r" b="b"/>
                  <a:pathLst>
                    <a:path w="21600" h="22208" fill="none" extrusionOk="0">
                      <a:moveTo>
                        <a:pt x="21591" y="-1"/>
                      </a:moveTo>
                      <a:cubicBezTo>
                        <a:pt x="21597" y="202"/>
                        <a:pt x="21600" y="405"/>
                        <a:pt x="21600" y="608"/>
                      </a:cubicBezTo>
                      <a:cubicBezTo>
                        <a:pt x="21600" y="12537"/>
                        <a:pt x="11929" y="22207"/>
                        <a:pt x="0" y="22208"/>
                      </a:cubicBezTo>
                    </a:path>
                    <a:path w="21600" h="22208" stroke="0" extrusionOk="0">
                      <a:moveTo>
                        <a:pt x="21591" y="-1"/>
                      </a:moveTo>
                      <a:cubicBezTo>
                        <a:pt x="21597" y="202"/>
                        <a:pt x="21600" y="405"/>
                        <a:pt x="21600" y="608"/>
                      </a:cubicBezTo>
                      <a:cubicBezTo>
                        <a:pt x="21600" y="12537"/>
                        <a:pt x="11929" y="22207"/>
                        <a:pt x="0" y="22208"/>
                      </a:cubicBezTo>
                      <a:lnTo>
                        <a:pt x="0" y="608"/>
                      </a:lnTo>
                      <a:lnTo>
                        <a:pt x="21591" y="-1"/>
                      </a:lnTo>
                      <a:close/>
                    </a:path>
                  </a:pathLst>
                </a:custGeom>
                <a:solidFill>
                  <a:srgbClr val="000000"/>
                </a:solidFill>
                <a:ln w="12700" cap="rnd">
                  <a:noFill/>
                  <a:round/>
                  <a:headEnd/>
                  <a:tailEnd/>
                </a:ln>
              </p:spPr>
              <p:txBody>
                <a:bodyPr wrap="none" anchor="ctr"/>
                <a:lstStyle/>
                <a:p>
                  <a:endParaRPr lang="en-US">
                    <a:solidFill>
                      <a:srgbClr val="000000"/>
                    </a:solidFill>
                  </a:endParaRPr>
                </a:p>
              </p:txBody>
            </p:sp>
          </p:grpSp>
          <p:grpSp>
            <p:nvGrpSpPr>
              <p:cNvPr id="15" name="Group 24"/>
              <p:cNvGrpSpPr>
                <a:grpSpLocks/>
              </p:cNvGrpSpPr>
              <p:nvPr userDrawn="1"/>
            </p:nvGrpSpPr>
            <p:grpSpPr bwMode="auto">
              <a:xfrm>
                <a:off x="2820" y="707"/>
                <a:ext cx="1133" cy="422"/>
                <a:chOff x="2820" y="707"/>
                <a:chExt cx="1133" cy="422"/>
              </a:xfrm>
            </p:grpSpPr>
            <p:sp>
              <p:nvSpPr>
                <p:cNvPr id="36" name="Freeform 25"/>
                <p:cNvSpPr>
                  <a:spLocks/>
                </p:cNvSpPr>
                <p:nvPr userDrawn="1"/>
              </p:nvSpPr>
              <p:spPr bwMode="auto">
                <a:xfrm>
                  <a:off x="2839" y="707"/>
                  <a:ext cx="1114" cy="422"/>
                </a:xfrm>
                <a:custGeom>
                  <a:avLst/>
                  <a:gdLst>
                    <a:gd name="T0" fmla="*/ 0 w 1115"/>
                    <a:gd name="T1" fmla="*/ 320 h 423"/>
                    <a:gd name="T2" fmla="*/ 198 w 1115"/>
                    <a:gd name="T3" fmla="*/ 0 h 423"/>
                    <a:gd name="T4" fmla="*/ 340 w 1115"/>
                    <a:gd name="T5" fmla="*/ 0 h 423"/>
                    <a:gd name="T6" fmla="*/ 525 w 1115"/>
                    <a:gd name="T7" fmla="*/ 306 h 423"/>
                    <a:gd name="T8" fmla="*/ 713 w 1115"/>
                    <a:gd name="T9" fmla="*/ 1 h 423"/>
                    <a:gd name="T10" fmla="*/ 849 w 1115"/>
                    <a:gd name="T11" fmla="*/ 1 h 423"/>
                    <a:gd name="T12" fmla="*/ 1113 w 1115"/>
                    <a:gd name="T13" fmla="*/ 420 h 423"/>
                    <a:gd name="T14" fmla="*/ 971 w 1115"/>
                    <a:gd name="T15" fmla="*/ 420 h 423"/>
                    <a:gd name="T16" fmla="*/ 780 w 1115"/>
                    <a:gd name="T17" fmla="*/ 110 h 423"/>
                    <a:gd name="T18" fmla="*/ 653 w 1115"/>
                    <a:gd name="T19" fmla="*/ 309 h 423"/>
                    <a:gd name="T20" fmla="*/ 866 w 1115"/>
                    <a:gd name="T21" fmla="*/ 309 h 423"/>
                    <a:gd name="T22" fmla="*/ 940 w 1115"/>
                    <a:gd name="T23" fmla="*/ 421 h 423"/>
                    <a:gd name="T24" fmla="*/ 463 w 1115"/>
                    <a:gd name="T25" fmla="*/ 421 h 423"/>
                    <a:gd name="T26" fmla="*/ 271 w 1115"/>
                    <a:gd name="T27" fmla="*/ 106 h 423"/>
                    <a:gd name="T28" fmla="*/ 135 w 1115"/>
                    <a:gd name="T29" fmla="*/ 312 h 423"/>
                    <a:gd name="T30" fmla="*/ 359 w 1115"/>
                    <a:gd name="T31" fmla="*/ 312 h 423"/>
                    <a:gd name="T32" fmla="*/ 435 w 1115"/>
                    <a:gd name="T33" fmla="*/ 421 h 423"/>
                    <a:gd name="T34" fmla="*/ 31 w 1115"/>
                    <a:gd name="T35" fmla="*/ 421 h 423"/>
                    <a:gd name="T36" fmla="*/ 32 w 1115"/>
                    <a:gd name="T37" fmla="*/ 421 h 423"/>
                    <a:gd name="T38" fmla="*/ 30 w 1115"/>
                    <a:gd name="T39" fmla="*/ 419 h 423"/>
                    <a:gd name="T40" fmla="*/ 28 w 1115"/>
                    <a:gd name="T41" fmla="*/ 418 h 423"/>
                    <a:gd name="T42" fmla="*/ 24 w 1115"/>
                    <a:gd name="T43" fmla="*/ 415 h 423"/>
                    <a:gd name="T44" fmla="*/ 22 w 1115"/>
                    <a:gd name="T45" fmla="*/ 414 h 423"/>
                    <a:gd name="T46" fmla="*/ 21 w 1115"/>
                    <a:gd name="T47" fmla="*/ 412 h 423"/>
                    <a:gd name="T48" fmla="*/ 19 w 1115"/>
                    <a:gd name="T49" fmla="*/ 411 h 423"/>
                    <a:gd name="T50" fmla="*/ 16 w 1115"/>
                    <a:gd name="T51" fmla="*/ 409 h 423"/>
                    <a:gd name="T52" fmla="*/ 15 w 1115"/>
                    <a:gd name="T53" fmla="*/ 405 h 423"/>
                    <a:gd name="T54" fmla="*/ 13 w 1115"/>
                    <a:gd name="T55" fmla="*/ 403 h 423"/>
                    <a:gd name="T56" fmla="*/ 11 w 1115"/>
                    <a:gd name="T57" fmla="*/ 401 h 423"/>
                    <a:gd name="T58" fmla="*/ 9 w 1115"/>
                    <a:gd name="T59" fmla="*/ 399 h 423"/>
                    <a:gd name="T60" fmla="*/ 8 w 1115"/>
                    <a:gd name="T61" fmla="*/ 396 h 423"/>
                    <a:gd name="T62" fmla="*/ 5 w 1115"/>
                    <a:gd name="T63" fmla="*/ 394 h 423"/>
                    <a:gd name="T64" fmla="*/ 4 w 1115"/>
                    <a:gd name="T65" fmla="*/ 392 h 423"/>
                    <a:gd name="T66" fmla="*/ 0 w 1115"/>
                    <a:gd name="T67" fmla="*/ 320 h 4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115" h="423">
                      <a:moveTo>
                        <a:pt x="0" y="321"/>
                      </a:moveTo>
                      <a:lnTo>
                        <a:pt x="198" y="0"/>
                      </a:lnTo>
                      <a:lnTo>
                        <a:pt x="340" y="0"/>
                      </a:lnTo>
                      <a:lnTo>
                        <a:pt x="525" y="307"/>
                      </a:lnTo>
                      <a:lnTo>
                        <a:pt x="714" y="1"/>
                      </a:lnTo>
                      <a:lnTo>
                        <a:pt x="850" y="1"/>
                      </a:lnTo>
                      <a:lnTo>
                        <a:pt x="1114" y="421"/>
                      </a:lnTo>
                      <a:lnTo>
                        <a:pt x="972" y="421"/>
                      </a:lnTo>
                      <a:lnTo>
                        <a:pt x="781" y="110"/>
                      </a:lnTo>
                      <a:lnTo>
                        <a:pt x="654" y="310"/>
                      </a:lnTo>
                      <a:lnTo>
                        <a:pt x="867" y="310"/>
                      </a:lnTo>
                      <a:lnTo>
                        <a:pt x="941" y="422"/>
                      </a:lnTo>
                      <a:lnTo>
                        <a:pt x="463" y="422"/>
                      </a:lnTo>
                      <a:lnTo>
                        <a:pt x="271" y="106"/>
                      </a:lnTo>
                      <a:lnTo>
                        <a:pt x="135" y="313"/>
                      </a:lnTo>
                      <a:lnTo>
                        <a:pt x="359" y="313"/>
                      </a:lnTo>
                      <a:lnTo>
                        <a:pt x="435" y="422"/>
                      </a:lnTo>
                      <a:lnTo>
                        <a:pt x="31" y="422"/>
                      </a:lnTo>
                      <a:lnTo>
                        <a:pt x="32" y="422"/>
                      </a:lnTo>
                      <a:lnTo>
                        <a:pt x="30" y="420"/>
                      </a:lnTo>
                      <a:lnTo>
                        <a:pt x="28" y="419"/>
                      </a:lnTo>
                      <a:lnTo>
                        <a:pt x="24" y="416"/>
                      </a:lnTo>
                      <a:lnTo>
                        <a:pt x="22" y="415"/>
                      </a:lnTo>
                      <a:lnTo>
                        <a:pt x="21" y="413"/>
                      </a:lnTo>
                      <a:lnTo>
                        <a:pt x="19" y="412"/>
                      </a:lnTo>
                      <a:lnTo>
                        <a:pt x="16" y="410"/>
                      </a:lnTo>
                      <a:lnTo>
                        <a:pt x="15" y="406"/>
                      </a:lnTo>
                      <a:lnTo>
                        <a:pt x="13" y="404"/>
                      </a:lnTo>
                      <a:lnTo>
                        <a:pt x="11" y="402"/>
                      </a:lnTo>
                      <a:lnTo>
                        <a:pt x="9" y="400"/>
                      </a:lnTo>
                      <a:lnTo>
                        <a:pt x="8" y="397"/>
                      </a:lnTo>
                      <a:lnTo>
                        <a:pt x="5" y="395"/>
                      </a:lnTo>
                      <a:lnTo>
                        <a:pt x="4" y="393"/>
                      </a:lnTo>
                      <a:lnTo>
                        <a:pt x="0" y="321"/>
                      </a:lnTo>
                    </a:path>
                  </a:pathLst>
                </a:custGeom>
                <a:solidFill>
                  <a:srgbClr val="000000"/>
                </a:solidFill>
                <a:ln w="12700" cap="rnd" cmpd="sng">
                  <a:noFill/>
                  <a:prstDash val="solid"/>
                  <a:round/>
                  <a:headEnd type="none" w="med" len="med"/>
                  <a:tailEnd type="none" w="med" len="med"/>
                </a:ln>
              </p:spPr>
              <p:txBody>
                <a:bodyPr/>
                <a:lstStyle/>
                <a:p>
                  <a:endParaRPr lang="en-US">
                    <a:solidFill>
                      <a:srgbClr val="000000"/>
                    </a:solidFill>
                  </a:endParaRPr>
                </a:p>
              </p:txBody>
            </p:sp>
            <p:sp>
              <p:nvSpPr>
                <p:cNvPr id="37" name="Arc 26"/>
                <p:cNvSpPr>
                  <a:spLocks/>
                </p:cNvSpPr>
                <p:nvPr userDrawn="1"/>
              </p:nvSpPr>
              <p:spPr bwMode="auto">
                <a:xfrm>
                  <a:off x="2824" y="1052"/>
                  <a:ext cx="49" cy="75"/>
                </a:xfrm>
                <a:custGeom>
                  <a:avLst/>
                  <a:gdLst>
                    <a:gd name="T0" fmla="*/ 0 w 21600"/>
                    <a:gd name="T1" fmla="*/ 0 h 21894"/>
                    <a:gd name="T2" fmla="*/ 0 w 21600"/>
                    <a:gd name="T3" fmla="*/ 0 h 21894"/>
                    <a:gd name="T4" fmla="*/ 0 w 21600"/>
                    <a:gd name="T5" fmla="*/ 0 h 21894"/>
                    <a:gd name="T6" fmla="*/ 0 60000 65536"/>
                    <a:gd name="T7" fmla="*/ 0 60000 65536"/>
                    <a:gd name="T8" fmla="*/ 0 60000 65536"/>
                  </a:gdLst>
                  <a:ahLst/>
                  <a:cxnLst>
                    <a:cxn ang="T6">
                      <a:pos x="T0" y="T1"/>
                    </a:cxn>
                    <a:cxn ang="T7">
                      <a:pos x="T2" y="T3"/>
                    </a:cxn>
                    <a:cxn ang="T8">
                      <a:pos x="T4" y="T5"/>
                    </a:cxn>
                  </a:cxnLst>
                  <a:rect l="0" t="0" r="r" b="b"/>
                  <a:pathLst>
                    <a:path w="21600" h="21894" fill="none" extrusionOk="0">
                      <a:moveTo>
                        <a:pt x="21600" y="21894"/>
                      </a:moveTo>
                      <a:cubicBezTo>
                        <a:pt x="9670" y="21894"/>
                        <a:pt x="0" y="12223"/>
                        <a:pt x="0" y="294"/>
                      </a:cubicBezTo>
                      <a:cubicBezTo>
                        <a:pt x="-1" y="195"/>
                        <a:pt x="0" y="97"/>
                        <a:pt x="2" y="0"/>
                      </a:cubicBezTo>
                    </a:path>
                    <a:path w="21600" h="21894" stroke="0" extrusionOk="0">
                      <a:moveTo>
                        <a:pt x="21600" y="21894"/>
                      </a:moveTo>
                      <a:cubicBezTo>
                        <a:pt x="9670" y="21894"/>
                        <a:pt x="0" y="12223"/>
                        <a:pt x="0" y="294"/>
                      </a:cubicBezTo>
                      <a:cubicBezTo>
                        <a:pt x="-1" y="195"/>
                        <a:pt x="0" y="97"/>
                        <a:pt x="2" y="0"/>
                      </a:cubicBezTo>
                      <a:lnTo>
                        <a:pt x="21600" y="294"/>
                      </a:lnTo>
                      <a:lnTo>
                        <a:pt x="21600" y="21894"/>
                      </a:lnTo>
                      <a:close/>
                    </a:path>
                  </a:pathLst>
                </a:custGeom>
                <a:solidFill>
                  <a:srgbClr val="000000"/>
                </a:solidFill>
                <a:ln w="12700" cap="rnd">
                  <a:noFill/>
                  <a:round/>
                  <a:headEnd/>
                  <a:tailEnd/>
                </a:ln>
              </p:spPr>
              <p:txBody>
                <a:bodyPr wrap="none" anchor="ctr"/>
                <a:lstStyle/>
                <a:p>
                  <a:endParaRPr lang="en-US">
                    <a:solidFill>
                      <a:srgbClr val="000000"/>
                    </a:solidFill>
                  </a:endParaRPr>
                </a:p>
              </p:txBody>
            </p:sp>
            <p:sp>
              <p:nvSpPr>
                <p:cNvPr id="38" name="Freeform 27"/>
                <p:cNvSpPr>
                  <a:spLocks/>
                </p:cNvSpPr>
                <p:nvPr userDrawn="1"/>
              </p:nvSpPr>
              <p:spPr bwMode="auto">
                <a:xfrm>
                  <a:off x="2820" y="1020"/>
                  <a:ext cx="30" cy="51"/>
                </a:xfrm>
                <a:custGeom>
                  <a:avLst/>
                  <a:gdLst>
                    <a:gd name="T0" fmla="*/ 22 w 30"/>
                    <a:gd name="T1" fmla="*/ 0 h 52"/>
                    <a:gd name="T2" fmla="*/ 0 w 30"/>
                    <a:gd name="T3" fmla="*/ 34 h 52"/>
                    <a:gd name="T4" fmla="*/ 29 w 30"/>
                    <a:gd name="T5" fmla="*/ 50 h 52"/>
                    <a:gd name="T6" fmla="*/ 22 w 30"/>
                    <a:gd name="T7" fmla="*/ 0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52">
                      <a:moveTo>
                        <a:pt x="22" y="0"/>
                      </a:moveTo>
                      <a:lnTo>
                        <a:pt x="0" y="35"/>
                      </a:lnTo>
                      <a:lnTo>
                        <a:pt x="29" y="51"/>
                      </a:lnTo>
                      <a:lnTo>
                        <a:pt x="22" y="0"/>
                      </a:lnTo>
                    </a:path>
                  </a:pathLst>
                </a:custGeom>
                <a:solidFill>
                  <a:srgbClr val="000000"/>
                </a:solidFill>
                <a:ln w="12700" cap="rnd" cmpd="sng">
                  <a:noFill/>
                  <a:prstDash val="solid"/>
                  <a:round/>
                  <a:headEnd type="none" w="med" len="med"/>
                  <a:tailEnd type="none" w="med" len="med"/>
                </a:ln>
              </p:spPr>
              <p:txBody>
                <a:bodyPr/>
                <a:lstStyle/>
                <a:p>
                  <a:endParaRPr lang="en-US">
                    <a:solidFill>
                      <a:srgbClr val="000000"/>
                    </a:solidFill>
                  </a:endParaRPr>
                </a:p>
              </p:txBody>
            </p:sp>
          </p:grpSp>
        </p:grpSp>
      </p:grpSp>
    </p:spTree>
    <p:extLst>
      <p:ext uri="{BB962C8B-B14F-4D97-AF65-F5344CB8AC3E}">
        <p14:creationId xmlns:p14="http://schemas.microsoft.com/office/powerpoint/2010/main" val="3382671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14400"/>
          </a:xfrm>
          <a:prstGeom prst="rect">
            <a:avLst/>
          </a:prstGeom>
        </p:spPr>
        <p:txBody>
          <a:bodyPr/>
          <a:lstStyle>
            <a:lvl1pPr algn="ctr">
              <a:defRPr sz="2600" b="1">
                <a:latin typeface="Garamond"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828800"/>
            <a:ext cx="8229600" cy="4144962"/>
          </a:xfrm>
          <a:prstGeom prst="rect">
            <a:avLst/>
          </a:prstGeom>
        </p:spPr>
        <p:txBody>
          <a:bodyPr/>
          <a:lstStyle>
            <a:lvl1pPr>
              <a:defRPr>
                <a:latin typeface="Garamond" pitchFamily="18" charset="0"/>
              </a:defRPr>
            </a:lvl1pPr>
            <a:lvl2pPr>
              <a:defRPr>
                <a:latin typeface="Garamond" pitchFamily="18" charset="0"/>
              </a:defRPr>
            </a:lvl2pPr>
            <a:lvl3pPr>
              <a:defRPr>
                <a:latin typeface="Garamond" pitchFamily="18" charset="0"/>
              </a:defRPr>
            </a:lvl3pPr>
            <a:lvl4pPr>
              <a:defRPr>
                <a:latin typeface="Garamond" pitchFamily="18" charset="0"/>
              </a:defRPr>
            </a:lvl4pPr>
            <a:lvl5pPr>
              <a:defRPr>
                <a:latin typeface="Garamond"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ftr" sz="quarter" idx="11"/>
          </p:nvPr>
        </p:nvSpPr>
        <p:spPr>
          <a:xfrm>
            <a:off x="1371600" y="6245225"/>
            <a:ext cx="6400800" cy="457200"/>
          </a:xfrm>
          <a:prstGeom prst="rect">
            <a:avLst/>
          </a:prstGeom>
          <a:ln/>
        </p:spPr>
        <p:txBody>
          <a:bodyPr/>
          <a:lstStyle>
            <a:lvl1pPr>
              <a:defRPr sz="1200">
                <a:latin typeface="Garamond" pitchFamily="18" charset="0"/>
              </a:defRPr>
            </a:lvl1pPr>
          </a:lstStyle>
          <a:p>
            <a:endParaRPr lang="en-US">
              <a:solidFill>
                <a:srgbClr val="000000"/>
              </a:solidFill>
            </a:endParaRPr>
          </a:p>
        </p:txBody>
      </p:sp>
    </p:spTree>
    <p:extLst>
      <p:ext uri="{BB962C8B-B14F-4D97-AF65-F5344CB8AC3E}">
        <p14:creationId xmlns:p14="http://schemas.microsoft.com/office/powerpoint/2010/main" val="4156412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Title 1"/>
          <p:cNvSpPr txBox="1">
            <a:spLocks/>
          </p:cNvSpPr>
          <p:nvPr/>
        </p:nvSpPr>
        <p:spPr>
          <a:xfrm>
            <a:off x="457200" y="685800"/>
            <a:ext cx="8229600" cy="914400"/>
          </a:xfrm>
          <a:prstGeom prst="rect">
            <a:avLst/>
          </a:prstGeom>
        </p:spPr>
        <p:txBody>
          <a:bodyPr/>
          <a:lstStyle>
            <a:lvl1pPr algn="ctr">
              <a:defRPr sz="2600" b="1">
                <a:latin typeface="Garamond" pitchFamily="18" charset="0"/>
              </a:defRPr>
            </a:lvl1pPr>
          </a:lstStyle>
          <a:p>
            <a:pPr eaLnBrk="0" fontAlgn="base" hangingPunct="0">
              <a:spcBef>
                <a:spcPct val="0"/>
              </a:spcBef>
              <a:spcAft>
                <a:spcPct val="0"/>
              </a:spcAft>
              <a:defRPr/>
            </a:pPr>
            <a:r>
              <a:rPr lang="en-US" kern="0" dirty="0" smtClean="0">
                <a:solidFill>
                  <a:srgbClr val="000000"/>
                </a:solidFill>
              </a:rPr>
              <a:t>Click to edit Master title style</a:t>
            </a:r>
            <a:endParaRPr lang="en-US" kern="0" dirty="0">
              <a:solidFill>
                <a:srgbClr val="000000"/>
              </a:solidFill>
            </a:endParaRPr>
          </a:p>
        </p:txBody>
      </p:sp>
      <p:sp>
        <p:nvSpPr>
          <p:cNvPr id="5" name="Rectangle 5"/>
          <p:cNvSpPr>
            <a:spLocks noGrp="1" noChangeArrowheads="1"/>
          </p:cNvSpPr>
          <p:nvPr>
            <p:ph type="ftr" sz="quarter" idx="11"/>
          </p:nvPr>
        </p:nvSpPr>
        <p:spPr>
          <a:xfrm>
            <a:off x="1371600" y="6245225"/>
            <a:ext cx="6400800" cy="457200"/>
          </a:xfrm>
          <a:prstGeom prst="rect">
            <a:avLst/>
          </a:prstGeom>
          <a:ln/>
        </p:spPr>
        <p:txBody>
          <a:bodyPr/>
          <a:lstStyle>
            <a:lvl1pPr>
              <a:defRPr sz="1200">
                <a:latin typeface="Garamond" pitchFamily="18" charset="0"/>
              </a:defRPr>
            </a:lvl1pPr>
          </a:lstStyle>
          <a:p>
            <a:endParaRPr lang="en-US">
              <a:solidFill>
                <a:srgbClr val="000000"/>
              </a:solidFill>
            </a:endParaRPr>
          </a:p>
        </p:txBody>
      </p:sp>
    </p:spTree>
    <p:extLst>
      <p:ext uri="{BB962C8B-B14F-4D97-AF65-F5344CB8AC3E}">
        <p14:creationId xmlns:p14="http://schemas.microsoft.com/office/powerpoint/2010/main" val="21142843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Title 1"/>
          <p:cNvSpPr>
            <a:spLocks noGrp="1"/>
          </p:cNvSpPr>
          <p:nvPr>
            <p:ph type="title"/>
          </p:nvPr>
        </p:nvSpPr>
        <p:spPr>
          <a:xfrm>
            <a:off x="457200" y="685800"/>
            <a:ext cx="8229600" cy="914400"/>
          </a:xfrm>
          <a:prstGeom prst="rect">
            <a:avLst/>
          </a:prstGeom>
        </p:spPr>
        <p:txBody>
          <a:bodyPr/>
          <a:lstStyle>
            <a:lvl1pPr algn="ctr">
              <a:defRPr sz="2600" b="1">
                <a:latin typeface="Garamond" pitchFamily="18" charset="0"/>
              </a:defRPr>
            </a:lvl1pPr>
          </a:lstStyle>
          <a:p>
            <a:r>
              <a:rPr lang="en-US" smtClean="0"/>
              <a:t>Click to edit Master title style</a:t>
            </a:r>
            <a:endParaRPr lang="en-US" dirty="0"/>
          </a:p>
        </p:txBody>
      </p:sp>
      <p:sp>
        <p:nvSpPr>
          <p:cNvPr id="8" name="Rectangle 5"/>
          <p:cNvSpPr>
            <a:spLocks noGrp="1" noChangeArrowheads="1"/>
          </p:cNvSpPr>
          <p:nvPr>
            <p:ph type="ftr" sz="quarter" idx="11"/>
          </p:nvPr>
        </p:nvSpPr>
        <p:spPr>
          <a:xfrm>
            <a:off x="1371600" y="6245225"/>
            <a:ext cx="6400800" cy="457200"/>
          </a:xfrm>
          <a:prstGeom prst="rect">
            <a:avLst/>
          </a:prstGeom>
          <a:ln/>
        </p:spPr>
        <p:txBody>
          <a:bodyPr/>
          <a:lstStyle>
            <a:lvl1pPr>
              <a:defRPr sz="1200">
                <a:latin typeface="Garamond" pitchFamily="18" charset="0"/>
              </a:defRPr>
            </a:lvl1pPr>
          </a:lstStyle>
          <a:p>
            <a:endParaRPr lang="en-US">
              <a:solidFill>
                <a:srgbClr val="000000"/>
              </a:solidFill>
            </a:endParaRPr>
          </a:p>
        </p:txBody>
      </p:sp>
    </p:spTree>
    <p:extLst>
      <p:ext uri="{BB962C8B-B14F-4D97-AF65-F5344CB8AC3E}">
        <p14:creationId xmlns:p14="http://schemas.microsoft.com/office/powerpoint/2010/main" val="16779117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457200" y="685800"/>
            <a:ext cx="8229600" cy="914400"/>
          </a:xfrm>
          <a:prstGeom prst="rect">
            <a:avLst/>
          </a:prstGeom>
        </p:spPr>
        <p:txBody>
          <a:bodyPr/>
          <a:lstStyle>
            <a:lvl1pPr algn="ctr">
              <a:defRPr sz="2600" b="1">
                <a:latin typeface="Garamond" pitchFamily="18" charset="0"/>
              </a:defRPr>
            </a:lvl1pPr>
          </a:lstStyle>
          <a:p>
            <a:r>
              <a:rPr lang="en-US" smtClean="0"/>
              <a:t>Click to edit Master title style</a:t>
            </a:r>
            <a:endParaRPr lang="en-US" dirty="0"/>
          </a:p>
        </p:txBody>
      </p:sp>
      <p:sp>
        <p:nvSpPr>
          <p:cNvPr id="4" name="Rectangle 5"/>
          <p:cNvSpPr>
            <a:spLocks noGrp="1" noChangeArrowheads="1"/>
          </p:cNvSpPr>
          <p:nvPr>
            <p:ph type="ftr" sz="quarter" idx="11"/>
          </p:nvPr>
        </p:nvSpPr>
        <p:spPr>
          <a:xfrm>
            <a:off x="1371600" y="6245225"/>
            <a:ext cx="6400800" cy="457200"/>
          </a:xfrm>
          <a:prstGeom prst="rect">
            <a:avLst/>
          </a:prstGeom>
          <a:ln/>
        </p:spPr>
        <p:txBody>
          <a:bodyPr/>
          <a:lstStyle>
            <a:lvl1pPr>
              <a:defRPr sz="1200">
                <a:latin typeface="Garamond" pitchFamily="18" charset="0"/>
              </a:defRPr>
            </a:lvl1pPr>
          </a:lstStyle>
          <a:p>
            <a:endParaRPr lang="en-US">
              <a:solidFill>
                <a:srgbClr val="000000"/>
              </a:solidFill>
            </a:endParaRPr>
          </a:p>
        </p:txBody>
      </p:sp>
    </p:spTree>
    <p:extLst>
      <p:ext uri="{BB962C8B-B14F-4D97-AF65-F5344CB8AC3E}">
        <p14:creationId xmlns:p14="http://schemas.microsoft.com/office/powerpoint/2010/main" val="30723604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14400"/>
          </a:xfrm>
          <a:prstGeom prst="rect">
            <a:avLst/>
          </a:prstGeom>
        </p:spPr>
        <p:txBody>
          <a:bodyPr/>
          <a:lstStyle>
            <a:lvl1pPr algn="ctr">
              <a:defRPr sz="2600" b="1">
                <a:latin typeface="Garamond" pitchFamily="18" charset="0"/>
              </a:defRPr>
            </a:lvl1pPr>
          </a:lstStyle>
          <a:p>
            <a:r>
              <a:rPr lang="en-US" smtClean="0"/>
              <a:t>Click to edit Master title style</a:t>
            </a:r>
            <a:endParaRPr lang="en-US" dirty="0"/>
          </a:p>
        </p:txBody>
      </p:sp>
      <p:sp>
        <p:nvSpPr>
          <p:cNvPr id="3" name="Rectangle 5"/>
          <p:cNvSpPr>
            <a:spLocks noGrp="1" noChangeArrowheads="1"/>
          </p:cNvSpPr>
          <p:nvPr>
            <p:ph type="ftr" sz="quarter" idx="11"/>
          </p:nvPr>
        </p:nvSpPr>
        <p:spPr>
          <a:xfrm>
            <a:off x="1371600" y="6245225"/>
            <a:ext cx="6400800" cy="457200"/>
          </a:xfrm>
          <a:prstGeom prst="rect">
            <a:avLst/>
          </a:prstGeom>
          <a:ln/>
        </p:spPr>
        <p:txBody>
          <a:bodyPr/>
          <a:lstStyle>
            <a:lvl1pPr>
              <a:defRPr sz="1200">
                <a:latin typeface="Garamond" pitchFamily="18" charset="0"/>
              </a:defRPr>
            </a:lvl1pPr>
          </a:lstStyle>
          <a:p>
            <a:endParaRPr lang="en-US">
              <a:solidFill>
                <a:srgbClr val="000000"/>
              </a:solidFill>
            </a:endParaRPr>
          </a:p>
        </p:txBody>
      </p:sp>
    </p:spTree>
    <p:extLst>
      <p:ext uri="{BB962C8B-B14F-4D97-AF65-F5344CB8AC3E}">
        <p14:creationId xmlns:p14="http://schemas.microsoft.com/office/powerpoint/2010/main" val="10938178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7" name="Title 1"/>
          <p:cNvSpPr>
            <a:spLocks noGrp="1"/>
          </p:cNvSpPr>
          <p:nvPr>
            <p:ph type="title"/>
          </p:nvPr>
        </p:nvSpPr>
        <p:spPr>
          <a:xfrm>
            <a:off x="457200" y="685800"/>
            <a:ext cx="8229600" cy="914400"/>
          </a:xfrm>
          <a:prstGeom prst="rect">
            <a:avLst/>
          </a:prstGeom>
        </p:spPr>
        <p:txBody>
          <a:bodyPr/>
          <a:lstStyle>
            <a:lvl1pPr algn="ctr">
              <a:defRPr sz="2600" b="1">
                <a:latin typeface="Garamond" pitchFamily="18" charset="0"/>
              </a:defRPr>
            </a:lvl1pPr>
          </a:lstStyle>
          <a:p>
            <a:r>
              <a:rPr lang="en-US" smtClean="0"/>
              <a:t>Click to edit Master title style</a:t>
            </a:r>
            <a:endParaRPr lang="en-US" dirty="0"/>
          </a:p>
        </p:txBody>
      </p:sp>
      <p:sp>
        <p:nvSpPr>
          <p:cNvPr id="8" name="Rectangle 5"/>
          <p:cNvSpPr>
            <a:spLocks noGrp="1" noChangeArrowheads="1"/>
          </p:cNvSpPr>
          <p:nvPr>
            <p:ph type="ftr" sz="quarter" idx="11"/>
          </p:nvPr>
        </p:nvSpPr>
        <p:spPr>
          <a:xfrm>
            <a:off x="1371600" y="6245225"/>
            <a:ext cx="6400800" cy="457200"/>
          </a:xfrm>
          <a:prstGeom prst="rect">
            <a:avLst/>
          </a:prstGeom>
          <a:ln/>
        </p:spPr>
        <p:txBody>
          <a:bodyPr/>
          <a:lstStyle>
            <a:lvl1pPr>
              <a:defRPr sz="1200">
                <a:latin typeface="Garamond" pitchFamily="18" charset="0"/>
              </a:defRPr>
            </a:lvl1pPr>
          </a:lstStyle>
          <a:p>
            <a:endParaRPr lang="en-US">
              <a:solidFill>
                <a:srgbClr val="000000"/>
              </a:solidFill>
            </a:endParaRPr>
          </a:p>
        </p:txBody>
      </p:sp>
    </p:spTree>
    <p:extLst>
      <p:ext uri="{BB962C8B-B14F-4D97-AF65-F5344CB8AC3E}">
        <p14:creationId xmlns:p14="http://schemas.microsoft.com/office/powerpoint/2010/main" val="9080078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Title 1"/>
          <p:cNvSpPr txBox="1">
            <a:spLocks/>
          </p:cNvSpPr>
          <p:nvPr/>
        </p:nvSpPr>
        <p:spPr>
          <a:xfrm>
            <a:off x="457200" y="685800"/>
            <a:ext cx="8229600" cy="914400"/>
          </a:xfrm>
          <a:prstGeom prst="rect">
            <a:avLst/>
          </a:prstGeom>
        </p:spPr>
        <p:txBody>
          <a:bodyPr/>
          <a:lstStyle>
            <a:lvl1pPr algn="ctr">
              <a:defRPr sz="2600" b="1">
                <a:latin typeface="Garamond" pitchFamily="18" charset="0"/>
              </a:defRPr>
            </a:lvl1pPr>
          </a:lstStyle>
          <a:p>
            <a:pPr eaLnBrk="0" fontAlgn="base" hangingPunct="0">
              <a:spcBef>
                <a:spcPct val="0"/>
              </a:spcBef>
              <a:spcAft>
                <a:spcPct val="0"/>
              </a:spcAft>
              <a:defRPr/>
            </a:pPr>
            <a:r>
              <a:rPr lang="en-US" kern="0" smtClean="0">
                <a:solidFill>
                  <a:srgbClr val="000000"/>
                </a:solidFill>
              </a:rPr>
              <a:t>Click to edit Master title style</a:t>
            </a:r>
            <a:endParaRPr lang="en-US" kern="0" dirty="0">
              <a:solidFill>
                <a:srgbClr val="000000"/>
              </a:solidFill>
            </a:endParaRPr>
          </a:p>
        </p:txBody>
      </p:sp>
      <p:sp>
        <p:nvSpPr>
          <p:cNvPr id="6" name="Footer Placeholder 5"/>
          <p:cNvSpPr>
            <a:spLocks noGrp="1" noChangeArrowheads="1"/>
          </p:cNvSpPr>
          <p:nvPr>
            <p:ph type="ftr" sz="quarter" idx="11"/>
          </p:nvPr>
        </p:nvSpPr>
        <p:spPr>
          <a:xfrm>
            <a:off x="1371600" y="6245225"/>
            <a:ext cx="6400800" cy="457200"/>
          </a:xfrm>
          <a:prstGeom prst="rect">
            <a:avLst/>
          </a:prstGeom>
          <a:ln/>
        </p:spPr>
        <p:txBody>
          <a:bodyPr/>
          <a:lstStyle>
            <a:lvl1pPr>
              <a:defRPr sz="1200">
                <a:latin typeface="Garamond" pitchFamily="18" charset="0"/>
              </a:defRPr>
            </a:lvl1pPr>
          </a:lstStyle>
          <a:p>
            <a:endParaRPr lang="en-US">
              <a:solidFill>
                <a:srgbClr val="000000"/>
              </a:solidFill>
            </a:endParaRPr>
          </a:p>
        </p:txBody>
      </p:sp>
    </p:spTree>
    <p:extLst>
      <p:ext uri="{BB962C8B-B14F-4D97-AF65-F5344CB8AC3E}">
        <p14:creationId xmlns:p14="http://schemas.microsoft.com/office/powerpoint/2010/main" val="710135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14400"/>
          </a:xfrm>
          <a:prstGeom prst="rect">
            <a:avLst/>
          </a:prstGeom>
        </p:spPr>
        <p:txBody>
          <a:bodyPr/>
          <a:lstStyle>
            <a:lvl1pPr algn="ctr">
              <a:defRPr sz="2600" b="1">
                <a:latin typeface="Garamond"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828800"/>
            <a:ext cx="8229600" cy="4144962"/>
          </a:xfrm>
          <a:prstGeom prst="rect">
            <a:avLst/>
          </a:prstGeom>
        </p:spPr>
        <p:txBody>
          <a:bodyPr/>
          <a:lstStyle>
            <a:lvl1pPr>
              <a:defRPr>
                <a:latin typeface="Garamond" pitchFamily="18" charset="0"/>
              </a:defRPr>
            </a:lvl1pPr>
            <a:lvl2pPr>
              <a:defRPr>
                <a:latin typeface="Garamond" pitchFamily="18" charset="0"/>
              </a:defRPr>
            </a:lvl2pPr>
            <a:lvl3pPr>
              <a:defRPr>
                <a:latin typeface="Garamond" pitchFamily="18" charset="0"/>
              </a:defRPr>
            </a:lvl3pPr>
            <a:lvl4pPr>
              <a:defRPr>
                <a:latin typeface="Garamond" pitchFamily="18" charset="0"/>
              </a:defRPr>
            </a:lvl4pPr>
            <a:lvl5pPr>
              <a:defRPr>
                <a:latin typeface="Garamond"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ftr" sz="quarter" idx="11"/>
          </p:nvPr>
        </p:nvSpPr>
        <p:spPr>
          <a:xfrm>
            <a:off x="1371600" y="6245225"/>
            <a:ext cx="6400800" cy="457200"/>
          </a:xfrm>
          <a:prstGeom prst="rect">
            <a:avLst/>
          </a:prstGeom>
          <a:ln/>
        </p:spPr>
        <p:txBody>
          <a:bodyPr/>
          <a:lstStyle>
            <a:lvl1pPr>
              <a:defRPr sz="1200">
                <a:latin typeface="Garamond" pitchFamily="18" charset="0"/>
              </a:defRPr>
            </a:lvl1pPr>
          </a:lstStyle>
          <a:p>
            <a:endParaRPr lang="en-US">
              <a:solidFill>
                <a:srgbClr val="000000"/>
              </a:solidFill>
            </a:endParaRPr>
          </a:p>
        </p:txBody>
      </p:sp>
    </p:spTree>
    <p:extLst>
      <p:ext uri="{BB962C8B-B14F-4D97-AF65-F5344CB8AC3E}">
        <p14:creationId xmlns:p14="http://schemas.microsoft.com/office/powerpoint/2010/main" val="19325806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4" name="Title 1"/>
          <p:cNvSpPr txBox="1">
            <a:spLocks/>
          </p:cNvSpPr>
          <p:nvPr/>
        </p:nvSpPr>
        <p:spPr>
          <a:xfrm>
            <a:off x="457200" y="685800"/>
            <a:ext cx="8229600" cy="914400"/>
          </a:xfrm>
          <a:prstGeom prst="rect">
            <a:avLst/>
          </a:prstGeom>
        </p:spPr>
        <p:txBody>
          <a:bodyPr/>
          <a:lstStyle>
            <a:lvl1pPr algn="ctr">
              <a:defRPr sz="2600" b="1">
                <a:latin typeface="Garamond" pitchFamily="18" charset="0"/>
              </a:defRPr>
            </a:lvl1pPr>
          </a:lstStyle>
          <a:p>
            <a:pPr eaLnBrk="0" fontAlgn="base" hangingPunct="0">
              <a:spcBef>
                <a:spcPct val="0"/>
              </a:spcBef>
              <a:spcAft>
                <a:spcPct val="0"/>
              </a:spcAft>
              <a:defRPr/>
            </a:pPr>
            <a:r>
              <a:rPr lang="en-US" kern="0" smtClean="0">
                <a:solidFill>
                  <a:srgbClr val="000000"/>
                </a:solidFill>
              </a:rPr>
              <a:t>Click to edit Master title style</a:t>
            </a:r>
            <a:endParaRPr lang="en-US" kern="0" dirty="0">
              <a:solidFill>
                <a:srgbClr val="000000"/>
              </a:solidFill>
            </a:endParaRPr>
          </a:p>
        </p:txBody>
      </p:sp>
      <p:sp>
        <p:nvSpPr>
          <p:cNvPr id="5" name="Rectangle 5"/>
          <p:cNvSpPr>
            <a:spLocks noGrp="1" noChangeArrowheads="1"/>
          </p:cNvSpPr>
          <p:nvPr>
            <p:ph type="ftr" sz="quarter" idx="11"/>
          </p:nvPr>
        </p:nvSpPr>
        <p:spPr>
          <a:xfrm>
            <a:off x="1371600" y="6245225"/>
            <a:ext cx="6400800" cy="457200"/>
          </a:xfrm>
          <a:prstGeom prst="rect">
            <a:avLst/>
          </a:prstGeom>
          <a:ln/>
        </p:spPr>
        <p:txBody>
          <a:bodyPr/>
          <a:lstStyle>
            <a:lvl1pPr>
              <a:defRPr sz="1200">
                <a:latin typeface="Garamond" pitchFamily="18" charset="0"/>
              </a:defRPr>
            </a:lvl1pPr>
          </a:lstStyle>
          <a:p>
            <a:endParaRPr lang="en-US">
              <a:solidFill>
                <a:srgbClr val="000000"/>
              </a:solidFill>
            </a:endParaRPr>
          </a:p>
        </p:txBody>
      </p:sp>
    </p:spTree>
    <p:extLst>
      <p:ext uri="{BB962C8B-B14F-4D97-AF65-F5344CB8AC3E}">
        <p14:creationId xmlns:p14="http://schemas.microsoft.com/office/powerpoint/2010/main" val="2655950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4" name="Title 1"/>
          <p:cNvSpPr txBox="1">
            <a:spLocks/>
          </p:cNvSpPr>
          <p:nvPr/>
        </p:nvSpPr>
        <p:spPr>
          <a:xfrm>
            <a:off x="457200" y="685800"/>
            <a:ext cx="8229600" cy="914400"/>
          </a:xfrm>
          <a:prstGeom prst="rect">
            <a:avLst/>
          </a:prstGeom>
        </p:spPr>
        <p:txBody>
          <a:bodyPr/>
          <a:lstStyle>
            <a:lvl1pPr algn="ctr">
              <a:defRPr sz="2600" b="1">
                <a:latin typeface="Garamond" pitchFamily="18" charset="0"/>
              </a:defRPr>
            </a:lvl1pPr>
          </a:lstStyle>
          <a:p>
            <a:pPr eaLnBrk="0" fontAlgn="base" hangingPunct="0">
              <a:spcBef>
                <a:spcPct val="0"/>
              </a:spcBef>
              <a:spcAft>
                <a:spcPct val="0"/>
              </a:spcAft>
              <a:defRPr/>
            </a:pPr>
            <a:r>
              <a:rPr lang="en-US" kern="0" smtClean="0">
                <a:solidFill>
                  <a:srgbClr val="000000"/>
                </a:solidFill>
              </a:rPr>
              <a:t>Click to edit Master title style</a:t>
            </a:r>
            <a:endParaRPr lang="en-US" kern="0" dirty="0">
              <a:solidFill>
                <a:srgbClr val="000000"/>
              </a:solidFill>
            </a:endParaRPr>
          </a:p>
        </p:txBody>
      </p:sp>
      <p:sp>
        <p:nvSpPr>
          <p:cNvPr id="5" name="Rectangle 5"/>
          <p:cNvSpPr>
            <a:spLocks noGrp="1" noChangeArrowheads="1"/>
          </p:cNvSpPr>
          <p:nvPr>
            <p:ph type="ftr" sz="quarter" idx="11"/>
          </p:nvPr>
        </p:nvSpPr>
        <p:spPr>
          <a:xfrm>
            <a:off x="1371600" y="6245225"/>
            <a:ext cx="6400800" cy="457200"/>
          </a:xfrm>
          <a:prstGeom prst="rect">
            <a:avLst/>
          </a:prstGeom>
          <a:ln/>
        </p:spPr>
        <p:txBody>
          <a:bodyPr/>
          <a:lstStyle>
            <a:lvl1pPr>
              <a:defRPr sz="1200">
                <a:latin typeface="Garamond" pitchFamily="18" charset="0"/>
              </a:defRPr>
            </a:lvl1pPr>
          </a:lstStyle>
          <a:p>
            <a:endParaRPr lang="en-US">
              <a:solidFill>
                <a:srgbClr val="000000"/>
              </a:solidFill>
            </a:endParaRPr>
          </a:p>
        </p:txBody>
      </p:sp>
    </p:spTree>
    <p:extLst>
      <p:ext uri="{BB962C8B-B14F-4D97-AF65-F5344CB8AC3E}">
        <p14:creationId xmlns:p14="http://schemas.microsoft.com/office/powerpoint/2010/main" val="35959608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ntent_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162800" cy="9144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2133600" cy="4525963"/>
          </a:xfrm>
          <a:prstGeom prst="rect">
            <a:avLst/>
          </a:prstGeom>
        </p:spPr>
        <p:txBody>
          <a:bodyPr>
            <a:normAutofit/>
          </a:bodyPr>
          <a:lstStyle>
            <a:lvl1pPr marL="174625" indent="-174625">
              <a:defRPr sz="18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p:nvPr>
        </p:nvSpPr>
        <p:spPr>
          <a:xfrm>
            <a:off x="2743200" y="1600200"/>
            <a:ext cx="5943600" cy="4525963"/>
          </a:xfrm>
          <a:prstGeom prst="rect">
            <a:avLst/>
          </a:prstGeom>
        </p:spPr>
        <p:txBody>
          <a:bodyPr/>
          <a:lstStyle>
            <a:lvl1pPr>
              <a:buNone/>
              <a:defRPr lang="en-US" sz="2400" kern="1200" dirty="0" smtClean="0">
                <a:solidFill>
                  <a:schemeClr val="tx1"/>
                </a:solidFill>
                <a:latin typeface="+mn-lt"/>
                <a:ea typeface="+mn-ea"/>
                <a:cs typeface="+mn-cs"/>
              </a:defRPr>
            </a:lvl1pPr>
            <a:lvl2pPr>
              <a:defRPr lang="en-US" sz="2200" kern="1200" dirty="0" smtClean="0">
                <a:solidFill>
                  <a:schemeClr val="tx1"/>
                </a:solidFill>
                <a:latin typeface="+mn-lt"/>
                <a:ea typeface="+mn-ea"/>
                <a:cs typeface="+mn-cs"/>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Text Placeholder 7"/>
          <p:cNvSpPr>
            <a:spLocks noGrp="1"/>
          </p:cNvSpPr>
          <p:nvPr>
            <p:ph type="body" sz="quarter" idx="13"/>
          </p:nvPr>
        </p:nvSpPr>
        <p:spPr>
          <a:xfrm>
            <a:off x="457200" y="192578"/>
            <a:ext cx="8229600" cy="188422"/>
          </a:xfrm>
          <a:prstGeom prst="rect">
            <a:avLst/>
          </a:prstGeom>
        </p:spPr>
        <p:txBody>
          <a:bodyPr tIns="0" bIns="0">
            <a:noAutofit/>
          </a:bodyPr>
          <a:lstStyle>
            <a:lvl1pPr>
              <a:buNone/>
              <a:defRPr sz="1200" b="0" cap="all" baseline="0">
                <a:solidFill>
                  <a:schemeClr val="accent6"/>
                </a:solidFill>
                <a:latin typeface="+mj-lt"/>
              </a:defRPr>
            </a:lvl1pPr>
          </a:lstStyle>
          <a:p>
            <a:pPr lvl="0"/>
            <a:r>
              <a:rPr lang="en-US" dirty="0" smtClean="0"/>
              <a:t>Click to edit Master text styles</a:t>
            </a:r>
          </a:p>
        </p:txBody>
      </p:sp>
      <p:sp>
        <p:nvSpPr>
          <p:cNvPr id="6" name="Footer Placeholder 4"/>
          <p:cNvSpPr>
            <a:spLocks noGrp="1"/>
          </p:cNvSpPr>
          <p:nvPr>
            <p:ph type="ftr" sz="quarter" idx="14"/>
          </p:nvPr>
        </p:nvSpPr>
        <p:spPr>
          <a:xfrm>
            <a:off x="457200" y="6356350"/>
            <a:ext cx="3048000" cy="365125"/>
          </a:xfrm>
          <a:prstGeom prst="rect">
            <a:avLst/>
          </a:prstGeom>
        </p:spPr>
        <p:txBody>
          <a:bodyPr/>
          <a:lstStyle>
            <a:lvl1pPr>
              <a:defRPr/>
            </a:lvl1pPr>
          </a:lstStyle>
          <a:p>
            <a:pPr>
              <a:defRPr/>
            </a:pPr>
            <a:r>
              <a:rPr lang="en-US" dirty="0">
                <a:solidFill>
                  <a:srgbClr val="000000"/>
                </a:solidFill>
              </a:rPr>
              <a:t>© 2010 ICF International.  All rights reserved.</a:t>
            </a:r>
          </a:p>
        </p:txBody>
      </p:sp>
      <p:sp>
        <p:nvSpPr>
          <p:cNvPr id="7" name="Slide Number Placeholder 5"/>
          <p:cNvSpPr>
            <a:spLocks noGrp="1"/>
          </p:cNvSpPr>
          <p:nvPr>
            <p:ph type="sldNum" sz="quarter" idx="15"/>
          </p:nvPr>
        </p:nvSpPr>
        <p:spPr>
          <a:xfrm>
            <a:off x="6553200" y="6356350"/>
            <a:ext cx="2133600" cy="365125"/>
          </a:xfrm>
          <a:prstGeom prst="rect">
            <a:avLst/>
          </a:prstGeom>
        </p:spPr>
        <p:txBody>
          <a:bodyPr/>
          <a:lstStyle>
            <a:lvl1pPr>
              <a:defRPr/>
            </a:lvl1pPr>
          </a:lstStyle>
          <a:p>
            <a:pPr>
              <a:defRPr/>
            </a:pPr>
            <a:fld id="{29C2E0FE-691B-4081-8534-7FA279500CE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552540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42F4E73-B8A7-4CDD-9B8B-7B194D422939}" type="datetimeFigureOut">
              <a:rPr lang="en-US">
                <a:solidFill>
                  <a:srgbClr val="000000"/>
                </a:solidFill>
              </a:rPr>
              <a:pPr>
                <a:defRPr/>
              </a:pPr>
              <a:t>11/14/2013</a:t>
            </a:fld>
            <a:endParaRPr lang="en-US">
              <a:solidFill>
                <a:srgbClr val="000000"/>
              </a:solidFill>
            </a:endParaRPr>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srgbClr val="000000"/>
              </a:solidFill>
            </a:endParaRPr>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B964E34-6F9E-4DC8-B215-653D7B012F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20352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Title 1"/>
          <p:cNvSpPr txBox="1">
            <a:spLocks/>
          </p:cNvSpPr>
          <p:nvPr/>
        </p:nvSpPr>
        <p:spPr>
          <a:xfrm>
            <a:off x="457200" y="685800"/>
            <a:ext cx="8229600" cy="914400"/>
          </a:xfrm>
          <a:prstGeom prst="rect">
            <a:avLst/>
          </a:prstGeom>
        </p:spPr>
        <p:txBody>
          <a:bodyPr/>
          <a:lstStyle>
            <a:lvl1pPr algn="ctr">
              <a:defRPr sz="2600" b="1">
                <a:latin typeface="Garamond" pitchFamily="18" charset="0"/>
              </a:defRPr>
            </a:lvl1pPr>
          </a:lstStyle>
          <a:p>
            <a:pPr eaLnBrk="0" fontAlgn="base" hangingPunct="0">
              <a:spcBef>
                <a:spcPct val="0"/>
              </a:spcBef>
              <a:spcAft>
                <a:spcPct val="0"/>
              </a:spcAft>
              <a:defRPr/>
            </a:pPr>
            <a:r>
              <a:rPr lang="en-US" kern="0" dirty="0" smtClean="0">
                <a:solidFill>
                  <a:srgbClr val="000000"/>
                </a:solidFill>
              </a:rPr>
              <a:t>Click to edit Master title style</a:t>
            </a:r>
            <a:endParaRPr lang="en-US" kern="0" dirty="0">
              <a:solidFill>
                <a:srgbClr val="000000"/>
              </a:solidFill>
            </a:endParaRPr>
          </a:p>
        </p:txBody>
      </p:sp>
      <p:sp>
        <p:nvSpPr>
          <p:cNvPr id="5" name="Rectangle 5"/>
          <p:cNvSpPr>
            <a:spLocks noGrp="1" noChangeArrowheads="1"/>
          </p:cNvSpPr>
          <p:nvPr>
            <p:ph type="ftr" sz="quarter" idx="11"/>
          </p:nvPr>
        </p:nvSpPr>
        <p:spPr>
          <a:xfrm>
            <a:off x="1371600" y="6245225"/>
            <a:ext cx="6400800" cy="457200"/>
          </a:xfrm>
          <a:prstGeom prst="rect">
            <a:avLst/>
          </a:prstGeom>
          <a:ln/>
        </p:spPr>
        <p:txBody>
          <a:bodyPr/>
          <a:lstStyle>
            <a:lvl1pPr>
              <a:defRPr sz="1200">
                <a:latin typeface="Garamond" pitchFamily="18" charset="0"/>
              </a:defRPr>
            </a:lvl1pPr>
          </a:lstStyle>
          <a:p>
            <a:endParaRPr lang="en-US">
              <a:solidFill>
                <a:srgbClr val="000000"/>
              </a:solidFill>
            </a:endParaRPr>
          </a:p>
        </p:txBody>
      </p:sp>
    </p:spTree>
    <p:extLst>
      <p:ext uri="{BB962C8B-B14F-4D97-AF65-F5344CB8AC3E}">
        <p14:creationId xmlns:p14="http://schemas.microsoft.com/office/powerpoint/2010/main" val="545825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Title 1"/>
          <p:cNvSpPr>
            <a:spLocks noGrp="1"/>
          </p:cNvSpPr>
          <p:nvPr>
            <p:ph type="title"/>
          </p:nvPr>
        </p:nvSpPr>
        <p:spPr>
          <a:xfrm>
            <a:off x="457200" y="685800"/>
            <a:ext cx="8229600" cy="914400"/>
          </a:xfrm>
          <a:prstGeom prst="rect">
            <a:avLst/>
          </a:prstGeom>
        </p:spPr>
        <p:txBody>
          <a:bodyPr/>
          <a:lstStyle>
            <a:lvl1pPr algn="ctr">
              <a:defRPr sz="2600" b="1">
                <a:latin typeface="Garamond" pitchFamily="18" charset="0"/>
              </a:defRPr>
            </a:lvl1pPr>
          </a:lstStyle>
          <a:p>
            <a:r>
              <a:rPr lang="en-US" smtClean="0"/>
              <a:t>Click to edit Master title style</a:t>
            </a:r>
            <a:endParaRPr lang="en-US" dirty="0"/>
          </a:p>
        </p:txBody>
      </p:sp>
      <p:sp>
        <p:nvSpPr>
          <p:cNvPr id="8" name="Rectangle 5"/>
          <p:cNvSpPr>
            <a:spLocks noGrp="1" noChangeArrowheads="1"/>
          </p:cNvSpPr>
          <p:nvPr>
            <p:ph type="ftr" sz="quarter" idx="11"/>
          </p:nvPr>
        </p:nvSpPr>
        <p:spPr>
          <a:xfrm>
            <a:off x="1371600" y="6245225"/>
            <a:ext cx="6400800" cy="457200"/>
          </a:xfrm>
          <a:prstGeom prst="rect">
            <a:avLst/>
          </a:prstGeom>
          <a:ln/>
        </p:spPr>
        <p:txBody>
          <a:bodyPr/>
          <a:lstStyle>
            <a:lvl1pPr>
              <a:defRPr sz="1200">
                <a:latin typeface="Garamond" pitchFamily="18" charset="0"/>
              </a:defRPr>
            </a:lvl1pPr>
          </a:lstStyle>
          <a:p>
            <a:endParaRPr lang="en-US">
              <a:solidFill>
                <a:srgbClr val="000000"/>
              </a:solidFill>
            </a:endParaRPr>
          </a:p>
        </p:txBody>
      </p:sp>
    </p:spTree>
    <p:extLst>
      <p:ext uri="{BB962C8B-B14F-4D97-AF65-F5344CB8AC3E}">
        <p14:creationId xmlns:p14="http://schemas.microsoft.com/office/powerpoint/2010/main" val="207357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457200" y="685800"/>
            <a:ext cx="8229600" cy="914400"/>
          </a:xfrm>
          <a:prstGeom prst="rect">
            <a:avLst/>
          </a:prstGeom>
        </p:spPr>
        <p:txBody>
          <a:bodyPr/>
          <a:lstStyle>
            <a:lvl1pPr algn="ctr">
              <a:defRPr sz="2600" b="1">
                <a:latin typeface="Garamond" pitchFamily="18" charset="0"/>
              </a:defRPr>
            </a:lvl1pPr>
          </a:lstStyle>
          <a:p>
            <a:r>
              <a:rPr lang="en-US" smtClean="0"/>
              <a:t>Click to edit Master title style</a:t>
            </a:r>
            <a:endParaRPr lang="en-US" dirty="0"/>
          </a:p>
        </p:txBody>
      </p:sp>
      <p:sp>
        <p:nvSpPr>
          <p:cNvPr id="4" name="Rectangle 5"/>
          <p:cNvSpPr>
            <a:spLocks noGrp="1" noChangeArrowheads="1"/>
          </p:cNvSpPr>
          <p:nvPr>
            <p:ph type="ftr" sz="quarter" idx="11"/>
          </p:nvPr>
        </p:nvSpPr>
        <p:spPr>
          <a:xfrm>
            <a:off x="1371600" y="6245225"/>
            <a:ext cx="6400800" cy="457200"/>
          </a:xfrm>
          <a:prstGeom prst="rect">
            <a:avLst/>
          </a:prstGeom>
          <a:ln/>
        </p:spPr>
        <p:txBody>
          <a:bodyPr/>
          <a:lstStyle>
            <a:lvl1pPr>
              <a:defRPr sz="1200">
                <a:latin typeface="Garamond" pitchFamily="18" charset="0"/>
              </a:defRPr>
            </a:lvl1pPr>
          </a:lstStyle>
          <a:p>
            <a:endParaRPr lang="en-US">
              <a:solidFill>
                <a:srgbClr val="000000"/>
              </a:solidFill>
            </a:endParaRPr>
          </a:p>
        </p:txBody>
      </p:sp>
    </p:spTree>
    <p:extLst>
      <p:ext uri="{BB962C8B-B14F-4D97-AF65-F5344CB8AC3E}">
        <p14:creationId xmlns:p14="http://schemas.microsoft.com/office/powerpoint/2010/main" val="3987644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14400"/>
          </a:xfrm>
          <a:prstGeom prst="rect">
            <a:avLst/>
          </a:prstGeom>
        </p:spPr>
        <p:txBody>
          <a:bodyPr/>
          <a:lstStyle>
            <a:lvl1pPr algn="ctr">
              <a:defRPr sz="2600" b="1">
                <a:latin typeface="Garamond" pitchFamily="18" charset="0"/>
              </a:defRPr>
            </a:lvl1pPr>
          </a:lstStyle>
          <a:p>
            <a:r>
              <a:rPr lang="en-US" smtClean="0"/>
              <a:t>Click to edit Master title style</a:t>
            </a:r>
            <a:endParaRPr lang="en-US" dirty="0"/>
          </a:p>
        </p:txBody>
      </p:sp>
      <p:sp>
        <p:nvSpPr>
          <p:cNvPr id="3" name="Rectangle 5"/>
          <p:cNvSpPr>
            <a:spLocks noGrp="1" noChangeArrowheads="1"/>
          </p:cNvSpPr>
          <p:nvPr>
            <p:ph type="ftr" sz="quarter" idx="11"/>
          </p:nvPr>
        </p:nvSpPr>
        <p:spPr>
          <a:xfrm>
            <a:off x="1371600" y="6245225"/>
            <a:ext cx="6400800" cy="457200"/>
          </a:xfrm>
          <a:prstGeom prst="rect">
            <a:avLst/>
          </a:prstGeom>
          <a:ln/>
        </p:spPr>
        <p:txBody>
          <a:bodyPr/>
          <a:lstStyle>
            <a:lvl1pPr>
              <a:defRPr sz="1200">
                <a:latin typeface="Garamond" pitchFamily="18" charset="0"/>
              </a:defRPr>
            </a:lvl1pPr>
          </a:lstStyle>
          <a:p>
            <a:endParaRPr lang="en-US">
              <a:solidFill>
                <a:srgbClr val="000000"/>
              </a:solidFill>
            </a:endParaRPr>
          </a:p>
        </p:txBody>
      </p:sp>
    </p:spTree>
    <p:extLst>
      <p:ext uri="{BB962C8B-B14F-4D97-AF65-F5344CB8AC3E}">
        <p14:creationId xmlns:p14="http://schemas.microsoft.com/office/powerpoint/2010/main" val="3926066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7" name="Title 1"/>
          <p:cNvSpPr>
            <a:spLocks noGrp="1"/>
          </p:cNvSpPr>
          <p:nvPr>
            <p:ph type="title"/>
          </p:nvPr>
        </p:nvSpPr>
        <p:spPr>
          <a:xfrm>
            <a:off x="457200" y="685800"/>
            <a:ext cx="8229600" cy="914400"/>
          </a:xfrm>
          <a:prstGeom prst="rect">
            <a:avLst/>
          </a:prstGeom>
        </p:spPr>
        <p:txBody>
          <a:bodyPr/>
          <a:lstStyle>
            <a:lvl1pPr algn="ctr">
              <a:defRPr sz="2600" b="1">
                <a:latin typeface="Garamond" pitchFamily="18" charset="0"/>
              </a:defRPr>
            </a:lvl1pPr>
          </a:lstStyle>
          <a:p>
            <a:r>
              <a:rPr lang="en-US" smtClean="0"/>
              <a:t>Click to edit Master title style</a:t>
            </a:r>
            <a:endParaRPr lang="en-US" dirty="0"/>
          </a:p>
        </p:txBody>
      </p:sp>
      <p:sp>
        <p:nvSpPr>
          <p:cNvPr id="8" name="Rectangle 5"/>
          <p:cNvSpPr>
            <a:spLocks noGrp="1" noChangeArrowheads="1"/>
          </p:cNvSpPr>
          <p:nvPr>
            <p:ph type="ftr" sz="quarter" idx="11"/>
          </p:nvPr>
        </p:nvSpPr>
        <p:spPr>
          <a:xfrm>
            <a:off x="1371600" y="6245225"/>
            <a:ext cx="6400800" cy="457200"/>
          </a:xfrm>
          <a:prstGeom prst="rect">
            <a:avLst/>
          </a:prstGeom>
          <a:ln/>
        </p:spPr>
        <p:txBody>
          <a:bodyPr/>
          <a:lstStyle>
            <a:lvl1pPr>
              <a:defRPr sz="1200">
                <a:latin typeface="Garamond" pitchFamily="18" charset="0"/>
              </a:defRPr>
            </a:lvl1pPr>
          </a:lstStyle>
          <a:p>
            <a:endParaRPr lang="en-US">
              <a:solidFill>
                <a:srgbClr val="000000"/>
              </a:solidFill>
            </a:endParaRPr>
          </a:p>
        </p:txBody>
      </p:sp>
    </p:spTree>
    <p:extLst>
      <p:ext uri="{BB962C8B-B14F-4D97-AF65-F5344CB8AC3E}">
        <p14:creationId xmlns:p14="http://schemas.microsoft.com/office/powerpoint/2010/main" val="1451315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Title 1"/>
          <p:cNvSpPr txBox="1">
            <a:spLocks/>
          </p:cNvSpPr>
          <p:nvPr/>
        </p:nvSpPr>
        <p:spPr>
          <a:xfrm>
            <a:off x="457200" y="685800"/>
            <a:ext cx="8229600" cy="914400"/>
          </a:xfrm>
          <a:prstGeom prst="rect">
            <a:avLst/>
          </a:prstGeom>
        </p:spPr>
        <p:txBody>
          <a:bodyPr/>
          <a:lstStyle>
            <a:lvl1pPr algn="ctr">
              <a:defRPr sz="2600" b="1">
                <a:latin typeface="Garamond" pitchFamily="18" charset="0"/>
              </a:defRPr>
            </a:lvl1pPr>
          </a:lstStyle>
          <a:p>
            <a:pPr eaLnBrk="0" fontAlgn="base" hangingPunct="0">
              <a:spcBef>
                <a:spcPct val="0"/>
              </a:spcBef>
              <a:spcAft>
                <a:spcPct val="0"/>
              </a:spcAft>
              <a:defRPr/>
            </a:pPr>
            <a:r>
              <a:rPr lang="en-US" kern="0" smtClean="0">
                <a:solidFill>
                  <a:srgbClr val="000000"/>
                </a:solidFill>
              </a:rPr>
              <a:t>Click to edit Master title style</a:t>
            </a:r>
            <a:endParaRPr lang="en-US" kern="0" dirty="0">
              <a:solidFill>
                <a:srgbClr val="000000"/>
              </a:solidFill>
            </a:endParaRPr>
          </a:p>
        </p:txBody>
      </p:sp>
      <p:sp>
        <p:nvSpPr>
          <p:cNvPr id="6" name="Footer Placeholder 5"/>
          <p:cNvSpPr>
            <a:spLocks noGrp="1" noChangeArrowheads="1"/>
          </p:cNvSpPr>
          <p:nvPr>
            <p:ph type="ftr" sz="quarter" idx="11"/>
          </p:nvPr>
        </p:nvSpPr>
        <p:spPr>
          <a:xfrm>
            <a:off x="1371600" y="6245225"/>
            <a:ext cx="6400800" cy="457200"/>
          </a:xfrm>
          <a:prstGeom prst="rect">
            <a:avLst/>
          </a:prstGeom>
          <a:ln/>
        </p:spPr>
        <p:txBody>
          <a:bodyPr/>
          <a:lstStyle>
            <a:lvl1pPr>
              <a:defRPr sz="1200">
                <a:latin typeface="Garamond" pitchFamily="18" charset="0"/>
              </a:defRPr>
            </a:lvl1pPr>
          </a:lstStyle>
          <a:p>
            <a:endParaRPr lang="en-US">
              <a:solidFill>
                <a:srgbClr val="000000"/>
              </a:solidFill>
            </a:endParaRPr>
          </a:p>
        </p:txBody>
      </p:sp>
    </p:spTree>
    <p:extLst>
      <p:ext uri="{BB962C8B-B14F-4D97-AF65-F5344CB8AC3E}">
        <p14:creationId xmlns:p14="http://schemas.microsoft.com/office/powerpoint/2010/main" val="2459779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4" name="Title 1"/>
          <p:cNvSpPr txBox="1">
            <a:spLocks/>
          </p:cNvSpPr>
          <p:nvPr/>
        </p:nvSpPr>
        <p:spPr>
          <a:xfrm>
            <a:off x="457200" y="685800"/>
            <a:ext cx="8229600" cy="914400"/>
          </a:xfrm>
          <a:prstGeom prst="rect">
            <a:avLst/>
          </a:prstGeom>
        </p:spPr>
        <p:txBody>
          <a:bodyPr/>
          <a:lstStyle>
            <a:lvl1pPr algn="ctr">
              <a:defRPr sz="2600" b="1">
                <a:latin typeface="Garamond" pitchFamily="18" charset="0"/>
              </a:defRPr>
            </a:lvl1pPr>
          </a:lstStyle>
          <a:p>
            <a:pPr eaLnBrk="0" fontAlgn="base" hangingPunct="0">
              <a:spcBef>
                <a:spcPct val="0"/>
              </a:spcBef>
              <a:spcAft>
                <a:spcPct val="0"/>
              </a:spcAft>
              <a:defRPr/>
            </a:pPr>
            <a:r>
              <a:rPr lang="en-US" kern="0" smtClean="0">
                <a:solidFill>
                  <a:srgbClr val="000000"/>
                </a:solidFill>
              </a:rPr>
              <a:t>Click to edit Master title style</a:t>
            </a:r>
            <a:endParaRPr lang="en-US" kern="0" dirty="0">
              <a:solidFill>
                <a:srgbClr val="000000"/>
              </a:solidFill>
            </a:endParaRPr>
          </a:p>
        </p:txBody>
      </p:sp>
      <p:sp>
        <p:nvSpPr>
          <p:cNvPr id="5" name="Rectangle 5"/>
          <p:cNvSpPr>
            <a:spLocks noGrp="1" noChangeArrowheads="1"/>
          </p:cNvSpPr>
          <p:nvPr>
            <p:ph type="ftr" sz="quarter" idx="11"/>
          </p:nvPr>
        </p:nvSpPr>
        <p:spPr>
          <a:xfrm>
            <a:off x="1371600" y="6245225"/>
            <a:ext cx="6400800" cy="457200"/>
          </a:xfrm>
          <a:prstGeom prst="rect">
            <a:avLst/>
          </a:prstGeom>
          <a:ln/>
        </p:spPr>
        <p:txBody>
          <a:bodyPr/>
          <a:lstStyle>
            <a:lvl1pPr>
              <a:defRPr sz="1200">
                <a:latin typeface="Garamond" pitchFamily="18" charset="0"/>
              </a:defRPr>
            </a:lvl1pPr>
          </a:lstStyle>
          <a:p>
            <a:endParaRPr lang="en-US">
              <a:solidFill>
                <a:srgbClr val="000000"/>
              </a:solidFill>
            </a:endParaRPr>
          </a:p>
        </p:txBody>
      </p:sp>
    </p:spTree>
    <p:extLst>
      <p:ext uri="{BB962C8B-B14F-4D97-AF65-F5344CB8AC3E}">
        <p14:creationId xmlns:p14="http://schemas.microsoft.com/office/powerpoint/2010/main" val="2421873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checker header"/>
          <p:cNvPicPr>
            <a:picLocks noChangeAspect="1" noChangeArrowheads="1"/>
          </p:cNvPicPr>
          <p:nvPr/>
        </p:nvPicPr>
        <p:blipFill>
          <a:blip r:embed="rId13" cstate="print"/>
          <a:srcRect/>
          <a:stretch>
            <a:fillRect/>
          </a:stretch>
        </p:blipFill>
        <p:spPr bwMode="auto">
          <a:xfrm>
            <a:off x="0" y="217488"/>
            <a:ext cx="9144000" cy="314325"/>
          </a:xfrm>
          <a:prstGeom prst="rect">
            <a:avLst/>
          </a:prstGeom>
          <a:noFill/>
          <a:ln w="9525">
            <a:noFill/>
            <a:miter lim="800000"/>
            <a:headEnd/>
            <a:tailEnd/>
          </a:ln>
        </p:spPr>
      </p:pic>
      <p:sp>
        <p:nvSpPr>
          <p:cNvPr id="1027" name="Text Box 3"/>
          <p:cNvSpPr txBox="1">
            <a:spLocks noChangeArrowheads="1"/>
          </p:cNvSpPr>
          <p:nvPr/>
        </p:nvSpPr>
        <p:spPr bwMode="auto">
          <a:xfrm>
            <a:off x="4233863" y="6513513"/>
            <a:ext cx="677862" cy="244475"/>
          </a:xfrm>
          <a:prstGeom prst="rect">
            <a:avLst/>
          </a:prstGeom>
          <a:noFill/>
          <a:ln>
            <a:noFill/>
          </a:ln>
          <a:effectLs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algn="ctr" eaLnBrk="0" fontAlgn="base" hangingPunct="0">
              <a:spcBef>
                <a:spcPct val="0"/>
              </a:spcBef>
              <a:spcAft>
                <a:spcPct val="0"/>
              </a:spcAft>
              <a:defRPr sz="3600">
                <a:solidFill>
                  <a:schemeClr val="tx1"/>
                </a:solidFill>
                <a:latin typeface="Arial" charset="0"/>
              </a:defRPr>
            </a:lvl6pPr>
            <a:lvl7pPr marL="2971800" indent="-228600" algn="ctr" eaLnBrk="0" fontAlgn="base" hangingPunct="0">
              <a:spcBef>
                <a:spcPct val="0"/>
              </a:spcBef>
              <a:spcAft>
                <a:spcPct val="0"/>
              </a:spcAft>
              <a:defRPr sz="3600">
                <a:solidFill>
                  <a:schemeClr val="tx1"/>
                </a:solidFill>
                <a:latin typeface="Arial" charset="0"/>
              </a:defRPr>
            </a:lvl7pPr>
            <a:lvl8pPr marL="3429000" indent="-228600" algn="ctr" eaLnBrk="0" fontAlgn="base" hangingPunct="0">
              <a:spcBef>
                <a:spcPct val="0"/>
              </a:spcBef>
              <a:spcAft>
                <a:spcPct val="0"/>
              </a:spcAft>
              <a:defRPr sz="3600">
                <a:solidFill>
                  <a:schemeClr val="tx1"/>
                </a:solidFill>
                <a:latin typeface="Arial" charset="0"/>
              </a:defRPr>
            </a:lvl8pPr>
            <a:lvl9pPr marL="3886200" indent="-228600" algn="ctr" eaLnBrk="0" fontAlgn="base" hangingPunct="0">
              <a:spcBef>
                <a:spcPct val="0"/>
              </a:spcBef>
              <a:spcAft>
                <a:spcPct val="0"/>
              </a:spcAft>
              <a:defRPr sz="3600">
                <a:solidFill>
                  <a:schemeClr val="tx1"/>
                </a:solidFill>
                <a:latin typeface="Arial" charset="0"/>
              </a:defRPr>
            </a:lvl9pPr>
          </a:lstStyle>
          <a:p>
            <a:pPr eaLnBrk="1" hangingPunct="1">
              <a:spcBef>
                <a:spcPct val="50000"/>
              </a:spcBef>
              <a:defRPr/>
            </a:pPr>
            <a:fld id="{0C001334-04E0-4539-8BDD-806FFE33F06B}" type="slidenum">
              <a:rPr lang="en-US" sz="1000" smtClean="0">
                <a:solidFill>
                  <a:srgbClr val="FFFFFF"/>
                </a:solidFill>
              </a:rPr>
              <a:pPr eaLnBrk="1" hangingPunct="1">
                <a:spcBef>
                  <a:spcPct val="50000"/>
                </a:spcBef>
                <a:defRPr/>
              </a:pPr>
              <a:t>‹#›</a:t>
            </a:fld>
            <a:endParaRPr lang="en-US" sz="1000" smtClean="0">
              <a:solidFill>
                <a:srgbClr val="FFFFFF"/>
              </a:solidFill>
            </a:endParaRPr>
          </a:p>
        </p:txBody>
      </p:sp>
      <p:grpSp>
        <p:nvGrpSpPr>
          <p:cNvPr id="2" name="Group 6"/>
          <p:cNvGrpSpPr>
            <a:grpSpLocks/>
          </p:cNvGrpSpPr>
          <p:nvPr/>
        </p:nvGrpSpPr>
        <p:grpSpPr bwMode="auto">
          <a:xfrm>
            <a:off x="8023225" y="6324600"/>
            <a:ext cx="1120775" cy="393700"/>
            <a:chOff x="1808" y="376"/>
            <a:chExt cx="2145" cy="756"/>
          </a:xfrm>
        </p:grpSpPr>
        <p:sp>
          <p:nvSpPr>
            <p:cNvPr id="1032" name="Freeform 7"/>
            <p:cNvSpPr>
              <a:spLocks/>
            </p:cNvSpPr>
            <p:nvPr/>
          </p:nvSpPr>
          <p:spPr bwMode="auto">
            <a:xfrm>
              <a:off x="3196" y="376"/>
              <a:ext cx="337" cy="476"/>
            </a:xfrm>
            <a:custGeom>
              <a:avLst/>
              <a:gdLst>
                <a:gd name="T0" fmla="*/ 0 w 340"/>
                <a:gd name="T1" fmla="*/ 259 h 475"/>
                <a:gd name="T2" fmla="*/ 0 w 340"/>
                <a:gd name="T3" fmla="*/ 302 h 475"/>
                <a:gd name="T4" fmla="*/ 104 w 340"/>
                <a:gd name="T5" fmla="*/ 466 h 475"/>
                <a:gd name="T6" fmla="*/ 104 w 340"/>
                <a:gd name="T7" fmla="*/ 260 h 475"/>
                <a:gd name="T8" fmla="*/ 174 w 340"/>
                <a:gd name="T9" fmla="*/ 167 h 475"/>
                <a:gd name="T10" fmla="*/ 235 w 340"/>
                <a:gd name="T11" fmla="*/ 256 h 475"/>
                <a:gd name="T12" fmla="*/ 236 w 340"/>
                <a:gd name="T13" fmla="*/ 474 h 475"/>
                <a:gd name="T14" fmla="*/ 339 w 340"/>
                <a:gd name="T15" fmla="*/ 310 h 475"/>
                <a:gd name="T16" fmla="*/ 339 w 340"/>
                <a:gd name="T17" fmla="*/ 250 h 475"/>
                <a:gd name="T18" fmla="*/ 184 w 340"/>
                <a:gd name="T19" fmla="*/ 0 h 475"/>
                <a:gd name="T20" fmla="*/ 157 w 340"/>
                <a:gd name="T21" fmla="*/ 0 h 475"/>
                <a:gd name="T22" fmla="*/ 0 w 340"/>
                <a:gd name="T23" fmla="*/ 259 h 4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0" h="475">
                  <a:moveTo>
                    <a:pt x="0" y="259"/>
                  </a:moveTo>
                  <a:lnTo>
                    <a:pt x="0" y="302"/>
                  </a:lnTo>
                  <a:lnTo>
                    <a:pt x="104" y="466"/>
                  </a:lnTo>
                  <a:lnTo>
                    <a:pt x="104" y="260"/>
                  </a:lnTo>
                  <a:lnTo>
                    <a:pt x="174" y="167"/>
                  </a:lnTo>
                  <a:lnTo>
                    <a:pt x="235" y="256"/>
                  </a:lnTo>
                  <a:lnTo>
                    <a:pt x="236" y="474"/>
                  </a:lnTo>
                  <a:lnTo>
                    <a:pt x="339" y="310"/>
                  </a:lnTo>
                  <a:lnTo>
                    <a:pt x="339" y="250"/>
                  </a:lnTo>
                  <a:lnTo>
                    <a:pt x="184" y="0"/>
                  </a:lnTo>
                  <a:lnTo>
                    <a:pt x="157" y="0"/>
                  </a:lnTo>
                  <a:lnTo>
                    <a:pt x="0" y="259"/>
                  </a:lnTo>
                </a:path>
              </a:pathLst>
            </a:custGeom>
            <a:solidFill>
              <a:srgbClr val="2C9FF3"/>
            </a:solidFill>
            <a:ln w="12700" cap="rnd" cmpd="sng">
              <a:noFill/>
              <a:prstDash val="solid"/>
              <a:round/>
              <a:headEnd type="none" w="med" len="med"/>
              <a:tailEnd type="none" w="med" len="med"/>
            </a:ln>
            <a:effectLst/>
          </p:spPr>
          <p:txBody>
            <a:bodyPr/>
            <a:lstStyle/>
            <a:p>
              <a:pPr>
                <a:defRPr/>
              </a:pPr>
              <a:endParaRPr lang="en-US">
                <a:solidFill>
                  <a:srgbClr val="000000"/>
                </a:solidFill>
              </a:endParaRPr>
            </a:p>
          </p:txBody>
        </p:sp>
        <p:grpSp>
          <p:nvGrpSpPr>
            <p:cNvPr id="3" name="Group 8"/>
            <p:cNvGrpSpPr>
              <a:grpSpLocks/>
            </p:cNvGrpSpPr>
            <p:nvPr/>
          </p:nvGrpSpPr>
          <p:grpSpPr bwMode="auto">
            <a:xfrm>
              <a:off x="1808" y="706"/>
              <a:ext cx="2145" cy="426"/>
              <a:chOff x="1808" y="706"/>
              <a:chExt cx="2145" cy="426"/>
            </a:xfrm>
          </p:grpSpPr>
          <p:sp>
            <p:nvSpPr>
              <p:cNvPr id="1034" name="Rectangle 9"/>
              <p:cNvSpPr>
                <a:spLocks noChangeArrowheads="1"/>
              </p:cNvSpPr>
              <p:nvPr/>
            </p:nvSpPr>
            <p:spPr bwMode="auto">
              <a:xfrm>
                <a:off x="1808" y="708"/>
                <a:ext cx="131" cy="418"/>
              </a:xfrm>
              <a:prstGeom prst="rect">
                <a:avLst/>
              </a:prstGeom>
              <a:solidFill>
                <a:srgbClr val="000000"/>
              </a:solidFill>
              <a:ln w="127000">
                <a:noFill/>
                <a:miter lim="800000"/>
                <a:headEnd/>
                <a:tailEnd/>
              </a:ln>
              <a:effectLst/>
            </p:spPr>
            <p:txBody>
              <a:bodyPr wrap="none" anchor="ctr"/>
              <a:lstStyle/>
              <a:p>
                <a:pPr>
                  <a:defRPr/>
                </a:pPr>
                <a:endParaRPr lang="en-US">
                  <a:solidFill>
                    <a:srgbClr val="000000"/>
                  </a:solidFill>
                </a:endParaRPr>
              </a:p>
            </p:txBody>
          </p:sp>
          <p:grpSp>
            <p:nvGrpSpPr>
              <p:cNvPr id="4" name="Group 10"/>
              <p:cNvGrpSpPr>
                <a:grpSpLocks/>
              </p:cNvGrpSpPr>
              <p:nvPr/>
            </p:nvGrpSpPr>
            <p:grpSpPr bwMode="auto">
              <a:xfrm>
                <a:off x="1973" y="708"/>
                <a:ext cx="394" cy="418"/>
                <a:chOff x="1973" y="708"/>
                <a:chExt cx="394" cy="418"/>
              </a:xfrm>
            </p:grpSpPr>
            <p:sp>
              <p:nvSpPr>
                <p:cNvPr id="1045" name="Freeform 11"/>
                <p:cNvSpPr>
                  <a:spLocks/>
                </p:cNvSpPr>
                <p:nvPr/>
              </p:nvSpPr>
              <p:spPr bwMode="auto">
                <a:xfrm>
                  <a:off x="1972" y="708"/>
                  <a:ext cx="395" cy="418"/>
                </a:xfrm>
                <a:custGeom>
                  <a:avLst/>
                  <a:gdLst>
                    <a:gd name="T0" fmla="*/ 0 w 394"/>
                    <a:gd name="T1" fmla="*/ 0 h 418"/>
                    <a:gd name="T2" fmla="*/ 0 w 394"/>
                    <a:gd name="T3" fmla="*/ 417 h 418"/>
                    <a:gd name="T4" fmla="*/ 116 w 394"/>
                    <a:gd name="T5" fmla="*/ 417 h 418"/>
                    <a:gd name="T6" fmla="*/ 116 w 394"/>
                    <a:gd name="T7" fmla="*/ 114 h 418"/>
                    <a:gd name="T8" fmla="*/ 262 w 394"/>
                    <a:gd name="T9" fmla="*/ 114 h 418"/>
                    <a:gd name="T10" fmla="*/ 262 w 394"/>
                    <a:gd name="T11" fmla="*/ 417 h 418"/>
                    <a:gd name="T12" fmla="*/ 393 w 394"/>
                    <a:gd name="T13" fmla="*/ 417 h 418"/>
                    <a:gd name="T14" fmla="*/ 393 w 394"/>
                    <a:gd name="T15" fmla="*/ 76 h 418"/>
                    <a:gd name="T16" fmla="*/ 385 w 394"/>
                    <a:gd name="T17" fmla="*/ 51 h 418"/>
                    <a:gd name="T18" fmla="*/ 365 w 394"/>
                    <a:gd name="T19" fmla="*/ 26 h 418"/>
                    <a:gd name="T20" fmla="*/ 340 w 394"/>
                    <a:gd name="T21" fmla="*/ 5 h 418"/>
                    <a:gd name="T22" fmla="*/ 315 w 394"/>
                    <a:gd name="T23" fmla="*/ 0 h 418"/>
                    <a:gd name="T24" fmla="*/ 0 w 394"/>
                    <a:gd name="T25" fmla="*/ 0 h 4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4" h="418">
                      <a:moveTo>
                        <a:pt x="0" y="0"/>
                      </a:moveTo>
                      <a:lnTo>
                        <a:pt x="0" y="417"/>
                      </a:lnTo>
                      <a:lnTo>
                        <a:pt x="116" y="417"/>
                      </a:lnTo>
                      <a:lnTo>
                        <a:pt x="116" y="114"/>
                      </a:lnTo>
                      <a:lnTo>
                        <a:pt x="262" y="114"/>
                      </a:lnTo>
                      <a:lnTo>
                        <a:pt x="262" y="417"/>
                      </a:lnTo>
                      <a:lnTo>
                        <a:pt x="393" y="417"/>
                      </a:lnTo>
                      <a:lnTo>
                        <a:pt x="393" y="76"/>
                      </a:lnTo>
                      <a:lnTo>
                        <a:pt x="385" y="51"/>
                      </a:lnTo>
                      <a:lnTo>
                        <a:pt x="365" y="26"/>
                      </a:lnTo>
                      <a:lnTo>
                        <a:pt x="340" y="5"/>
                      </a:lnTo>
                      <a:lnTo>
                        <a:pt x="315" y="0"/>
                      </a:lnTo>
                      <a:lnTo>
                        <a:pt x="0" y="0"/>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solidFill>
                      <a:srgbClr val="000000"/>
                    </a:solidFill>
                  </a:endParaRPr>
                </a:p>
              </p:txBody>
            </p:sp>
            <p:sp>
              <p:nvSpPr>
                <p:cNvPr id="1046" name="Arc 12"/>
                <p:cNvSpPr>
                  <a:spLocks/>
                </p:cNvSpPr>
                <p:nvPr/>
              </p:nvSpPr>
              <p:spPr bwMode="auto">
                <a:xfrm>
                  <a:off x="2291" y="708"/>
                  <a:ext cx="76" cy="79"/>
                </a:xfrm>
                <a:custGeom>
                  <a:avLst/>
                  <a:gdLst>
                    <a:gd name="T0" fmla="*/ 0 w 21886"/>
                    <a:gd name="T1" fmla="*/ 0 h 21600"/>
                    <a:gd name="T2" fmla="*/ 0 w 21886"/>
                    <a:gd name="T3" fmla="*/ 0 h 21600"/>
                    <a:gd name="T4" fmla="*/ 0 w 21886"/>
                    <a:gd name="T5" fmla="*/ 0 h 21600"/>
                    <a:gd name="T6" fmla="*/ 0 60000 65536"/>
                    <a:gd name="T7" fmla="*/ 0 60000 65536"/>
                    <a:gd name="T8" fmla="*/ 0 60000 65536"/>
                  </a:gdLst>
                  <a:ahLst/>
                  <a:cxnLst>
                    <a:cxn ang="T6">
                      <a:pos x="T0" y="T1"/>
                    </a:cxn>
                    <a:cxn ang="T7">
                      <a:pos x="T2" y="T3"/>
                    </a:cxn>
                    <a:cxn ang="T8">
                      <a:pos x="T4" y="T5"/>
                    </a:cxn>
                  </a:cxnLst>
                  <a:rect l="0" t="0" r="r" b="b"/>
                  <a:pathLst>
                    <a:path w="21886" h="21600" fill="none" extrusionOk="0">
                      <a:moveTo>
                        <a:pt x="-1" y="1"/>
                      </a:moveTo>
                      <a:cubicBezTo>
                        <a:pt x="95" y="0"/>
                        <a:pt x="191" y="-1"/>
                        <a:pt x="288" y="0"/>
                      </a:cubicBezTo>
                      <a:cubicBezTo>
                        <a:pt x="12106" y="0"/>
                        <a:pt x="21730" y="9498"/>
                        <a:pt x="21886" y="21315"/>
                      </a:cubicBezTo>
                    </a:path>
                    <a:path w="21886" h="21600" stroke="0" extrusionOk="0">
                      <a:moveTo>
                        <a:pt x="-1" y="1"/>
                      </a:moveTo>
                      <a:cubicBezTo>
                        <a:pt x="95" y="0"/>
                        <a:pt x="191" y="-1"/>
                        <a:pt x="288" y="0"/>
                      </a:cubicBezTo>
                      <a:cubicBezTo>
                        <a:pt x="12106" y="0"/>
                        <a:pt x="21730" y="9498"/>
                        <a:pt x="21886" y="21315"/>
                      </a:cubicBezTo>
                      <a:lnTo>
                        <a:pt x="288" y="21600"/>
                      </a:lnTo>
                      <a:lnTo>
                        <a:pt x="-1" y="1"/>
                      </a:lnTo>
                      <a:close/>
                    </a:path>
                  </a:pathLst>
                </a:custGeom>
                <a:solidFill>
                  <a:srgbClr val="000000"/>
                </a:solidFill>
                <a:ln w="12700" cap="rnd">
                  <a:noFill/>
                  <a:round/>
                  <a:headEnd/>
                  <a:tailEnd/>
                </a:ln>
                <a:effectLst/>
              </p:spPr>
              <p:txBody>
                <a:bodyPr wrap="none" anchor="ctr"/>
                <a:lstStyle/>
                <a:p>
                  <a:pPr>
                    <a:defRPr/>
                  </a:pPr>
                  <a:endParaRPr lang="en-US">
                    <a:solidFill>
                      <a:srgbClr val="000000"/>
                    </a:solidFill>
                  </a:endParaRPr>
                </a:p>
              </p:txBody>
            </p:sp>
          </p:grpSp>
          <p:grpSp>
            <p:nvGrpSpPr>
              <p:cNvPr id="5" name="Group 13"/>
              <p:cNvGrpSpPr>
                <a:grpSpLocks/>
              </p:cNvGrpSpPr>
              <p:nvPr/>
            </p:nvGrpSpPr>
            <p:grpSpPr bwMode="auto">
              <a:xfrm>
                <a:off x="2403" y="709"/>
                <a:ext cx="400" cy="423"/>
                <a:chOff x="2403" y="709"/>
                <a:chExt cx="400" cy="423"/>
              </a:xfrm>
            </p:grpSpPr>
            <p:sp>
              <p:nvSpPr>
                <p:cNvPr id="1041" name="Freeform 14"/>
                <p:cNvSpPr>
                  <a:spLocks/>
                </p:cNvSpPr>
                <p:nvPr/>
              </p:nvSpPr>
              <p:spPr bwMode="auto">
                <a:xfrm>
                  <a:off x="2403" y="708"/>
                  <a:ext cx="371" cy="424"/>
                </a:xfrm>
                <a:custGeom>
                  <a:avLst/>
                  <a:gdLst>
                    <a:gd name="T0" fmla="*/ 1 w 400"/>
                    <a:gd name="T1" fmla="*/ 343 h 423"/>
                    <a:gd name="T2" fmla="*/ 2 w 400"/>
                    <a:gd name="T3" fmla="*/ 347 h 423"/>
                    <a:gd name="T4" fmla="*/ 5 w 400"/>
                    <a:gd name="T5" fmla="*/ 354 h 423"/>
                    <a:gd name="T6" fmla="*/ 6 w 400"/>
                    <a:gd name="T7" fmla="*/ 358 h 423"/>
                    <a:gd name="T8" fmla="*/ 8 w 400"/>
                    <a:gd name="T9" fmla="*/ 364 h 423"/>
                    <a:gd name="T10" fmla="*/ 11 w 400"/>
                    <a:gd name="T11" fmla="*/ 368 h 423"/>
                    <a:gd name="T12" fmla="*/ 13 w 400"/>
                    <a:gd name="T13" fmla="*/ 373 h 423"/>
                    <a:gd name="T14" fmla="*/ 15 w 400"/>
                    <a:gd name="T15" fmla="*/ 377 h 423"/>
                    <a:gd name="T16" fmla="*/ 18 w 400"/>
                    <a:gd name="T17" fmla="*/ 382 h 423"/>
                    <a:gd name="T18" fmla="*/ 21 w 400"/>
                    <a:gd name="T19" fmla="*/ 387 h 423"/>
                    <a:gd name="T20" fmla="*/ 23 w 400"/>
                    <a:gd name="T21" fmla="*/ 390 h 423"/>
                    <a:gd name="T22" fmla="*/ 27 w 400"/>
                    <a:gd name="T23" fmla="*/ 394 h 423"/>
                    <a:gd name="T24" fmla="*/ 31 w 400"/>
                    <a:gd name="T25" fmla="*/ 400 h 423"/>
                    <a:gd name="T26" fmla="*/ 36 w 400"/>
                    <a:gd name="T27" fmla="*/ 404 h 423"/>
                    <a:gd name="T28" fmla="*/ 40 w 400"/>
                    <a:gd name="T29" fmla="*/ 408 h 423"/>
                    <a:gd name="T30" fmla="*/ 45 w 400"/>
                    <a:gd name="T31" fmla="*/ 413 h 423"/>
                    <a:gd name="T32" fmla="*/ 51 w 400"/>
                    <a:gd name="T33" fmla="*/ 417 h 423"/>
                    <a:gd name="T34" fmla="*/ 56 w 400"/>
                    <a:gd name="T35" fmla="*/ 419 h 423"/>
                    <a:gd name="T36" fmla="*/ 60 w 400"/>
                    <a:gd name="T37" fmla="*/ 420 h 423"/>
                    <a:gd name="T38" fmla="*/ 352 w 400"/>
                    <a:gd name="T39" fmla="*/ 422 h 423"/>
                    <a:gd name="T40" fmla="*/ 355 w 400"/>
                    <a:gd name="T41" fmla="*/ 421 h 423"/>
                    <a:gd name="T42" fmla="*/ 359 w 400"/>
                    <a:gd name="T43" fmla="*/ 420 h 423"/>
                    <a:gd name="T44" fmla="*/ 365 w 400"/>
                    <a:gd name="T45" fmla="*/ 418 h 423"/>
                    <a:gd name="T46" fmla="*/ 372 w 400"/>
                    <a:gd name="T47" fmla="*/ 414 h 423"/>
                    <a:gd name="T48" fmla="*/ 378 w 400"/>
                    <a:gd name="T49" fmla="*/ 412 h 423"/>
                    <a:gd name="T50" fmla="*/ 381 w 400"/>
                    <a:gd name="T51" fmla="*/ 408 h 423"/>
                    <a:gd name="T52" fmla="*/ 385 w 400"/>
                    <a:gd name="T53" fmla="*/ 404 h 423"/>
                    <a:gd name="T54" fmla="*/ 390 w 400"/>
                    <a:gd name="T55" fmla="*/ 400 h 423"/>
                    <a:gd name="T56" fmla="*/ 394 w 400"/>
                    <a:gd name="T57" fmla="*/ 396 h 423"/>
                    <a:gd name="T58" fmla="*/ 397 w 400"/>
                    <a:gd name="T59" fmla="*/ 391 h 423"/>
                    <a:gd name="T60" fmla="*/ 398 w 400"/>
                    <a:gd name="T61" fmla="*/ 387 h 423"/>
                    <a:gd name="T62" fmla="*/ 398 w 400"/>
                    <a:gd name="T63" fmla="*/ 382 h 423"/>
                    <a:gd name="T64" fmla="*/ 398 w 400"/>
                    <a:gd name="T65" fmla="*/ 169 h 423"/>
                    <a:gd name="T66" fmla="*/ 131 w 400"/>
                    <a:gd name="T67" fmla="*/ 310 h 423"/>
                    <a:gd name="T68" fmla="*/ 399 w 400"/>
                    <a:gd name="T69" fmla="*/ 0 h 423"/>
                    <a:gd name="T70" fmla="*/ 76 w 400"/>
                    <a:gd name="T71" fmla="*/ 0 h 423"/>
                    <a:gd name="T72" fmla="*/ 71 w 400"/>
                    <a:gd name="T73" fmla="*/ 2 h 423"/>
                    <a:gd name="T74" fmla="*/ 66 w 400"/>
                    <a:gd name="T75" fmla="*/ 3 h 423"/>
                    <a:gd name="T76" fmla="*/ 61 w 400"/>
                    <a:gd name="T77" fmla="*/ 5 h 423"/>
                    <a:gd name="T78" fmla="*/ 56 w 400"/>
                    <a:gd name="T79" fmla="*/ 7 h 423"/>
                    <a:gd name="T80" fmla="*/ 52 w 400"/>
                    <a:gd name="T81" fmla="*/ 8 h 423"/>
                    <a:gd name="T82" fmla="*/ 47 w 400"/>
                    <a:gd name="T83" fmla="*/ 11 h 423"/>
                    <a:gd name="T84" fmla="*/ 43 w 400"/>
                    <a:gd name="T85" fmla="*/ 15 h 423"/>
                    <a:gd name="T86" fmla="*/ 39 w 400"/>
                    <a:gd name="T87" fmla="*/ 19 h 423"/>
                    <a:gd name="T88" fmla="*/ 35 w 400"/>
                    <a:gd name="T89" fmla="*/ 22 h 423"/>
                    <a:gd name="T90" fmla="*/ 31 w 400"/>
                    <a:gd name="T91" fmla="*/ 27 h 423"/>
                    <a:gd name="T92" fmla="*/ 27 w 400"/>
                    <a:gd name="T93" fmla="*/ 31 h 423"/>
                    <a:gd name="T94" fmla="*/ 23 w 400"/>
                    <a:gd name="T95" fmla="*/ 34 h 423"/>
                    <a:gd name="T96" fmla="*/ 17 w 400"/>
                    <a:gd name="T97" fmla="*/ 41 h 423"/>
                    <a:gd name="T98" fmla="*/ 13 w 400"/>
                    <a:gd name="T99" fmla="*/ 46 h 423"/>
                    <a:gd name="T100" fmla="*/ 8 w 400"/>
                    <a:gd name="T101" fmla="*/ 52 h 423"/>
                    <a:gd name="T102" fmla="*/ 5 w 400"/>
                    <a:gd name="T103" fmla="*/ 57 h 423"/>
                    <a:gd name="T104" fmla="*/ 3 w 400"/>
                    <a:gd name="T105" fmla="*/ 62 h 423"/>
                    <a:gd name="T106" fmla="*/ 2 w 400"/>
                    <a:gd name="T107" fmla="*/ 68 h 423"/>
                    <a:gd name="T108" fmla="*/ 0 w 400"/>
                    <a:gd name="T109" fmla="*/ 72 h 423"/>
                    <a:gd name="T110" fmla="*/ 0 w 400"/>
                    <a:gd name="T111" fmla="*/ 77 h 423"/>
                    <a:gd name="T112" fmla="*/ 1 w 400"/>
                    <a:gd name="T113" fmla="*/ 78 h 42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00" h="423">
                      <a:moveTo>
                        <a:pt x="1" y="78"/>
                      </a:moveTo>
                      <a:lnTo>
                        <a:pt x="1" y="343"/>
                      </a:lnTo>
                      <a:lnTo>
                        <a:pt x="2" y="344"/>
                      </a:lnTo>
                      <a:lnTo>
                        <a:pt x="2" y="346"/>
                      </a:lnTo>
                      <a:lnTo>
                        <a:pt x="2" y="347"/>
                      </a:lnTo>
                      <a:lnTo>
                        <a:pt x="3" y="349"/>
                      </a:lnTo>
                      <a:lnTo>
                        <a:pt x="4" y="351"/>
                      </a:lnTo>
                      <a:lnTo>
                        <a:pt x="5" y="354"/>
                      </a:lnTo>
                      <a:lnTo>
                        <a:pt x="5" y="355"/>
                      </a:lnTo>
                      <a:lnTo>
                        <a:pt x="6" y="357"/>
                      </a:lnTo>
                      <a:lnTo>
                        <a:pt x="6" y="358"/>
                      </a:lnTo>
                      <a:lnTo>
                        <a:pt x="7" y="361"/>
                      </a:lnTo>
                      <a:lnTo>
                        <a:pt x="8" y="362"/>
                      </a:lnTo>
                      <a:lnTo>
                        <a:pt x="8" y="364"/>
                      </a:lnTo>
                      <a:lnTo>
                        <a:pt x="9" y="365"/>
                      </a:lnTo>
                      <a:lnTo>
                        <a:pt x="10" y="367"/>
                      </a:lnTo>
                      <a:lnTo>
                        <a:pt x="11" y="368"/>
                      </a:lnTo>
                      <a:lnTo>
                        <a:pt x="11" y="370"/>
                      </a:lnTo>
                      <a:lnTo>
                        <a:pt x="12" y="371"/>
                      </a:lnTo>
                      <a:lnTo>
                        <a:pt x="13" y="373"/>
                      </a:lnTo>
                      <a:lnTo>
                        <a:pt x="14" y="374"/>
                      </a:lnTo>
                      <a:lnTo>
                        <a:pt x="14" y="376"/>
                      </a:lnTo>
                      <a:lnTo>
                        <a:pt x="15" y="377"/>
                      </a:lnTo>
                      <a:lnTo>
                        <a:pt x="17" y="379"/>
                      </a:lnTo>
                      <a:lnTo>
                        <a:pt x="18" y="380"/>
                      </a:lnTo>
                      <a:lnTo>
                        <a:pt x="18" y="382"/>
                      </a:lnTo>
                      <a:lnTo>
                        <a:pt x="19" y="384"/>
                      </a:lnTo>
                      <a:lnTo>
                        <a:pt x="20" y="385"/>
                      </a:lnTo>
                      <a:lnTo>
                        <a:pt x="21" y="387"/>
                      </a:lnTo>
                      <a:lnTo>
                        <a:pt x="21" y="388"/>
                      </a:lnTo>
                      <a:lnTo>
                        <a:pt x="23" y="389"/>
                      </a:lnTo>
                      <a:lnTo>
                        <a:pt x="23" y="390"/>
                      </a:lnTo>
                      <a:lnTo>
                        <a:pt x="24" y="392"/>
                      </a:lnTo>
                      <a:lnTo>
                        <a:pt x="26" y="393"/>
                      </a:lnTo>
                      <a:lnTo>
                        <a:pt x="27" y="394"/>
                      </a:lnTo>
                      <a:lnTo>
                        <a:pt x="29" y="397"/>
                      </a:lnTo>
                      <a:lnTo>
                        <a:pt x="30" y="398"/>
                      </a:lnTo>
                      <a:lnTo>
                        <a:pt x="31" y="400"/>
                      </a:lnTo>
                      <a:lnTo>
                        <a:pt x="33" y="401"/>
                      </a:lnTo>
                      <a:lnTo>
                        <a:pt x="34" y="403"/>
                      </a:lnTo>
                      <a:lnTo>
                        <a:pt x="36" y="404"/>
                      </a:lnTo>
                      <a:lnTo>
                        <a:pt x="37" y="405"/>
                      </a:lnTo>
                      <a:lnTo>
                        <a:pt x="38" y="407"/>
                      </a:lnTo>
                      <a:lnTo>
                        <a:pt x="40" y="408"/>
                      </a:lnTo>
                      <a:lnTo>
                        <a:pt x="41" y="410"/>
                      </a:lnTo>
                      <a:lnTo>
                        <a:pt x="43" y="411"/>
                      </a:lnTo>
                      <a:lnTo>
                        <a:pt x="45" y="413"/>
                      </a:lnTo>
                      <a:lnTo>
                        <a:pt x="47" y="414"/>
                      </a:lnTo>
                      <a:lnTo>
                        <a:pt x="50" y="416"/>
                      </a:lnTo>
                      <a:lnTo>
                        <a:pt x="51" y="417"/>
                      </a:lnTo>
                      <a:lnTo>
                        <a:pt x="53" y="417"/>
                      </a:lnTo>
                      <a:lnTo>
                        <a:pt x="54" y="418"/>
                      </a:lnTo>
                      <a:lnTo>
                        <a:pt x="56" y="419"/>
                      </a:lnTo>
                      <a:lnTo>
                        <a:pt x="57" y="419"/>
                      </a:lnTo>
                      <a:lnTo>
                        <a:pt x="59" y="420"/>
                      </a:lnTo>
                      <a:lnTo>
                        <a:pt x="60" y="420"/>
                      </a:lnTo>
                      <a:lnTo>
                        <a:pt x="61" y="422"/>
                      </a:lnTo>
                      <a:lnTo>
                        <a:pt x="63" y="422"/>
                      </a:lnTo>
                      <a:lnTo>
                        <a:pt x="352" y="422"/>
                      </a:lnTo>
                      <a:lnTo>
                        <a:pt x="353" y="422"/>
                      </a:lnTo>
                      <a:lnTo>
                        <a:pt x="355" y="421"/>
                      </a:lnTo>
                      <a:lnTo>
                        <a:pt x="356" y="421"/>
                      </a:lnTo>
                      <a:lnTo>
                        <a:pt x="358" y="421"/>
                      </a:lnTo>
                      <a:lnTo>
                        <a:pt x="359" y="420"/>
                      </a:lnTo>
                      <a:lnTo>
                        <a:pt x="362" y="420"/>
                      </a:lnTo>
                      <a:lnTo>
                        <a:pt x="363" y="419"/>
                      </a:lnTo>
                      <a:lnTo>
                        <a:pt x="365" y="418"/>
                      </a:lnTo>
                      <a:lnTo>
                        <a:pt x="366" y="417"/>
                      </a:lnTo>
                      <a:lnTo>
                        <a:pt x="370" y="415"/>
                      </a:lnTo>
                      <a:lnTo>
                        <a:pt x="372" y="414"/>
                      </a:lnTo>
                      <a:lnTo>
                        <a:pt x="375" y="414"/>
                      </a:lnTo>
                      <a:lnTo>
                        <a:pt x="376" y="413"/>
                      </a:lnTo>
                      <a:lnTo>
                        <a:pt x="378" y="412"/>
                      </a:lnTo>
                      <a:lnTo>
                        <a:pt x="378" y="410"/>
                      </a:lnTo>
                      <a:lnTo>
                        <a:pt x="380" y="409"/>
                      </a:lnTo>
                      <a:lnTo>
                        <a:pt x="381" y="408"/>
                      </a:lnTo>
                      <a:lnTo>
                        <a:pt x="382" y="407"/>
                      </a:lnTo>
                      <a:lnTo>
                        <a:pt x="384" y="406"/>
                      </a:lnTo>
                      <a:lnTo>
                        <a:pt x="385" y="404"/>
                      </a:lnTo>
                      <a:lnTo>
                        <a:pt x="387" y="403"/>
                      </a:lnTo>
                      <a:lnTo>
                        <a:pt x="388" y="401"/>
                      </a:lnTo>
                      <a:lnTo>
                        <a:pt x="390" y="400"/>
                      </a:lnTo>
                      <a:lnTo>
                        <a:pt x="391" y="398"/>
                      </a:lnTo>
                      <a:lnTo>
                        <a:pt x="393" y="397"/>
                      </a:lnTo>
                      <a:lnTo>
                        <a:pt x="394" y="396"/>
                      </a:lnTo>
                      <a:lnTo>
                        <a:pt x="395" y="394"/>
                      </a:lnTo>
                      <a:lnTo>
                        <a:pt x="396" y="393"/>
                      </a:lnTo>
                      <a:lnTo>
                        <a:pt x="397" y="391"/>
                      </a:lnTo>
                      <a:lnTo>
                        <a:pt x="397" y="390"/>
                      </a:lnTo>
                      <a:lnTo>
                        <a:pt x="397" y="388"/>
                      </a:lnTo>
                      <a:lnTo>
                        <a:pt x="398" y="387"/>
                      </a:lnTo>
                      <a:lnTo>
                        <a:pt x="398" y="385"/>
                      </a:lnTo>
                      <a:lnTo>
                        <a:pt x="398" y="384"/>
                      </a:lnTo>
                      <a:lnTo>
                        <a:pt x="398" y="382"/>
                      </a:lnTo>
                      <a:lnTo>
                        <a:pt x="398" y="380"/>
                      </a:lnTo>
                      <a:lnTo>
                        <a:pt x="398" y="378"/>
                      </a:lnTo>
                      <a:lnTo>
                        <a:pt x="398" y="169"/>
                      </a:lnTo>
                      <a:lnTo>
                        <a:pt x="288" y="169"/>
                      </a:lnTo>
                      <a:lnTo>
                        <a:pt x="288" y="310"/>
                      </a:lnTo>
                      <a:lnTo>
                        <a:pt x="131" y="310"/>
                      </a:lnTo>
                      <a:lnTo>
                        <a:pt x="131" y="116"/>
                      </a:lnTo>
                      <a:lnTo>
                        <a:pt x="399" y="115"/>
                      </a:lnTo>
                      <a:lnTo>
                        <a:pt x="399" y="0"/>
                      </a:lnTo>
                      <a:lnTo>
                        <a:pt x="79" y="0"/>
                      </a:lnTo>
                      <a:lnTo>
                        <a:pt x="76" y="0"/>
                      </a:lnTo>
                      <a:lnTo>
                        <a:pt x="75" y="1"/>
                      </a:lnTo>
                      <a:lnTo>
                        <a:pt x="73" y="1"/>
                      </a:lnTo>
                      <a:lnTo>
                        <a:pt x="71" y="2"/>
                      </a:lnTo>
                      <a:lnTo>
                        <a:pt x="69" y="2"/>
                      </a:lnTo>
                      <a:lnTo>
                        <a:pt x="68" y="3"/>
                      </a:lnTo>
                      <a:lnTo>
                        <a:pt x="66" y="3"/>
                      </a:lnTo>
                      <a:lnTo>
                        <a:pt x="64" y="4"/>
                      </a:lnTo>
                      <a:lnTo>
                        <a:pt x="63" y="5"/>
                      </a:lnTo>
                      <a:lnTo>
                        <a:pt x="61" y="5"/>
                      </a:lnTo>
                      <a:lnTo>
                        <a:pt x="60" y="5"/>
                      </a:lnTo>
                      <a:lnTo>
                        <a:pt x="58" y="6"/>
                      </a:lnTo>
                      <a:lnTo>
                        <a:pt x="56" y="7"/>
                      </a:lnTo>
                      <a:lnTo>
                        <a:pt x="55" y="7"/>
                      </a:lnTo>
                      <a:lnTo>
                        <a:pt x="53" y="8"/>
                      </a:lnTo>
                      <a:lnTo>
                        <a:pt x="52" y="8"/>
                      </a:lnTo>
                      <a:lnTo>
                        <a:pt x="50" y="10"/>
                      </a:lnTo>
                      <a:lnTo>
                        <a:pt x="48" y="10"/>
                      </a:lnTo>
                      <a:lnTo>
                        <a:pt x="47" y="11"/>
                      </a:lnTo>
                      <a:lnTo>
                        <a:pt x="46" y="12"/>
                      </a:lnTo>
                      <a:lnTo>
                        <a:pt x="44" y="14"/>
                      </a:lnTo>
                      <a:lnTo>
                        <a:pt x="43" y="15"/>
                      </a:lnTo>
                      <a:lnTo>
                        <a:pt x="41" y="17"/>
                      </a:lnTo>
                      <a:lnTo>
                        <a:pt x="40" y="18"/>
                      </a:lnTo>
                      <a:lnTo>
                        <a:pt x="39" y="19"/>
                      </a:lnTo>
                      <a:lnTo>
                        <a:pt x="37" y="20"/>
                      </a:lnTo>
                      <a:lnTo>
                        <a:pt x="37" y="22"/>
                      </a:lnTo>
                      <a:lnTo>
                        <a:pt x="35" y="22"/>
                      </a:lnTo>
                      <a:lnTo>
                        <a:pt x="33" y="24"/>
                      </a:lnTo>
                      <a:lnTo>
                        <a:pt x="32" y="25"/>
                      </a:lnTo>
                      <a:lnTo>
                        <a:pt x="31" y="27"/>
                      </a:lnTo>
                      <a:lnTo>
                        <a:pt x="29" y="28"/>
                      </a:lnTo>
                      <a:lnTo>
                        <a:pt x="27" y="29"/>
                      </a:lnTo>
                      <a:lnTo>
                        <a:pt x="27" y="31"/>
                      </a:lnTo>
                      <a:lnTo>
                        <a:pt x="25" y="32"/>
                      </a:lnTo>
                      <a:lnTo>
                        <a:pt x="24" y="33"/>
                      </a:lnTo>
                      <a:lnTo>
                        <a:pt x="23" y="34"/>
                      </a:lnTo>
                      <a:lnTo>
                        <a:pt x="21" y="36"/>
                      </a:lnTo>
                      <a:lnTo>
                        <a:pt x="18" y="38"/>
                      </a:lnTo>
                      <a:lnTo>
                        <a:pt x="17" y="41"/>
                      </a:lnTo>
                      <a:lnTo>
                        <a:pt x="15" y="42"/>
                      </a:lnTo>
                      <a:lnTo>
                        <a:pt x="14" y="45"/>
                      </a:lnTo>
                      <a:lnTo>
                        <a:pt x="13" y="46"/>
                      </a:lnTo>
                      <a:lnTo>
                        <a:pt x="11" y="48"/>
                      </a:lnTo>
                      <a:lnTo>
                        <a:pt x="10" y="50"/>
                      </a:lnTo>
                      <a:lnTo>
                        <a:pt x="8" y="52"/>
                      </a:lnTo>
                      <a:lnTo>
                        <a:pt x="7" y="54"/>
                      </a:lnTo>
                      <a:lnTo>
                        <a:pt x="6" y="55"/>
                      </a:lnTo>
                      <a:lnTo>
                        <a:pt x="5" y="57"/>
                      </a:lnTo>
                      <a:lnTo>
                        <a:pt x="5" y="58"/>
                      </a:lnTo>
                      <a:lnTo>
                        <a:pt x="4" y="60"/>
                      </a:lnTo>
                      <a:lnTo>
                        <a:pt x="3" y="62"/>
                      </a:lnTo>
                      <a:lnTo>
                        <a:pt x="2" y="65"/>
                      </a:lnTo>
                      <a:lnTo>
                        <a:pt x="2" y="66"/>
                      </a:lnTo>
                      <a:lnTo>
                        <a:pt x="2" y="68"/>
                      </a:lnTo>
                      <a:lnTo>
                        <a:pt x="1" y="69"/>
                      </a:lnTo>
                      <a:lnTo>
                        <a:pt x="0" y="71"/>
                      </a:lnTo>
                      <a:lnTo>
                        <a:pt x="0" y="72"/>
                      </a:lnTo>
                      <a:lnTo>
                        <a:pt x="0" y="74"/>
                      </a:lnTo>
                      <a:lnTo>
                        <a:pt x="0" y="75"/>
                      </a:lnTo>
                      <a:lnTo>
                        <a:pt x="0" y="77"/>
                      </a:lnTo>
                      <a:lnTo>
                        <a:pt x="0" y="78"/>
                      </a:lnTo>
                      <a:lnTo>
                        <a:pt x="1" y="80"/>
                      </a:lnTo>
                      <a:lnTo>
                        <a:pt x="1" y="78"/>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solidFill>
                      <a:srgbClr val="000000"/>
                    </a:solidFill>
                  </a:endParaRPr>
                </a:p>
              </p:txBody>
            </p:sp>
            <p:sp>
              <p:nvSpPr>
                <p:cNvPr id="1042" name="Arc 15"/>
                <p:cNvSpPr>
                  <a:spLocks/>
                </p:cNvSpPr>
                <p:nvPr/>
              </p:nvSpPr>
              <p:spPr bwMode="auto">
                <a:xfrm>
                  <a:off x="2407" y="1053"/>
                  <a:ext cx="61" cy="79"/>
                </a:xfrm>
                <a:custGeom>
                  <a:avLst/>
                  <a:gdLst>
                    <a:gd name="T0" fmla="*/ 0 w 21600"/>
                    <a:gd name="T1" fmla="*/ 0 h 21597"/>
                    <a:gd name="T2" fmla="*/ 0 w 21600"/>
                    <a:gd name="T3" fmla="*/ 0 h 21597"/>
                    <a:gd name="T4" fmla="*/ 0 w 21600"/>
                    <a:gd name="T5" fmla="*/ 0 h 21597"/>
                    <a:gd name="T6" fmla="*/ 0 60000 65536"/>
                    <a:gd name="T7" fmla="*/ 0 60000 65536"/>
                    <a:gd name="T8" fmla="*/ 0 60000 65536"/>
                  </a:gdLst>
                  <a:ahLst/>
                  <a:cxnLst>
                    <a:cxn ang="T6">
                      <a:pos x="T0" y="T1"/>
                    </a:cxn>
                    <a:cxn ang="T7">
                      <a:pos x="T2" y="T3"/>
                    </a:cxn>
                    <a:cxn ang="T8">
                      <a:pos x="T4" y="T5"/>
                    </a:cxn>
                  </a:cxnLst>
                  <a:rect l="0" t="0" r="r" b="b"/>
                  <a:pathLst>
                    <a:path w="21600" h="21597" fill="none" extrusionOk="0">
                      <a:moveTo>
                        <a:pt x="21242" y="21597"/>
                      </a:moveTo>
                      <a:cubicBezTo>
                        <a:pt x="9454" y="21402"/>
                        <a:pt x="0" y="11790"/>
                        <a:pt x="0" y="0"/>
                      </a:cubicBezTo>
                    </a:path>
                    <a:path w="21600" h="21597" stroke="0" extrusionOk="0">
                      <a:moveTo>
                        <a:pt x="21242" y="21597"/>
                      </a:moveTo>
                      <a:cubicBezTo>
                        <a:pt x="9454" y="21402"/>
                        <a:pt x="0" y="11790"/>
                        <a:pt x="0" y="0"/>
                      </a:cubicBezTo>
                      <a:lnTo>
                        <a:pt x="21600" y="0"/>
                      </a:lnTo>
                      <a:lnTo>
                        <a:pt x="21242" y="21597"/>
                      </a:lnTo>
                      <a:close/>
                    </a:path>
                  </a:pathLst>
                </a:custGeom>
                <a:solidFill>
                  <a:srgbClr val="000000"/>
                </a:solidFill>
                <a:ln w="12700" cap="rnd">
                  <a:noFill/>
                  <a:round/>
                  <a:headEnd/>
                  <a:tailEnd/>
                </a:ln>
                <a:effectLst/>
              </p:spPr>
              <p:txBody>
                <a:bodyPr wrap="none" anchor="ctr"/>
                <a:lstStyle/>
                <a:p>
                  <a:pPr>
                    <a:defRPr/>
                  </a:pPr>
                  <a:endParaRPr lang="en-US">
                    <a:solidFill>
                      <a:srgbClr val="000000"/>
                    </a:solidFill>
                  </a:endParaRPr>
                </a:p>
              </p:txBody>
            </p:sp>
            <p:sp>
              <p:nvSpPr>
                <p:cNvPr id="1043" name="Arc 16"/>
                <p:cNvSpPr>
                  <a:spLocks/>
                </p:cNvSpPr>
                <p:nvPr/>
              </p:nvSpPr>
              <p:spPr bwMode="auto">
                <a:xfrm>
                  <a:off x="2403" y="708"/>
                  <a:ext cx="79" cy="76"/>
                </a:xfrm>
                <a:custGeom>
                  <a:avLst/>
                  <a:gdLst>
                    <a:gd name="T0" fmla="*/ 0 w 21600"/>
                    <a:gd name="T1" fmla="*/ 0 h 21598"/>
                    <a:gd name="T2" fmla="*/ 0 w 21600"/>
                    <a:gd name="T3" fmla="*/ 0 h 21598"/>
                    <a:gd name="T4" fmla="*/ 0 w 21600"/>
                    <a:gd name="T5" fmla="*/ 0 h 21598"/>
                    <a:gd name="T6" fmla="*/ 0 60000 65536"/>
                    <a:gd name="T7" fmla="*/ 0 60000 65536"/>
                    <a:gd name="T8" fmla="*/ 0 60000 65536"/>
                  </a:gdLst>
                  <a:ahLst/>
                  <a:cxnLst>
                    <a:cxn ang="T6">
                      <a:pos x="T0" y="T1"/>
                    </a:cxn>
                    <a:cxn ang="T7">
                      <a:pos x="T2" y="T3"/>
                    </a:cxn>
                    <a:cxn ang="T8">
                      <a:pos x="T4" y="T5"/>
                    </a:cxn>
                  </a:cxnLst>
                  <a:rect l="0" t="0" r="r" b="b"/>
                  <a:pathLst>
                    <a:path w="21600" h="21598" fill="none" extrusionOk="0">
                      <a:moveTo>
                        <a:pt x="0" y="21598"/>
                      </a:moveTo>
                      <a:cubicBezTo>
                        <a:pt x="0" y="9775"/>
                        <a:pt x="9505" y="149"/>
                        <a:pt x="21326" y="-1"/>
                      </a:cubicBezTo>
                    </a:path>
                    <a:path w="21600" h="21598" stroke="0" extrusionOk="0">
                      <a:moveTo>
                        <a:pt x="0" y="21598"/>
                      </a:moveTo>
                      <a:cubicBezTo>
                        <a:pt x="0" y="9775"/>
                        <a:pt x="9505" y="149"/>
                        <a:pt x="21326" y="-1"/>
                      </a:cubicBezTo>
                      <a:lnTo>
                        <a:pt x="21600" y="21598"/>
                      </a:lnTo>
                      <a:lnTo>
                        <a:pt x="0" y="21598"/>
                      </a:lnTo>
                      <a:close/>
                    </a:path>
                  </a:pathLst>
                </a:custGeom>
                <a:solidFill>
                  <a:srgbClr val="000000"/>
                </a:solidFill>
                <a:ln w="12700" cap="rnd">
                  <a:noFill/>
                  <a:round/>
                  <a:headEnd/>
                  <a:tailEnd/>
                </a:ln>
                <a:effectLst/>
              </p:spPr>
              <p:txBody>
                <a:bodyPr wrap="none" anchor="ctr"/>
                <a:lstStyle/>
                <a:p>
                  <a:pPr>
                    <a:defRPr/>
                  </a:pPr>
                  <a:endParaRPr lang="en-US">
                    <a:solidFill>
                      <a:srgbClr val="000000"/>
                    </a:solidFill>
                  </a:endParaRPr>
                </a:p>
              </p:txBody>
            </p:sp>
            <p:sp>
              <p:nvSpPr>
                <p:cNvPr id="1044" name="Arc 17"/>
                <p:cNvSpPr>
                  <a:spLocks/>
                </p:cNvSpPr>
                <p:nvPr/>
              </p:nvSpPr>
              <p:spPr bwMode="auto">
                <a:xfrm>
                  <a:off x="2756" y="1095"/>
                  <a:ext cx="46" cy="37"/>
                </a:xfrm>
                <a:custGeom>
                  <a:avLst/>
                  <a:gdLst>
                    <a:gd name="T0" fmla="*/ 0 w 21600"/>
                    <a:gd name="T1" fmla="*/ 0 h 22208"/>
                    <a:gd name="T2" fmla="*/ 0 w 21600"/>
                    <a:gd name="T3" fmla="*/ 0 h 22208"/>
                    <a:gd name="T4" fmla="*/ 0 w 21600"/>
                    <a:gd name="T5" fmla="*/ 0 h 22208"/>
                    <a:gd name="T6" fmla="*/ 0 60000 65536"/>
                    <a:gd name="T7" fmla="*/ 0 60000 65536"/>
                    <a:gd name="T8" fmla="*/ 0 60000 65536"/>
                  </a:gdLst>
                  <a:ahLst/>
                  <a:cxnLst>
                    <a:cxn ang="T6">
                      <a:pos x="T0" y="T1"/>
                    </a:cxn>
                    <a:cxn ang="T7">
                      <a:pos x="T2" y="T3"/>
                    </a:cxn>
                    <a:cxn ang="T8">
                      <a:pos x="T4" y="T5"/>
                    </a:cxn>
                  </a:cxnLst>
                  <a:rect l="0" t="0" r="r" b="b"/>
                  <a:pathLst>
                    <a:path w="21600" h="22208" fill="none" extrusionOk="0">
                      <a:moveTo>
                        <a:pt x="21591" y="-1"/>
                      </a:moveTo>
                      <a:cubicBezTo>
                        <a:pt x="21597" y="202"/>
                        <a:pt x="21600" y="405"/>
                        <a:pt x="21600" y="608"/>
                      </a:cubicBezTo>
                      <a:cubicBezTo>
                        <a:pt x="21600" y="12537"/>
                        <a:pt x="11929" y="22207"/>
                        <a:pt x="0" y="22208"/>
                      </a:cubicBezTo>
                    </a:path>
                    <a:path w="21600" h="22208" stroke="0" extrusionOk="0">
                      <a:moveTo>
                        <a:pt x="21591" y="-1"/>
                      </a:moveTo>
                      <a:cubicBezTo>
                        <a:pt x="21597" y="202"/>
                        <a:pt x="21600" y="405"/>
                        <a:pt x="21600" y="608"/>
                      </a:cubicBezTo>
                      <a:cubicBezTo>
                        <a:pt x="21600" y="12537"/>
                        <a:pt x="11929" y="22207"/>
                        <a:pt x="0" y="22208"/>
                      </a:cubicBezTo>
                      <a:lnTo>
                        <a:pt x="0" y="608"/>
                      </a:lnTo>
                      <a:lnTo>
                        <a:pt x="21591" y="-1"/>
                      </a:lnTo>
                      <a:close/>
                    </a:path>
                  </a:pathLst>
                </a:custGeom>
                <a:solidFill>
                  <a:srgbClr val="000000"/>
                </a:solidFill>
                <a:ln w="12700" cap="rnd">
                  <a:noFill/>
                  <a:round/>
                  <a:headEnd/>
                  <a:tailEnd/>
                </a:ln>
                <a:effectLst/>
              </p:spPr>
              <p:txBody>
                <a:bodyPr wrap="none" anchor="ctr"/>
                <a:lstStyle/>
                <a:p>
                  <a:pPr>
                    <a:defRPr/>
                  </a:pPr>
                  <a:endParaRPr lang="en-US">
                    <a:solidFill>
                      <a:srgbClr val="000000"/>
                    </a:solidFill>
                  </a:endParaRPr>
                </a:p>
              </p:txBody>
            </p:sp>
          </p:grpSp>
          <p:grpSp>
            <p:nvGrpSpPr>
              <p:cNvPr id="6" name="Group 18"/>
              <p:cNvGrpSpPr>
                <a:grpSpLocks/>
              </p:cNvGrpSpPr>
              <p:nvPr/>
            </p:nvGrpSpPr>
            <p:grpSpPr bwMode="auto">
              <a:xfrm>
                <a:off x="2820" y="706"/>
                <a:ext cx="1133" cy="423"/>
                <a:chOff x="2820" y="706"/>
                <a:chExt cx="1133" cy="423"/>
              </a:xfrm>
            </p:grpSpPr>
            <p:sp>
              <p:nvSpPr>
                <p:cNvPr id="1038" name="Freeform 19"/>
                <p:cNvSpPr>
                  <a:spLocks/>
                </p:cNvSpPr>
                <p:nvPr/>
              </p:nvSpPr>
              <p:spPr bwMode="auto">
                <a:xfrm>
                  <a:off x="2838" y="705"/>
                  <a:ext cx="1115" cy="424"/>
                </a:xfrm>
                <a:custGeom>
                  <a:avLst/>
                  <a:gdLst>
                    <a:gd name="T0" fmla="*/ 0 w 1115"/>
                    <a:gd name="T1" fmla="*/ 321 h 423"/>
                    <a:gd name="T2" fmla="*/ 198 w 1115"/>
                    <a:gd name="T3" fmla="*/ 0 h 423"/>
                    <a:gd name="T4" fmla="*/ 340 w 1115"/>
                    <a:gd name="T5" fmla="*/ 0 h 423"/>
                    <a:gd name="T6" fmla="*/ 525 w 1115"/>
                    <a:gd name="T7" fmla="*/ 307 h 423"/>
                    <a:gd name="T8" fmla="*/ 714 w 1115"/>
                    <a:gd name="T9" fmla="*/ 1 h 423"/>
                    <a:gd name="T10" fmla="*/ 850 w 1115"/>
                    <a:gd name="T11" fmla="*/ 1 h 423"/>
                    <a:gd name="T12" fmla="*/ 1114 w 1115"/>
                    <a:gd name="T13" fmla="*/ 421 h 423"/>
                    <a:gd name="T14" fmla="*/ 972 w 1115"/>
                    <a:gd name="T15" fmla="*/ 421 h 423"/>
                    <a:gd name="T16" fmla="*/ 781 w 1115"/>
                    <a:gd name="T17" fmla="*/ 110 h 423"/>
                    <a:gd name="T18" fmla="*/ 654 w 1115"/>
                    <a:gd name="T19" fmla="*/ 310 h 423"/>
                    <a:gd name="T20" fmla="*/ 867 w 1115"/>
                    <a:gd name="T21" fmla="*/ 310 h 423"/>
                    <a:gd name="T22" fmla="*/ 941 w 1115"/>
                    <a:gd name="T23" fmla="*/ 422 h 423"/>
                    <a:gd name="T24" fmla="*/ 463 w 1115"/>
                    <a:gd name="T25" fmla="*/ 422 h 423"/>
                    <a:gd name="T26" fmla="*/ 271 w 1115"/>
                    <a:gd name="T27" fmla="*/ 106 h 423"/>
                    <a:gd name="T28" fmla="*/ 135 w 1115"/>
                    <a:gd name="T29" fmla="*/ 313 h 423"/>
                    <a:gd name="T30" fmla="*/ 359 w 1115"/>
                    <a:gd name="T31" fmla="*/ 313 h 423"/>
                    <a:gd name="T32" fmla="*/ 435 w 1115"/>
                    <a:gd name="T33" fmla="*/ 422 h 423"/>
                    <a:gd name="T34" fmla="*/ 31 w 1115"/>
                    <a:gd name="T35" fmla="*/ 422 h 423"/>
                    <a:gd name="T36" fmla="*/ 32 w 1115"/>
                    <a:gd name="T37" fmla="*/ 422 h 423"/>
                    <a:gd name="T38" fmla="*/ 30 w 1115"/>
                    <a:gd name="T39" fmla="*/ 420 h 423"/>
                    <a:gd name="T40" fmla="*/ 28 w 1115"/>
                    <a:gd name="T41" fmla="*/ 419 h 423"/>
                    <a:gd name="T42" fmla="*/ 24 w 1115"/>
                    <a:gd name="T43" fmla="*/ 416 h 423"/>
                    <a:gd name="T44" fmla="*/ 22 w 1115"/>
                    <a:gd name="T45" fmla="*/ 415 h 423"/>
                    <a:gd name="T46" fmla="*/ 21 w 1115"/>
                    <a:gd name="T47" fmla="*/ 413 h 423"/>
                    <a:gd name="T48" fmla="*/ 19 w 1115"/>
                    <a:gd name="T49" fmla="*/ 412 h 423"/>
                    <a:gd name="T50" fmla="*/ 16 w 1115"/>
                    <a:gd name="T51" fmla="*/ 410 h 423"/>
                    <a:gd name="T52" fmla="*/ 15 w 1115"/>
                    <a:gd name="T53" fmla="*/ 406 h 423"/>
                    <a:gd name="T54" fmla="*/ 13 w 1115"/>
                    <a:gd name="T55" fmla="*/ 404 h 423"/>
                    <a:gd name="T56" fmla="*/ 11 w 1115"/>
                    <a:gd name="T57" fmla="*/ 402 h 423"/>
                    <a:gd name="T58" fmla="*/ 9 w 1115"/>
                    <a:gd name="T59" fmla="*/ 400 h 423"/>
                    <a:gd name="T60" fmla="*/ 8 w 1115"/>
                    <a:gd name="T61" fmla="*/ 397 h 423"/>
                    <a:gd name="T62" fmla="*/ 5 w 1115"/>
                    <a:gd name="T63" fmla="*/ 395 h 423"/>
                    <a:gd name="T64" fmla="*/ 4 w 1115"/>
                    <a:gd name="T65" fmla="*/ 393 h 423"/>
                    <a:gd name="T66" fmla="*/ 0 w 1115"/>
                    <a:gd name="T67" fmla="*/ 321 h 4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115" h="423">
                      <a:moveTo>
                        <a:pt x="0" y="321"/>
                      </a:moveTo>
                      <a:lnTo>
                        <a:pt x="198" y="0"/>
                      </a:lnTo>
                      <a:lnTo>
                        <a:pt x="340" y="0"/>
                      </a:lnTo>
                      <a:lnTo>
                        <a:pt x="525" y="307"/>
                      </a:lnTo>
                      <a:lnTo>
                        <a:pt x="714" y="1"/>
                      </a:lnTo>
                      <a:lnTo>
                        <a:pt x="850" y="1"/>
                      </a:lnTo>
                      <a:lnTo>
                        <a:pt x="1114" y="421"/>
                      </a:lnTo>
                      <a:lnTo>
                        <a:pt x="972" y="421"/>
                      </a:lnTo>
                      <a:lnTo>
                        <a:pt x="781" y="110"/>
                      </a:lnTo>
                      <a:lnTo>
                        <a:pt x="654" y="310"/>
                      </a:lnTo>
                      <a:lnTo>
                        <a:pt x="867" y="310"/>
                      </a:lnTo>
                      <a:lnTo>
                        <a:pt x="941" y="422"/>
                      </a:lnTo>
                      <a:lnTo>
                        <a:pt x="463" y="422"/>
                      </a:lnTo>
                      <a:lnTo>
                        <a:pt x="271" y="106"/>
                      </a:lnTo>
                      <a:lnTo>
                        <a:pt x="135" y="313"/>
                      </a:lnTo>
                      <a:lnTo>
                        <a:pt x="359" y="313"/>
                      </a:lnTo>
                      <a:lnTo>
                        <a:pt x="435" y="422"/>
                      </a:lnTo>
                      <a:lnTo>
                        <a:pt x="31" y="422"/>
                      </a:lnTo>
                      <a:lnTo>
                        <a:pt x="32" y="422"/>
                      </a:lnTo>
                      <a:lnTo>
                        <a:pt x="30" y="420"/>
                      </a:lnTo>
                      <a:lnTo>
                        <a:pt x="28" y="419"/>
                      </a:lnTo>
                      <a:lnTo>
                        <a:pt x="24" y="416"/>
                      </a:lnTo>
                      <a:lnTo>
                        <a:pt x="22" y="415"/>
                      </a:lnTo>
                      <a:lnTo>
                        <a:pt x="21" y="413"/>
                      </a:lnTo>
                      <a:lnTo>
                        <a:pt x="19" y="412"/>
                      </a:lnTo>
                      <a:lnTo>
                        <a:pt x="16" y="410"/>
                      </a:lnTo>
                      <a:lnTo>
                        <a:pt x="15" y="406"/>
                      </a:lnTo>
                      <a:lnTo>
                        <a:pt x="13" y="404"/>
                      </a:lnTo>
                      <a:lnTo>
                        <a:pt x="11" y="402"/>
                      </a:lnTo>
                      <a:lnTo>
                        <a:pt x="9" y="400"/>
                      </a:lnTo>
                      <a:lnTo>
                        <a:pt x="8" y="397"/>
                      </a:lnTo>
                      <a:lnTo>
                        <a:pt x="5" y="395"/>
                      </a:lnTo>
                      <a:lnTo>
                        <a:pt x="4" y="393"/>
                      </a:lnTo>
                      <a:lnTo>
                        <a:pt x="0" y="321"/>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solidFill>
                      <a:srgbClr val="000000"/>
                    </a:solidFill>
                  </a:endParaRPr>
                </a:p>
              </p:txBody>
            </p:sp>
            <p:sp>
              <p:nvSpPr>
                <p:cNvPr id="1039" name="Arc 20"/>
                <p:cNvSpPr>
                  <a:spLocks/>
                </p:cNvSpPr>
                <p:nvPr/>
              </p:nvSpPr>
              <p:spPr bwMode="auto">
                <a:xfrm>
                  <a:off x="2823" y="1053"/>
                  <a:ext cx="49" cy="73"/>
                </a:xfrm>
                <a:custGeom>
                  <a:avLst/>
                  <a:gdLst>
                    <a:gd name="T0" fmla="*/ 0 w 21600"/>
                    <a:gd name="T1" fmla="*/ 0 h 21894"/>
                    <a:gd name="T2" fmla="*/ 0 w 21600"/>
                    <a:gd name="T3" fmla="*/ 0 h 21894"/>
                    <a:gd name="T4" fmla="*/ 0 w 21600"/>
                    <a:gd name="T5" fmla="*/ 0 h 21894"/>
                    <a:gd name="T6" fmla="*/ 0 60000 65536"/>
                    <a:gd name="T7" fmla="*/ 0 60000 65536"/>
                    <a:gd name="T8" fmla="*/ 0 60000 65536"/>
                  </a:gdLst>
                  <a:ahLst/>
                  <a:cxnLst>
                    <a:cxn ang="T6">
                      <a:pos x="T0" y="T1"/>
                    </a:cxn>
                    <a:cxn ang="T7">
                      <a:pos x="T2" y="T3"/>
                    </a:cxn>
                    <a:cxn ang="T8">
                      <a:pos x="T4" y="T5"/>
                    </a:cxn>
                  </a:cxnLst>
                  <a:rect l="0" t="0" r="r" b="b"/>
                  <a:pathLst>
                    <a:path w="21600" h="21894" fill="none" extrusionOk="0">
                      <a:moveTo>
                        <a:pt x="21600" y="21894"/>
                      </a:moveTo>
                      <a:cubicBezTo>
                        <a:pt x="9670" y="21894"/>
                        <a:pt x="0" y="12223"/>
                        <a:pt x="0" y="294"/>
                      </a:cubicBezTo>
                      <a:cubicBezTo>
                        <a:pt x="-1" y="195"/>
                        <a:pt x="0" y="97"/>
                        <a:pt x="2" y="0"/>
                      </a:cubicBezTo>
                    </a:path>
                    <a:path w="21600" h="21894" stroke="0" extrusionOk="0">
                      <a:moveTo>
                        <a:pt x="21600" y="21894"/>
                      </a:moveTo>
                      <a:cubicBezTo>
                        <a:pt x="9670" y="21894"/>
                        <a:pt x="0" y="12223"/>
                        <a:pt x="0" y="294"/>
                      </a:cubicBezTo>
                      <a:cubicBezTo>
                        <a:pt x="-1" y="195"/>
                        <a:pt x="0" y="97"/>
                        <a:pt x="2" y="0"/>
                      </a:cubicBezTo>
                      <a:lnTo>
                        <a:pt x="21600" y="294"/>
                      </a:lnTo>
                      <a:lnTo>
                        <a:pt x="21600" y="21894"/>
                      </a:lnTo>
                      <a:close/>
                    </a:path>
                  </a:pathLst>
                </a:custGeom>
                <a:solidFill>
                  <a:srgbClr val="000000"/>
                </a:solidFill>
                <a:ln w="12700" cap="rnd">
                  <a:noFill/>
                  <a:round/>
                  <a:headEnd/>
                  <a:tailEnd/>
                </a:ln>
                <a:effectLst/>
              </p:spPr>
              <p:txBody>
                <a:bodyPr wrap="none" anchor="ctr"/>
                <a:lstStyle/>
                <a:p>
                  <a:pPr>
                    <a:defRPr/>
                  </a:pPr>
                  <a:endParaRPr lang="en-US">
                    <a:solidFill>
                      <a:srgbClr val="000000"/>
                    </a:solidFill>
                  </a:endParaRPr>
                </a:p>
              </p:txBody>
            </p:sp>
            <p:sp>
              <p:nvSpPr>
                <p:cNvPr id="1040" name="Freeform 21"/>
                <p:cNvSpPr>
                  <a:spLocks/>
                </p:cNvSpPr>
                <p:nvPr/>
              </p:nvSpPr>
              <p:spPr bwMode="auto">
                <a:xfrm>
                  <a:off x="2820" y="1019"/>
                  <a:ext cx="30" cy="52"/>
                </a:xfrm>
                <a:custGeom>
                  <a:avLst/>
                  <a:gdLst>
                    <a:gd name="T0" fmla="*/ 22 w 30"/>
                    <a:gd name="T1" fmla="*/ 0 h 52"/>
                    <a:gd name="T2" fmla="*/ 0 w 30"/>
                    <a:gd name="T3" fmla="*/ 35 h 52"/>
                    <a:gd name="T4" fmla="*/ 29 w 30"/>
                    <a:gd name="T5" fmla="*/ 51 h 52"/>
                    <a:gd name="T6" fmla="*/ 22 w 30"/>
                    <a:gd name="T7" fmla="*/ 0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52">
                      <a:moveTo>
                        <a:pt x="22" y="0"/>
                      </a:moveTo>
                      <a:lnTo>
                        <a:pt x="0" y="35"/>
                      </a:lnTo>
                      <a:lnTo>
                        <a:pt x="29" y="51"/>
                      </a:lnTo>
                      <a:lnTo>
                        <a:pt x="22" y="0"/>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solidFill>
                      <a:srgbClr val="000000"/>
                    </a:solidFill>
                  </a:endParaRPr>
                </a:p>
              </p:txBody>
            </p:sp>
          </p:grpSp>
        </p:grpSp>
      </p:grpSp>
      <p:sp>
        <p:nvSpPr>
          <p:cNvPr id="1031" name="Line 22"/>
          <p:cNvSpPr>
            <a:spLocks noChangeShapeType="1"/>
          </p:cNvSpPr>
          <p:nvPr/>
        </p:nvSpPr>
        <p:spPr bwMode="auto">
          <a:xfrm>
            <a:off x="0" y="6781800"/>
            <a:ext cx="9144000" cy="0"/>
          </a:xfrm>
          <a:prstGeom prst="line">
            <a:avLst/>
          </a:prstGeom>
          <a:noFill/>
          <a:ln w="57150">
            <a:solidFill>
              <a:schemeClr val="accent2"/>
            </a:solidFill>
            <a:round/>
            <a:headEnd/>
            <a:tailEnd/>
          </a:ln>
          <a:effectLst/>
        </p:spPr>
        <p:txBody>
          <a:bodyPr wrap="none" anchor="ctr"/>
          <a:lstStyle/>
          <a:p>
            <a:pPr>
              <a:defRPr/>
            </a:pPr>
            <a:endParaRPr lang="en-US">
              <a:solidFill>
                <a:srgbClr val="000000"/>
              </a:solidFill>
            </a:endParaRPr>
          </a:p>
        </p:txBody>
      </p:sp>
    </p:spTree>
    <p:extLst>
      <p:ext uri="{BB962C8B-B14F-4D97-AF65-F5344CB8AC3E}">
        <p14:creationId xmlns:p14="http://schemas.microsoft.com/office/powerpoint/2010/main" val="36009253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rtl="0" eaLnBrk="1" fontAlgn="base" hangingPunct="1">
        <a:spcBef>
          <a:spcPct val="0"/>
        </a:spcBef>
        <a:spcAft>
          <a:spcPct val="0"/>
        </a:spcAft>
        <a:defRPr sz="3600">
          <a:solidFill>
            <a:schemeClr val="tx1"/>
          </a:solidFill>
          <a:latin typeface="+mj-lt"/>
          <a:ea typeface="+mj-ea"/>
          <a:cs typeface="+mj-cs"/>
        </a:defRPr>
      </a:lvl1pPr>
      <a:lvl2pPr algn="r" rtl="0" eaLnBrk="1" fontAlgn="base" hangingPunct="1">
        <a:spcBef>
          <a:spcPct val="0"/>
        </a:spcBef>
        <a:spcAft>
          <a:spcPct val="0"/>
        </a:spcAft>
        <a:defRPr sz="3600">
          <a:solidFill>
            <a:schemeClr val="tx1"/>
          </a:solidFill>
          <a:latin typeface="Tahoma" pitchFamily="34" charset="0"/>
        </a:defRPr>
      </a:lvl2pPr>
      <a:lvl3pPr algn="r" rtl="0" eaLnBrk="1" fontAlgn="base" hangingPunct="1">
        <a:spcBef>
          <a:spcPct val="0"/>
        </a:spcBef>
        <a:spcAft>
          <a:spcPct val="0"/>
        </a:spcAft>
        <a:defRPr sz="3600">
          <a:solidFill>
            <a:schemeClr val="tx1"/>
          </a:solidFill>
          <a:latin typeface="Tahoma" pitchFamily="34" charset="0"/>
        </a:defRPr>
      </a:lvl3pPr>
      <a:lvl4pPr algn="r" rtl="0" eaLnBrk="1" fontAlgn="base" hangingPunct="1">
        <a:spcBef>
          <a:spcPct val="0"/>
        </a:spcBef>
        <a:spcAft>
          <a:spcPct val="0"/>
        </a:spcAft>
        <a:defRPr sz="3600">
          <a:solidFill>
            <a:schemeClr val="tx1"/>
          </a:solidFill>
          <a:latin typeface="Tahoma" pitchFamily="34" charset="0"/>
        </a:defRPr>
      </a:lvl4pPr>
      <a:lvl5pPr algn="r" rtl="0" eaLnBrk="1" fontAlgn="base" hangingPunct="1">
        <a:spcBef>
          <a:spcPct val="0"/>
        </a:spcBef>
        <a:spcAft>
          <a:spcPct val="0"/>
        </a:spcAft>
        <a:defRPr sz="3600">
          <a:solidFill>
            <a:schemeClr val="tx1"/>
          </a:solidFill>
          <a:latin typeface="Tahoma" pitchFamily="34" charset="0"/>
        </a:defRPr>
      </a:lvl5pPr>
      <a:lvl6pPr marL="457200" algn="r" rtl="0" eaLnBrk="1" fontAlgn="base" hangingPunct="1">
        <a:spcBef>
          <a:spcPct val="0"/>
        </a:spcBef>
        <a:spcAft>
          <a:spcPct val="0"/>
        </a:spcAft>
        <a:defRPr sz="3600">
          <a:solidFill>
            <a:schemeClr val="tx1"/>
          </a:solidFill>
          <a:latin typeface="Tahoma" pitchFamily="34" charset="0"/>
        </a:defRPr>
      </a:lvl6pPr>
      <a:lvl7pPr marL="914400" algn="r" rtl="0" eaLnBrk="1" fontAlgn="base" hangingPunct="1">
        <a:spcBef>
          <a:spcPct val="0"/>
        </a:spcBef>
        <a:spcAft>
          <a:spcPct val="0"/>
        </a:spcAft>
        <a:defRPr sz="3600">
          <a:solidFill>
            <a:schemeClr val="tx1"/>
          </a:solidFill>
          <a:latin typeface="Tahoma" pitchFamily="34" charset="0"/>
        </a:defRPr>
      </a:lvl7pPr>
      <a:lvl8pPr marL="1371600" algn="r" rtl="0" eaLnBrk="1" fontAlgn="base" hangingPunct="1">
        <a:spcBef>
          <a:spcPct val="0"/>
        </a:spcBef>
        <a:spcAft>
          <a:spcPct val="0"/>
        </a:spcAft>
        <a:defRPr sz="3600">
          <a:solidFill>
            <a:schemeClr val="tx1"/>
          </a:solidFill>
          <a:latin typeface="Tahoma" pitchFamily="34" charset="0"/>
        </a:defRPr>
      </a:lvl8pPr>
      <a:lvl9pPr marL="1828800" algn="r" rtl="0" eaLnBrk="1" fontAlgn="base" hangingPunct="1">
        <a:spcBef>
          <a:spcPct val="0"/>
        </a:spcBef>
        <a:spcAft>
          <a:spcPct val="0"/>
        </a:spcAft>
        <a:defRPr sz="3600">
          <a:solidFill>
            <a:schemeClr val="tx1"/>
          </a:solidFill>
          <a:latin typeface="Tahoma" pitchFamily="34" charset="0"/>
        </a:defRPr>
      </a:lvl9pPr>
    </p:titleStyle>
    <p:bodyStyle>
      <a:lvl1pPr marL="342900" indent="-342900" algn="l" rtl="0" eaLnBrk="1" fontAlgn="base" hangingPunct="1">
        <a:spcBef>
          <a:spcPct val="20000"/>
        </a:spcBef>
        <a:spcAft>
          <a:spcPct val="0"/>
        </a:spcAft>
        <a:buClr>
          <a:schemeClr val="accent2"/>
        </a:buClr>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Font typeface="Wingdings" pitchFamily="2" charset="2"/>
        <a:buChar char="n"/>
        <a:defRPr sz="2000">
          <a:solidFill>
            <a:schemeClr val="tx1"/>
          </a:solidFill>
          <a:latin typeface="+mn-lt"/>
        </a:defRPr>
      </a:lvl2pPr>
      <a:lvl3pPr marL="1143000" indent="-228600" algn="l" rtl="0" eaLnBrk="1" fontAlgn="base" hangingPunct="1">
        <a:spcBef>
          <a:spcPct val="20000"/>
        </a:spcBef>
        <a:spcAft>
          <a:spcPct val="0"/>
        </a:spcAft>
        <a:buClr>
          <a:schemeClr val="accent2"/>
        </a:buClr>
        <a:buFont typeface="Wingdings" pitchFamily="2" charset="2"/>
        <a:buChar char="n"/>
        <a:defRPr>
          <a:solidFill>
            <a:schemeClr val="tx1"/>
          </a:solidFill>
          <a:latin typeface="+mn-lt"/>
        </a:defRPr>
      </a:lvl3pPr>
      <a:lvl4pPr marL="1600200" indent="-228600" algn="l" rtl="0" eaLnBrk="1" fontAlgn="base" hangingPunct="1">
        <a:spcBef>
          <a:spcPct val="20000"/>
        </a:spcBef>
        <a:spcAft>
          <a:spcPct val="0"/>
        </a:spcAft>
        <a:buClr>
          <a:schemeClr val="accent2"/>
        </a:buClr>
        <a:buFont typeface="Wingdings" pitchFamily="2" charset="2"/>
        <a:buChar char="n"/>
        <a:defRPr sz="1600">
          <a:solidFill>
            <a:schemeClr val="tx1"/>
          </a:solidFill>
          <a:latin typeface="+mn-lt"/>
        </a:defRPr>
      </a:lvl4pPr>
      <a:lvl5pPr marL="2057400" indent="-230188" algn="l" rtl="0" eaLnBrk="1" fontAlgn="base" hangingPunct="1">
        <a:spcBef>
          <a:spcPct val="20000"/>
        </a:spcBef>
        <a:spcAft>
          <a:spcPct val="50000"/>
        </a:spcAft>
        <a:buClr>
          <a:schemeClr val="accent2"/>
        </a:buClr>
        <a:buFont typeface="Wingdings" pitchFamily="2" charset="2"/>
        <a:buChar char="n"/>
        <a:defRPr sz="1600">
          <a:solidFill>
            <a:schemeClr val="bg1"/>
          </a:solidFill>
          <a:latin typeface="+mn-lt"/>
        </a:defRPr>
      </a:lvl5pPr>
      <a:lvl6pPr marL="2514600" indent="-230188" algn="l" rtl="0" eaLnBrk="1" fontAlgn="base" hangingPunct="1">
        <a:spcBef>
          <a:spcPct val="20000"/>
        </a:spcBef>
        <a:spcAft>
          <a:spcPct val="50000"/>
        </a:spcAft>
        <a:buClr>
          <a:schemeClr val="accent2"/>
        </a:buClr>
        <a:buFont typeface="Wingdings" pitchFamily="2" charset="2"/>
        <a:buChar char="n"/>
        <a:defRPr sz="1600">
          <a:solidFill>
            <a:schemeClr val="bg1"/>
          </a:solidFill>
          <a:latin typeface="+mn-lt"/>
        </a:defRPr>
      </a:lvl6pPr>
      <a:lvl7pPr marL="2971800" indent="-230188" algn="l" rtl="0" eaLnBrk="1" fontAlgn="base" hangingPunct="1">
        <a:spcBef>
          <a:spcPct val="20000"/>
        </a:spcBef>
        <a:spcAft>
          <a:spcPct val="50000"/>
        </a:spcAft>
        <a:buClr>
          <a:schemeClr val="accent2"/>
        </a:buClr>
        <a:buFont typeface="Wingdings" pitchFamily="2" charset="2"/>
        <a:buChar char="n"/>
        <a:defRPr sz="1600">
          <a:solidFill>
            <a:schemeClr val="bg1"/>
          </a:solidFill>
          <a:latin typeface="+mn-lt"/>
        </a:defRPr>
      </a:lvl7pPr>
      <a:lvl8pPr marL="3429000" indent="-230188" algn="l" rtl="0" eaLnBrk="1" fontAlgn="base" hangingPunct="1">
        <a:spcBef>
          <a:spcPct val="20000"/>
        </a:spcBef>
        <a:spcAft>
          <a:spcPct val="50000"/>
        </a:spcAft>
        <a:buClr>
          <a:schemeClr val="accent2"/>
        </a:buClr>
        <a:buFont typeface="Wingdings" pitchFamily="2" charset="2"/>
        <a:buChar char="n"/>
        <a:defRPr sz="1600">
          <a:solidFill>
            <a:schemeClr val="bg1"/>
          </a:solidFill>
          <a:latin typeface="+mn-lt"/>
        </a:defRPr>
      </a:lvl8pPr>
      <a:lvl9pPr marL="3886200" indent="-230188" algn="l" rtl="0" eaLnBrk="1" fontAlgn="base" hangingPunct="1">
        <a:spcBef>
          <a:spcPct val="20000"/>
        </a:spcBef>
        <a:spcAft>
          <a:spcPct val="50000"/>
        </a:spcAft>
        <a:buClr>
          <a:schemeClr val="accent2"/>
        </a:buClr>
        <a:buFont typeface="Wingdings" pitchFamily="2" charset="2"/>
        <a:buChar char="n"/>
        <a:defRPr sz="16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checker header"/>
          <p:cNvPicPr>
            <a:picLocks noChangeAspect="1" noChangeArrowheads="1"/>
          </p:cNvPicPr>
          <p:nvPr/>
        </p:nvPicPr>
        <p:blipFill>
          <a:blip r:embed="rId14" cstate="print"/>
          <a:srcRect/>
          <a:stretch>
            <a:fillRect/>
          </a:stretch>
        </p:blipFill>
        <p:spPr bwMode="auto">
          <a:xfrm>
            <a:off x="0" y="217488"/>
            <a:ext cx="9144000" cy="314325"/>
          </a:xfrm>
          <a:prstGeom prst="rect">
            <a:avLst/>
          </a:prstGeom>
          <a:noFill/>
          <a:ln w="9525">
            <a:noFill/>
            <a:miter lim="800000"/>
            <a:headEnd/>
            <a:tailEnd/>
          </a:ln>
        </p:spPr>
      </p:pic>
      <p:sp>
        <p:nvSpPr>
          <p:cNvPr id="1027" name="Text Box 3"/>
          <p:cNvSpPr txBox="1">
            <a:spLocks noChangeArrowheads="1"/>
          </p:cNvSpPr>
          <p:nvPr/>
        </p:nvSpPr>
        <p:spPr bwMode="auto">
          <a:xfrm>
            <a:off x="4233863" y="6513513"/>
            <a:ext cx="677862" cy="244475"/>
          </a:xfrm>
          <a:prstGeom prst="rect">
            <a:avLst/>
          </a:prstGeom>
          <a:noFill/>
          <a:ln>
            <a:noFill/>
          </a:ln>
          <a:effectLs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algn="ctr" eaLnBrk="0" fontAlgn="base" hangingPunct="0">
              <a:spcBef>
                <a:spcPct val="0"/>
              </a:spcBef>
              <a:spcAft>
                <a:spcPct val="0"/>
              </a:spcAft>
              <a:defRPr sz="3600">
                <a:solidFill>
                  <a:schemeClr val="tx1"/>
                </a:solidFill>
                <a:latin typeface="Arial" charset="0"/>
              </a:defRPr>
            </a:lvl6pPr>
            <a:lvl7pPr marL="2971800" indent="-228600" algn="ctr" eaLnBrk="0" fontAlgn="base" hangingPunct="0">
              <a:spcBef>
                <a:spcPct val="0"/>
              </a:spcBef>
              <a:spcAft>
                <a:spcPct val="0"/>
              </a:spcAft>
              <a:defRPr sz="3600">
                <a:solidFill>
                  <a:schemeClr val="tx1"/>
                </a:solidFill>
                <a:latin typeface="Arial" charset="0"/>
              </a:defRPr>
            </a:lvl7pPr>
            <a:lvl8pPr marL="3429000" indent="-228600" algn="ctr" eaLnBrk="0" fontAlgn="base" hangingPunct="0">
              <a:spcBef>
                <a:spcPct val="0"/>
              </a:spcBef>
              <a:spcAft>
                <a:spcPct val="0"/>
              </a:spcAft>
              <a:defRPr sz="3600">
                <a:solidFill>
                  <a:schemeClr val="tx1"/>
                </a:solidFill>
                <a:latin typeface="Arial" charset="0"/>
              </a:defRPr>
            </a:lvl8pPr>
            <a:lvl9pPr marL="3886200" indent="-228600" algn="ctr" eaLnBrk="0" fontAlgn="base" hangingPunct="0">
              <a:spcBef>
                <a:spcPct val="0"/>
              </a:spcBef>
              <a:spcAft>
                <a:spcPct val="0"/>
              </a:spcAft>
              <a:defRPr sz="3600">
                <a:solidFill>
                  <a:schemeClr val="tx1"/>
                </a:solidFill>
                <a:latin typeface="Arial" charset="0"/>
              </a:defRPr>
            </a:lvl9pPr>
          </a:lstStyle>
          <a:p>
            <a:pPr eaLnBrk="1" hangingPunct="1">
              <a:spcBef>
                <a:spcPct val="50000"/>
              </a:spcBef>
              <a:defRPr/>
            </a:pPr>
            <a:fld id="{0C001334-04E0-4539-8BDD-806FFE33F06B}" type="slidenum">
              <a:rPr lang="en-US" sz="1000" smtClean="0">
                <a:solidFill>
                  <a:srgbClr val="FFFFFF"/>
                </a:solidFill>
              </a:rPr>
              <a:pPr eaLnBrk="1" hangingPunct="1">
                <a:spcBef>
                  <a:spcPct val="50000"/>
                </a:spcBef>
                <a:defRPr/>
              </a:pPr>
              <a:t>‹#›</a:t>
            </a:fld>
            <a:endParaRPr lang="en-US" sz="1000" smtClean="0">
              <a:solidFill>
                <a:srgbClr val="FFFFFF"/>
              </a:solidFill>
            </a:endParaRPr>
          </a:p>
        </p:txBody>
      </p:sp>
      <p:grpSp>
        <p:nvGrpSpPr>
          <p:cNvPr id="2" name="Group 6"/>
          <p:cNvGrpSpPr>
            <a:grpSpLocks/>
          </p:cNvGrpSpPr>
          <p:nvPr/>
        </p:nvGrpSpPr>
        <p:grpSpPr bwMode="auto">
          <a:xfrm>
            <a:off x="8023225" y="6324600"/>
            <a:ext cx="1120775" cy="393700"/>
            <a:chOff x="1808" y="376"/>
            <a:chExt cx="2145" cy="756"/>
          </a:xfrm>
        </p:grpSpPr>
        <p:sp>
          <p:nvSpPr>
            <p:cNvPr id="1032" name="Freeform 7"/>
            <p:cNvSpPr>
              <a:spLocks/>
            </p:cNvSpPr>
            <p:nvPr/>
          </p:nvSpPr>
          <p:spPr bwMode="auto">
            <a:xfrm>
              <a:off x="3196" y="376"/>
              <a:ext cx="337" cy="476"/>
            </a:xfrm>
            <a:custGeom>
              <a:avLst/>
              <a:gdLst>
                <a:gd name="T0" fmla="*/ 0 w 340"/>
                <a:gd name="T1" fmla="*/ 259 h 475"/>
                <a:gd name="T2" fmla="*/ 0 w 340"/>
                <a:gd name="T3" fmla="*/ 302 h 475"/>
                <a:gd name="T4" fmla="*/ 104 w 340"/>
                <a:gd name="T5" fmla="*/ 466 h 475"/>
                <a:gd name="T6" fmla="*/ 104 w 340"/>
                <a:gd name="T7" fmla="*/ 260 h 475"/>
                <a:gd name="T8" fmla="*/ 174 w 340"/>
                <a:gd name="T9" fmla="*/ 167 h 475"/>
                <a:gd name="T10" fmla="*/ 235 w 340"/>
                <a:gd name="T11" fmla="*/ 256 h 475"/>
                <a:gd name="T12" fmla="*/ 236 w 340"/>
                <a:gd name="T13" fmla="*/ 474 h 475"/>
                <a:gd name="T14" fmla="*/ 339 w 340"/>
                <a:gd name="T15" fmla="*/ 310 h 475"/>
                <a:gd name="T16" fmla="*/ 339 w 340"/>
                <a:gd name="T17" fmla="*/ 250 h 475"/>
                <a:gd name="T18" fmla="*/ 184 w 340"/>
                <a:gd name="T19" fmla="*/ 0 h 475"/>
                <a:gd name="T20" fmla="*/ 157 w 340"/>
                <a:gd name="T21" fmla="*/ 0 h 475"/>
                <a:gd name="T22" fmla="*/ 0 w 340"/>
                <a:gd name="T23" fmla="*/ 259 h 4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0" h="475">
                  <a:moveTo>
                    <a:pt x="0" y="259"/>
                  </a:moveTo>
                  <a:lnTo>
                    <a:pt x="0" y="302"/>
                  </a:lnTo>
                  <a:lnTo>
                    <a:pt x="104" y="466"/>
                  </a:lnTo>
                  <a:lnTo>
                    <a:pt x="104" y="260"/>
                  </a:lnTo>
                  <a:lnTo>
                    <a:pt x="174" y="167"/>
                  </a:lnTo>
                  <a:lnTo>
                    <a:pt x="235" y="256"/>
                  </a:lnTo>
                  <a:lnTo>
                    <a:pt x="236" y="474"/>
                  </a:lnTo>
                  <a:lnTo>
                    <a:pt x="339" y="310"/>
                  </a:lnTo>
                  <a:lnTo>
                    <a:pt x="339" y="250"/>
                  </a:lnTo>
                  <a:lnTo>
                    <a:pt x="184" y="0"/>
                  </a:lnTo>
                  <a:lnTo>
                    <a:pt x="157" y="0"/>
                  </a:lnTo>
                  <a:lnTo>
                    <a:pt x="0" y="259"/>
                  </a:lnTo>
                </a:path>
              </a:pathLst>
            </a:custGeom>
            <a:solidFill>
              <a:srgbClr val="2C9FF3"/>
            </a:solidFill>
            <a:ln w="12700" cap="rnd" cmpd="sng">
              <a:noFill/>
              <a:prstDash val="solid"/>
              <a:round/>
              <a:headEnd type="none" w="med" len="med"/>
              <a:tailEnd type="none" w="med" len="med"/>
            </a:ln>
            <a:effectLst/>
          </p:spPr>
          <p:txBody>
            <a:bodyPr/>
            <a:lstStyle/>
            <a:p>
              <a:pPr>
                <a:defRPr/>
              </a:pPr>
              <a:endParaRPr lang="en-US">
                <a:solidFill>
                  <a:srgbClr val="000000"/>
                </a:solidFill>
              </a:endParaRPr>
            </a:p>
          </p:txBody>
        </p:sp>
        <p:grpSp>
          <p:nvGrpSpPr>
            <p:cNvPr id="3" name="Group 8"/>
            <p:cNvGrpSpPr>
              <a:grpSpLocks/>
            </p:cNvGrpSpPr>
            <p:nvPr/>
          </p:nvGrpSpPr>
          <p:grpSpPr bwMode="auto">
            <a:xfrm>
              <a:off x="1808" y="706"/>
              <a:ext cx="2145" cy="426"/>
              <a:chOff x="1808" y="706"/>
              <a:chExt cx="2145" cy="426"/>
            </a:xfrm>
          </p:grpSpPr>
          <p:sp>
            <p:nvSpPr>
              <p:cNvPr id="1034" name="Rectangle 9"/>
              <p:cNvSpPr>
                <a:spLocks noChangeArrowheads="1"/>
              </p:cNvSpPr>
              <p:nvPr/>
            </p:nvSpPr>
            <p:spPr bwMode="auto">
              <a:xfrm>
                <a:off x="1808" y="708"/>
                <a:ext cx="131" cy="418"/>
              </a:xfrm>
              <a:prstGeom prst="rect">
                <a:avLst/>
              </a:prstGeom>
              <a:solidFill>
                <a:srgbClr val="000000"/>
              </a:solidFill>
              <a:ln w="127000">
                <a:noFill/>
                <a:miter lim="800000"/>
                <a:headEnd/>
                <a:tailEnd/>
              </a:ln>
              <a:effectLst/>
            </p:spPr>
            <p:txBody>
              <a:bodyPr wrap="none" anchor="ctr"/>
              <a:lstStyle/>
              <a:p>
                <a:pPr>
                  <a:defRPr/>
                </a:pPr>
                <a:endParaRPr lang="en-US">
                  <a:solidFill>
                    <a:srgbClr val="000000"/>
                  </a:solidFill>
                </a:endParaRPr>
              </a:p>
            </p:txBody>
          </p:sp>
          <p:grpSp>
            <p:nvGrpSpPr>
              <p:cNvPr id="4" name="Group 10"/>
              <p:cNvGrpSpPr>
                <a:grpSpLocks/>
              </p:cNvGrpSpPr>
              <p:nvPr/>
            </p:nvGrpSpPr>
            <p:grpSpPr bwMode="auto">
              <a:xfrm>
                <a:off x="1973" y="708"/>
                <a:ext cx="394" cy="418"/>
                <a:chOff x="1973" y="708"/>
                <a:chExt cx="394" cy="418"/>
              </a:xfrm>
            </p:grpSpPr>
            <p:sp>
              <p:nvSpPr>
                <p:cNvPr id="1045" name="Freeform 11"/>
                <p:cNvSpPr>
                  <a:spLocks/>
                </p:cNvSpPr>
                <p:nvPr/>
              </p:nvSpPr>
              <p:spPr bwMode="auto">
                <a:xfrm>
                  <a:off x="1972" y="708"/>
                  <a:ext cx="395" cy="418"/>
                </a:xfrm>
                <a:custGeom>
                  <a:avLst/>
                  <a:gdLst>
                    <a:gd name="T0" fmla="*/ 0 w 394"/>
                    <a:gd name="T1" fmla="*/ 0 h 418"/>
                    <a:gd name="T2" fmla="*/ 0 w 394"/>
                    <a:gd name="T3" fmla="*/ 417 h 418"/>
                    <a:gd name="T4" fmla="*/ 116 w 394"/>
                    <a:gd name="T5" fmla="*/ 417 h 418"/>
                    <a:gd name="T6" fmla="*/ 116 w 394"/>
                    <a:gd name="T7" fmla="*/ 114 h 418"/>
                    <a:gd name="T8" fmla="*/ 262 w 394"/>
                    <a:gd name="T9" fmla="*/ 114 h 418"/>
                    <a:gd name="T10" fmla="*/ 262 w 394"/>
                    <a:gd name="T11" fmla="*/ 417 h 418"/>
                    <a:gd name="T12" fmla="*/ 393 w 394"/>
                    <a:gd name="T13" fmla="*/ 417 h 418"/>
                    <a:gd name="T14" fmla="*/ 393 w 394"/>
                    <a:gd name="T15" fmla="*/ 76 h 418"/>
                    <a:gd name="T16" fmla="*/ 385 w 394"/>
                    <a:gd name="T17" fmla="*/ 51 h 418"/>
                    <a:gd name="T18" fmla="*/ 365 w 394"/>
                    <a:gd name="T19" fmla="*/ 26 h 418"/>
                    <a:gd name="T20" fmla="*/ 340 w 394"/>
                    <a:gd name="T21" fmla="*/ 5 h 418"/>
                    <a:gd name="T22" fmla="*/ 315 w 394"/>
                    <a:gd name="T23" fmla="*/ 0 h 418"/>
                    <a:gd name="T24" fmla="*/ 0 w 394"/>
                    <a:gd name="T25" fmla="*/ 0 h 4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4" h="418">
                      <a:moveTo>
                        <a:pt x="0" y="0"/>
                      </a:moveTo>
                      <a:lnTo>
                        <a:pt x="0" y="417"/>
                      </a:lnTo>
                      <a:lnTo>
                        <a:pt x="116" y="417"/>
                      </a:lnTo>
                      <a:lnTo>
                        <a:pt x="116" y="114"/>
                      </a:lnTo>
                      <a:lnTo>
                        <a:pt x="262" y="114"/>
                      </a:lnTo>
                      <a:lnTo>
                        <a:pt x="262" y="417"/>
                      </a:lnTo>
                      <a:lnTo>
                        <a:pt x="393" y="417"/>
                      </a:lnTo>
                      <a:lnTo>
                        <a:pt x="393" y="76"/>
                      </a:lnTo>
                      <a:lnTo>
                        <a:pt x="385" y="51"/>
                      </a:lnTo>
                      <a:lnTo>
                        <a:pt x="365" y="26"/>
                      </a:lnTo>
                      <a:lnTo>
                        <a:pt x="340" y="5"/>
                      </a:lnTo>
                      <a:lnTo>
                        <a:pt x="315" y="0"/>
                      </a:lnTo>
                      <a:lnTo>
                        <a:pt x="0" y="0"/>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solidFill>
                      <a:srgbClr val="000000"/>
                    </a:solidFill>
                  </a:endParaRPr>
                </a:p>
              </p:txBody>
            </p:sp>
            <p:sp>
              <p:nvSpPr>
                <p:cNvPr id="1046" name="Arc 12"/>
                <p:cNvSpPr>
                  <a:spLocks/>
                </p:cNvSpPr>
                <p:nvPr/>
              </p:nvSpPr>
              <p:spPr bwMode="auto">
                <a:xfrm>
                  <a:off x="2291" y="708"/>
                  <a:ext cx="76" cy="79"/>
                </a:xfrm>
                <a:custGeom>
                  <a:avLst/>
                  <a:gdLst>
                    <a:gd name="T0" fmla="*/ 0 w 21886"/>
                    <a:gd name="T1" fmla="*/ 0 h 21600"/>
                    <a:gd name="T2" fmla="*/ 0 w 21886"/>
                    <a:gd name="T3" fmla="*/ 0 h 21600"/>
                    <a:gd name="T4" fmla="*/ 0 w 21886"/>
                    <a:gd name="T5" fmla="*/ 0 h 21600"/>
                    <a:gd name="T6" fmla="*/ 0 60000 65536"/>
                    <a:gd name="T7" fmla="*/ 0 60000 65536"/>
                    <a:gd name="T8" fmla="*/ 0 60000 65536"/>
                  </a:gdLst>
                  <a:ahLst/>
                  <a:cxnLst>
                    <a:cxn ang="T6">
                      <a:pos x="T0" y="T1"/>
                    </a:cxn>
                    <a:cxn ang="T7">
                      <a:pos x="T2" y="T3"/>
                    </a:cxn>
                    <a:cxn ang="T8">
                      <a:pos x="T4" y="T5"/>
                    </a:cxn>
                  </a:cxnLst>
                  <a:rect l="0" t="0" r="r" b="b"/>
                  <a:pathLst>
                    <a:path w="21886" h="21600" fill="none" extrusionOk="0">
                      <a:moveTo>
                        <a:pt x="-1" y="1"/>
                      </a:moveTo>
                      <a:cubicBezTo>
                        <a:pt x="95" y="0"/>
                        <a:pt x="191" y="-1"/>
                        <a:pt x="288" y="0"/>
                      </a:cubicBezTo>
                      <a:cubicBezTo>
                        <a:pt x="12106" y="0"/>
                        <a:pt x="21730" y="9498"/>
                        <a:pt x="21886" y="21315"/>
                      </a:cubicBezTo>
                    </a:path>
                    <a:path w="21886" h="21600" stroke="0" extrusionOk="0">
                      <a:moveTo>
                        <a:pt x="-1" y="1"/>
                      </a:moveTo>
                      <a:cubicBezTo>
                        <a:pt x="95" y="0"/>
                        <a:pt x="191" y="-1"/>
                        <a:pt x="288" y="0"/>
                      </a:cubicBezTo>
                      <a:cubicBezTo>
                        <a:pt x="12106" y="0"/>
                        <a:pt x="21730" y="9498"/>
                        <a:pt x="21886" y="21315"/>
                      </a:cubicBezTo>
                      <a:lnTo>
                        <a:pt x="288" y="21600"/>
                      </a:lnTo>
                      <a:lnTo>
                        <a:pt x="-1" y="1"/>
                      </a:lnTo>
                      <a:close/>
                    </a:path>
                  </a:pathLst>
                </a:custGeom>
                <a:solidFill>
                  <a:srgbClr val="000000"/>
                </a:solidFill>
                <a:ln w="12700" cap="rnd">
                  <a:noFill/>
                  <a:round/>
                  <a:headEnd/>
                  <a:tailEnd/>
                </a:ln>
                <a:effectLst/>
              </p:spPr>
              <p:txBody>
                <a:bodyPr wrap="none" anchor="ctr"/>
                <a:lstStyle/>
                <a:p>
                  <a:pPr>
                    <a:defRPr/>
                  </a:pPr>
                  <a:endParaRPr lang="en-US">
                    <a:solidFill>
                      <a:srgbClr val="000000"/>
                    </a:solidFill>
                  </a:endParaRPr>
                </a:p>
              </p:txBody>
            </p:sp>
          </p:grpSp>
          <p:grpSp>
            <p:nvGrpSpPr>
              <p:cNvPr id="5" name="Group 13"/>
              <p:cNvGrpSpPr>
                <a:grpSpLocks/>
              </p:cNvGrpSpPr>
              <p:nvPr/>
            </p:nvGrpSpPr>
            <p:grpSpPr bwMode="auto">
              <a:xfrm>
                <a:off x="2403" y="709"/>
                <a:ext cx="400" cy="423"/>
                <a:chOff x="2403" y="709"/>
                <a:chExt cx="400" cy="423"/>
              </a:xfrm>
            </p:grpSpPr>
            <p:sp>
              <p:nvSpPr>
                <p:cNvPr id="1041" name="Freeform 14"/>
                <p:cNvSpPr>
                  <a:spLocks/>
                </p:cNvSpPr>
                <p:nvPr/>
              </p:nvSpPr>
              <p:spPr bwMode="auto">
                <a:xfrm>
                  <a:off x="2403" y="708"/>
                  <a:ext cx="371" cy="424"/>
                </a:xfrm>
                <a:custGeom>
                  <a:avLst/>
                  <a:gdLst>
                    <a:gd name="T0" fmla="*/ 1 w 400"/>
                    <a:gd name="T1" fmla="*/ 343 h 423"/>
                    <a:gd name="T2" fmla="*/ 2 w 400"/>
                    <a:gd name="T3" fmla="*/ 347 h 423"/>
                    <a:gd name="T4" fmla="*/ 5 w 400"/>
                    <a:gd name="T5" fmla="*/ 354 h 423"/>
                    <a:gd name="T6" fmla="*/ 6 w 400"/>
                    <a:gd name="T7" fmla="*/ 358 h 423"/>
                    <a:gd name="T8" fmla="*/ 8 w 400"/>
                    <a:gd name="T9" fmla="*/ 364 h 423"/>
                    <a:gd name="T10" fmla="*/ 11 w 400"/>
                    <a:gd name="T11" fmla="*/ 368 h 423"/>
                    <a:gd name="T12" fmla="*/ 13 w 400"/>
                    <a:gd name="T13" fmla="*/ 373 h 423"/>
                    <a:gd name="T14" fmla="*/ 15 w 400"/>
                    <a:gd name="T15" fmla="*/ 377 h 423"/>
                    <a:gd name="T16" fmla="*/ 18 w 400"/>
                    <a:gd name="T17" fmla="*/ 382 h 423"/>
                    <a:gd name="T18" fmla="*/ 21 w 400"/>
                    <a:gd name="T19" fmla="*/ 387 h 423"/>
                    <a:gd name="T20" fmla="*/ 23 w 400"/>
                    <a:gd name="T21" fmla="*/ 390 h 423"/>
                    <a:gd name="T22" fmla="*/ 27 w 400"/>
                    <a:gd name="T23" fmla="*/ 394 h 423"/>
                    <a:gd name="T24" fmla="*/ 31 w 400"/>
                    <a:gd name="T25" fmla="*/ 400 h 423"/>
                    <a:gd name="T26" fmla="*/ 36 w 400"/>
                    <a:gd name="T27" fmla="*/ 404 h 423"/>
                    <a:gd name="T28" fmla="*/ 40 w 400"/>
                    <a:gd name="T29" fmla="*/ 408 h 423"/>
                    <a:gd name="T30" fmla="*/ 45 w 400"/>
                    <a:gd name="T31" fmla="*/ 413 h 423"/>
                    <a:gd name="T32" fmla="*/ 51 w 400"/>
                    <a:gd name="T33" fmla="*/ 417 h 423"/>
                    <a:gd name="T34" fmla="*/ 56 w 400"/>
                    <a:gd name="T35" fmla="*/ 419 h 423"/>
                    <a:gd name="T36" fmla="*/ 60 w 400"/>
                    <a:gd name="T37" fmla="*/ 420 h 423"/>
                    <a:gd name="T38" fmla="*/ 352 w 400"/>
                    <a:gd name="T39" fmla="*/ 422 h 423"/>
                    <a:gd name="T40" fmla="*/ 355 w 400"/>
                    <a:gd name="T41" fmla="*/ 421 h 423"/>
                    <a:gd name="T42" fmla="*/ 359 w 400"/>
                    <a:gd name="T43" fmla="*/ 420 h 423"/>
                    <a:gd name="T44" fmla="*/ 365 w 400"/>
                    <a:gd name="T45" fmla="*/ 418 h 423"/>
                    <a:gd name="T46" fmla="*/ 372 w 400"/>
                    <a:gd name="T47" fmla="*/ 414 h 423"/>
                    <a:gd name="T48" fmla="*/ 378 w 400"/>
                    <a:gd name="T49" fmla="*/ 412 h 423"/>
                    <a:gd name="T50" fmla="*/ 381 w 400"/>
                    <a:gd name="T51" fmla="*/ 408 h 423"/>
                    <a:gd name="T52" fmla="*/ 385 w 400"/>
                    <a:gd name="T53" fmla="*/ 404 h 423"/>
                    <a:gd name="T54" fmla="*/ 390 w 400"/>
                    <a:gd name="T55" fmla="*/ 400 h 423"/>
                    <a:gd name="T56" fmla="*/ 394 w 400"/>
                    <a:gd name="T57" fmla="*/ 396 h 423"/>
                    <a:gd name="T58" fmla="*/ 397 w 400"/>
                    <a:gd name="T59" fmla="*/ 391 h 423"/>
                    <a:gd name="T60" fmla="*/ 398 w 400"/>
                    <a:gd name="T61" fmla="*/ 387 h 423"/>
                    <a:gd name="T62" fmla="*/ 398 w 400"/>
                    <a:gd name="T63" fmla="*/ 382 h 423"/>
                    <a:gd name="T64" fmla="*/ 398 w 400"/>
                    <a:gd name="T65" fmla="*/ 169 h 423"/>
                    <a:gd name="T66" fmla="*/ 131 w 400"/>
                    <a:gd name="T67" fmla="*/ 310 h 423"/>
                    <a:gd name="T68" fmla="*/ 399 w 400"/>
                    <a:gd name="T69" fmla="*/ 0 h 423"/>
                    <a:gd name="T70" fmla="*/ 76 w 400"/>
                    <a:gd name="T71" fmla="*/ 0 h 423"/>
                    <a:gd name="T72" fmla="*/ 71 w 400"/>
                    <a:gd name="T73" fmla="*/ 2 h 423"/>
                    <a:gd name="T74" fmla="*/ 66 w 400"/>
                    <a:gd name="T75" fmla="*/ 3 h 423"/>
                    <a:gd name="T76" fmla="*/ 61 w 400"/>
                    <a:gd name="T77" fmla="*/ 5 h 423"/>
                    <a:gd name="T78" fmla="*/ 56 w 400"/>
                    <a:gd name="T79" fmla="*/ 7 h 423"/>
                    <a:gd name="T80" fmla="*/ 52 w 400"/>
                    <a:gd name="T81" fmla="*/ 8 h 423"/>
                    <a:gd name="T82" fmla="*/ 47 w 400"/>
                    <a:gd name="T83" fmla="*/ 11 h 423"/>
                    <a:gd name="T84" fmla="*/ 43 w 400"/>
                    <a:gd name="T85" fmla="*/ 15 h 423"/>
                    <a:gd name="T86" fmla="*/ 39 w 400"/>
                    <a:gd name="T87" fmla="*/ 19 h 423"/>
                    <a:gd name="T88" fmla="*/ 35 w 400"/>
                    <a:gd name="T89" fmla="*/ 22 h 423"/>
                    <a:gd name="T90" fmla="*/ 31 w 400"/>
                    <a:gd name="T91" fmla="*/ 27 h 423"/>
                    <a:gd name="T92" fmla="*/ 27 w 400"/>
                    <a:gd name="T93" fmla="*/ 31 h 423"/>
                    <a:gd name="T94" fmla="*/ 23 w 400"/>
                    <a:gd name="T95" fmla="*/ 34 h 423"/>
                    <a:gd name="T96" fmla="*/ 17 w 400"/>
                    <a:gd name="T97" fmla="*/ 41 h 423"/>
                    <a:gd name="T98" fmla="*/ 13 w 400"/>
                    <a:gd name="T99" fmla="*/ 46 h 423"/>
                    <a:gd name="T100" fmla="*/ 8 w 400"/>
                    <a:gd name="T101" fmla="*/ 52 h 423"/>
                    <a:gd name="T102" fmla="*/ 5 w 400"/>
                    <a:gd name="T103" fmla="*/ 57 h 423"/>
                    <a:gd name="T104" fmla="*/ 3 w 400"/>
                    <a:gd name="T105" fmla="*/ 62 h 423"/>
                    <a:gd name="T106" fmla="*/ 2 w 400"/>
                    <a:gd name="T107" fmla="*/ 68 h 423"/>
                    <a:gd name="T108" fmla="*/ 0 w 400"/>
                    <a:gd name="T109" fmla="*/ 72 h 423"/>
                    <a:gd name="T110" fmla="*/ 0 w 400"/>
                    <a:gd name="T111" fmla="*/ 77 h 423"/>
                    <a:gd name="T112" fmla="*/ 1 w 400"/>
                    <a:gd name="T113" fmla="*/ 78 h 42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00" h="423">
                      <a:moveTo>
                        <a:pt x="1" y="78"/>
                      </a:moveTo>
                      <a:lnTo>
                        <a:pt x="1" y="343"/>
                      </a:lnTo>
                      <a:lnTo>
                        <a:pt x="2" y="344"/>
                      </a:lnTo>
                      <a:lnTo>
                        <a:pt x="2" y="346"/>
                      </a:lnTo>
                      <a:lnTo>
                        <a:pt x="2" y="347"/>
                      </a:lnTo>
                      <a:lnTo>
                        <a:pt x="3" y="349"/>
                      </a:lnTo>
                      <a:lnTo>
                        <a:pt x="4" y="351"/>
                      </a:lnTo>
                      <a:lnTo>
                        <a:pt x="5" y="354"/>
                      </a:lnTo>
                      <a:lnTo>
                        <a:pt x="5" y="355"/>
                      </a:lnTo>
                      <a:lnTo>
                        <a:pt x="6" y="357"/>
                      </a:lnTo>
                      <a:lnTo>
                        <a:pt x="6" y="358"/>
                      </a:lnTo>
                      <a:lnTo>
                        <a:pt x="7" y="361"/>
                      </a:lnTo>
                      <a:lnTo>
                        <a:pt x="8" y="362"/>
                      </a:lnTo>
                      <a:lnTo>
                        <a:pt x="8" y="364"/>
                      </a:lnTo>
                      <a:lnTo>
                        <a:pt x="9" y="365"/>
                      </a:lnTo>
                      <a:lnTo>
                        <a:pt x="10" y="367"/>
                      </a:lnTo>
                      <a:lnTo>
                        <a:pt x="11" y="368"/>
                      </a:lnTo>
                      <a:lnTo>
                        <a:pt x="11" y="370"/>
                      </a:lnTo>
                      <a:lnTo>
                        <a:pt x="12" y="371"/>
                      </a:lnTo>
                      <a:lnTo>
                        <a:pt x="13" y="373"/>
                      </a:lnTo>
                      <a:lnTo>
                        <a:pt x="14" y="374"/>
                      </a:lnTo>
                      <a:lnTo>
                        <a:pt x="14" y="376"/>
                      </a:lnTo>
                      <a:lnTo>
                        <a:pt x="15" y="377"/>
                      </a:lnTo>
                      <a:lnTo>
                        <a:pt x="17" y="379"/>
                      </a:lnTo>
                      <a:lnTo>
                        <a:pt x="18" y="380"/>
                      </a:lnTo>
                      <a:lnTo>
                        <a:pt x="18" y="382"/>
                      </a:lnTo>
                      <a:lnTo>
                        <a:pt x="19" y="384"/>
                      </a:lnTo>
                      <a:lnTo>
                        <a:pt x="20" y="385"/>
                      </a:lnTo>
                      <a:lnTo>
                        <a:pt x="21" y="387"/>
                      </a:lnTo>
                      <a:lnTo>
                        <a:pt x="21" y="388"/>
                      </a:lnTo>
                      <a:lnTo>
                        <a:pt x="23" y="389"/>
                      </a:lnTo>
                      <a:lnTo>
                        <a:pt x="23" y="390"/>
                      </a:lnTo>
                      <a:lnTo>
                        <a:pt x="24" y="392"/>
                      </a:lnTo>
                      <a:lnTo>
                        <a:pt x="26" y="393"/>
                      </a:lnTo>
                      <a:lnTo>
                        <a:pt x="27" y="394"/>
                      </a:lnTo>
                      <a:lnTo>
                        <a:pt x="29" y="397"/>
                      </a:lnTo>
                      <a:lnTo>
                        <a:pt x="30" y="398"/>
                      </a:lnTo>
                      <a:lnTo>
                        <a:pt x="31" y="400"/>
                      </a:lnTo>
                      <a:lnTo>
                        <a:pt x="33" y="401"/>
                      </a:lnTo>
                      <a:lnTo>
                        <a:pt x="34" y="403"/>
                      </a:lnTo>
                      <a:lnTo>
                        <a:pt x="36" y="404"/>
                      </a:lnTo>
                      <a:lnTo>
                        <a:pt x="37" y="405"/>
                      </a:lnTo>
                      <a:lnTo>
                        <a:pt x="38" y="407"/>
                      </a:lnTo>
                      <a:lnTo>
                        <a:pt x="40" y="408"/>
                      </a:lnTo>
                      <a:lnTo>
                        <a:pt x="41" y="410"/>
                      </a:lnTo>
                      <a:lnTo>
                        <a:pt x="43" y="411"/>
                      </a:lnTo>
                      <a:lnTo>
                        <a:pt x="45" y="413"/>
                      </a:lnTo>
                      <a:lnTo>
                        <a:pt x="47" y="414"/>
                      </a:lnTo>
                      <a:lnTo>
                        <a:pt x="50" y="416"/>
                      </a:lnTo>
                      <a:lnTo>
                        <a:pt x="51" y="417"/>
                      </a:lnTo>
                      <a:lnTo>
                        <a:pt x="53" y="417"/>
                      </a:lnTo>
                      <a:lnTo>
                        <a:pt x="54" y="418"/>
                      </a:lnTo>
                      <a:lnTo>
                        <a:pt x="56" y="419"/>
                      </a:lnTo>
                      <a:lnTo>
                        <a:pt x="57" y="419"/>
                      </a:lnTo>
                      <a:lnTo>
                        <a:pt x="59" y="420"/>
                      </a:lnTo>
                      <a:lnTo>
                        <a:pt x="60" y="420"/>
                      </a:lnTo>
                      <a:lnTo>
                        <a:pt x="61" y="422"/>
                      </a:lnTo>
                      <a:lnTo>
                        <a:pt x="63" y="422"/>
                      </a:lnTo>
                      <a:lnTo>
                        <a:pt x="352" y="422"/>
                      </a:lnTo>
                      <a:lnTo>
                        <a:pt x="353" y="422"/>
                      </a:lnTo>
                      <a:lnTo>
                        <a:pt x="355" y="421"/>
                      </a:lnTo>
                      <a:lnTo>
                        <a:pt x="356" y="421"/>
                      </a:lnTo>
                      <a:lnTo>
                        <a:pt x="358" y="421"/>
                      </a:lnTo>
                      <a:lnTo>
                        <a:pt x="359" y="420"/>
                      </a:lnTo>
                      <a:lnTo>
                        <a:pt x="362" y="420"/>
                      </a:lnTo>
                      <a:lnTo>
                        <a:pt x="363" y="419"/>
                      </a:lnTo>
                      <a:lnTo>
                        <a:pt x="365" y="418"/>
                      </a:lnTo>
                      <a:lnTo>
                        <a:pt x="366" y="417"/>
                      </a:lnTo>
                      <a:lnTo>
                        <a:pt x="370" y="415"/>
                      </a:lnTo>
                      <a:lnTo>
                        <a:pt x="372" y="414"/>
                      </a:lnTo>
                      <a:lnTo>
                        <a:pt x="375" y="414"/>
                      </a:lnTo>
                      <a:lnTo>
                        <a:pt x="376" y="413"/>
                      </a:lnTo>
                      <a:lnTo>
                        <a:pt x="378" y="412"/>
                      </a:lnTo>
                      <a:lnTo>
                        <a:pt x="378" y="410"/>
                      </a:lnTo>
                      <a:lnTo>
                        <a:pt x="380" y="409"/>
                      </a:lnTo>
                      <a:lnTo>
                        <a:pt x="381" y="408"/>
                      </a:lnTo>
                      <a:lnTo>
                        <a:pt x="382" y="407"/>
                      </a:lnTo>
                      <a:lnTo>
                        <a:pt x="384" y="406"/>
                      </a:lnTo>
                      <a:lnTo>
                        <a:pt x="385" y="404"/>
                      </a:lnTo>
                      <a:lnTo>
                        <a:pt x="387" y="403"/>
                      </a:lnTo>
                      <a:lnTo>
                        <a:pt x="388" y="401"/>
                      </a:lnTo>
                      <a:lnTo>
                        <a:pt x="390" y="400"/>
                      </a:lnTo>
                      <a:lnTo>
                        <a:pt x="391" y="398"/>
                      </a:lnTo>
                      <a:lnTo>
                        <a:pt x="393" y="397"/>
                      </a:lnTo>
                      <a:lnTo>
                        <a:pt x="394" y="396"/>
                      </a:lnTo>
                      <a:lnTo>
                        <a:pt x="395" y="394"/>
                      </a:lnTo>
                      <a:lnTo>
                        <a:pt x="396" y="393"/>
                      </a:lnTo>
                      <a:lnTo>
                        <a:pt x="397" y="391"/>
                      </a:lnTo>
                      <a:lnTo>
                        <a:pt x="397" y="390"/>
                      </a:lnTo>
                      <a:lnTo>
                        <a:pt x="397" y="388"/>
                      </a:lnTo>
                      <a:lnTo>
                        <a:pt x="398" y="387"/>
                      </a:lnTo>
                      <a:lnTo>
                        <a:pt x="398" y="385"/>
                      </a:lnTo>
                      <a:lnTo>
                        <a:pt x="398" y="384"/>
                      </a:lnTo>
                      <a:lnTo>
                        <a:pt x="398" y="382"/>
                      </a:lnTo>
                      <a:lnTo>
                        <a:pt x="398" y="380"/>
                      </a:lnTo>
                      <a:lnTo>
                        <a:pt x="398" y="378"/>
                      </a:lnTo>
                      <a:lnTo>
                        <a:pt x="398" y="169"/>
                      </a:lnTo>
                      <a:lnTo>
                        <a:pt x="288" y="169"/>
                      </a:lnTo>
                      <a:lnTo>
                        <a:pt x="288" y="310"/>
                      </a:lnTo>
                      <a:lnTo>
                        <a:pt x="131" y="310"/>
                      </a:lnTo>
                      <a:lnTo>
                        <a:pt x="131" y="116"/>
                      </a:lnTo>
                      <a:lnTo>
                        <a:pt x="399" y="115"/>
                      </a:lnTo>
                      <a:lnTo>
                        <a:pt x="399" y="0"/>
                      </a:lnTo>
                      <a:lnTo>
                        <a:pt x="79" y="0"/>
                      </a:lnTo>
                      <a:lnTo>
                        <a:pt x="76" y="0"/>
                      </a:lnTo>
                      <a:lnTo>
                        <a:pt x="75" y="1"/>
                      </a:lnTo>
                      <a:lnTo>
                        <a:pt x="73" y="1"/>
                      </a:lnTo>
                      <a:lnTo>
                        <a:pt x="71" y="2"/>
                      </a:lnTo>
                      <a:lnTo>
                        <a:pt x="69" y="2"/>
                      </a:lnTo>
                      <a:lnTo>
                        <a:pt x="68" y="3"/>
                      </a:lnTo>
                      <a:lnTo>
                        <a:pt x="66" y="3"/>
                      </a:lnTo>
                      <a:lnTo>
                        <a:pt x="64" y="4"/>
                      </a:lnTo>
                      <a:lnTo>
                        <a:pt x="63" y="5"/>
                      </a:lnTo>
                      <a:lnTo>
                        <a:pt x="61" y="5"/>
                      </a:lnTo>
                      <a:lnTo>
                        <a:pt x="60" y="5"/>
                      </a:lnTo>
                      <a:lnTo>
                        <a:pt x="58" y="6"/>
                      </a:lnTo>
                      <a:lnTo>
                        <a:pt x="56" y="7"/>
                      </a:lnTo>
                      <a:lnTo>
                        <a:pt x="55" y="7"/>
                      </a:lnTo>
                      <a:lnTo>
                        <a:pt x="53" y="8"/>
                      </a:lnTo>
                      <a:lnTo>
                        <a:pt x="52" y="8"/>
                      </a:lnTo>
                      <a:lnTo>
                        <a:pt x="50" y="10"/>
                      </a:lnTo>
                      <a:lnTo>
                        <a:pt x="48" y="10"/>
                      </a:lnTo>
                      <a:lnTo>
                        <a:pt x="47" y="11"/>
                      </a:lnTo>
                      <a:lnTo>
                        <a:pt x="46" y="12"/>
                      </a:lnTo>
                      <a:lnTo>
                        <a:pt x="44" y="14"/>
                      </a:lnTo>
                      <a:lnTo>
                        <a:pt x="43" y="15"/>
                      </a:lnTo>
                      <a:lnTo>
                        <a:pt x="41" y="17"/>
                      </a:lnTo>
                      <a:lnTo>
                        <a:pt x="40" y="18"/>
                      </a:lnTo>
                      <a:lnTo>
                        <a:pt x="39" y="19"/>
                      </a:lnTo>
                      <a:lnTo>
                        <a:pt x="37" y="20"/>
                      </a:lnTo>
                      <a:lnTo>
                        <a:pt x="37" y="22"/>
                      </a:lnTo>
                      <a:lnTo>
                        <a:pt x="35" y="22"/>
                      </a:lnTo>
                      <a:lnTo>
                        <a:pt x="33" y="24"/>
                      </a:lnTo>
                      <a:lnTo>
                        <a:pt x="32" y="25"/>
                      </a:lnTo>
                      <a:lnTo>
                        <a:pt x="31" y="27"/>
                      </a:lnTo>
                      <a:lnTo>
                        <a:pt x="29" y="28"/>
                      </a:lnTo>
                      <a:lnTo>
                        <a:pt x="27" y="29"/>
                      </a:lnTo>
                      <a:lnTo>
                        <a:pt x="27" y="31"/>
                      </a:lnTo>
                      <a:lnTo>
                        <a:pt x="25" y="32"/>
                      </a:lnTo>
                      <a:lnTo>
                        <a:pt x="24" y="33"/>
                      </a:lnTo>
                      <a:lnTo>
                        <a:pt x="23" y="34"/>
                      </a:lnTo>
                      <a:lnTo>
                        <a:pt x="21" y="36"/>
                      </a:lnTo>
                      <a:lnTo>
                        <a:pt x="18" y="38"/>
                      </a:lnTo>
                      <a:lnTo>
                        <a:pt x="17" y="41"/>
                      </a:lnTo>
                      <a:lnTo>
                        <a:pt x="15" y="42"/>
                      </a:lnTo>
                      <a:lnTo>
                        <a:pt x="14" y="45"/>
                      </a:lnTo>
                      <a:lnTo>
                        <a:pt x="13" y="46"/>
                      </a:lnTo>
                      <a:lnTo>
                        <a:pt x="11" y="48"/>
                      </a:lnTo>
                      <a:lnTo>
                        <a:pt x="10" y="50"/>
                      </a:lnTo>
                      <a:lnTo>
                        <a:pt x="8" y="52"/>
                      </a:lnTo>
                      <a:lnTo>
                        <a:pt x="7" y="54"/>
                      </a:lnTo>
                      <a:lnTo>
                        <a:pt x="6" y="55"/>
                      </a:lnTo>
                      <a:lnTo>
                        <a:pt x="5" y="57"/>
                      </a:lnTo>
                      <a:lnTo>
                        <a:pt x="5" y="58"/>
                      </a:lnTo>
                      <a:lnTo>
                        <a:pt x="4" y="60"/>
                      </a:lnTo>
                      <a:lnTo>
                        <a:pt x="3" y="62"/>
                      </a:lnTo>
                      <a:lnTo>
                        <a:pt x="2" y="65"/>
                      </a:lnTo>
                      <a:lnTo>
                        <a:pt x="2" y="66"/>
                      </a:lnTo>
                      <a:lnTo>
                        <a:pt x="2" y="68"/>
                      </a:lnTo>
                      <a:lnTo>
                        <a:pt x="1" y="69"/>
                      </a:lnTo>
                      <a:lnTo>
                        <a:pt x="0" y="71"/>
                      </a:lnTo>
                      <a:lnTo>
                        <a:pt x="0" y="72"/>
                      </a:lnTo>
                      <a:lnTo>
                        <a:pt x="0" y="74"/>
                      </a:lnTo>
                      <a:lnTo>
                        <a:pt x="0" y="75"/>
                      </a:lnTo>
                      <a:lnTo>
                        <a:pt x="0" y="77"/>
                      </a:lnTo>
                      <a:lnTo>
                        <a:pt x="0" y="78"/>
                      </a:lnTo>
                      <a:lnTo>
                        <a:pt x="1" y="80"/>
                      </a:lnTo>
                      <a:lnTo>
                        <a:pt x="1" y="78"/>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solidFill>
                      <a:srgbClr val="000000"/>
                    </a:solidFill>
                  </a:endParaRPr>
                </a:p>
              </p:txBody>
            </p:sp>
            <p:sp>
              <p:nvSpPr>
                <p:cNvPr id="1042" name="Arc 15"/>
                <p:cNvSpPr>
                  <a:spLocks/>
                </p:cNvSpPr>
                <p:nvPr/>
              </p:nvSpPr>
              <p:spPr bwMode="auto">
                <a:xfrm>
                  <a:off x="2407" y="1053"/>
                  <a:ext cx="61" cy="79"/>
                </a:xfrm>
                <a:custGeom>
                  <a:avLst/>
                  <a:gdLst>
                    <a:gd name="T0" fmla="*/ 0 w 21600"/>
                    <a:gd name="T1" fmla="*/ 0 h 21597"/>
                    <a:gd name="T2" fmla="*/ 0 w 21600"/>
                    <a:gd name="T3" fmla="*/ 0 h 21597"/>
                    <a:gd name="T4" fmla="*/ 0 w 21600"/>
                    <a:gd name="T5" fmla="*/ 0 h 21597"/>
                    <a:gd name="T6" fmla="*/ 0 60000 65536"/>
                    <a:gd name="T7" fmla="*/ 0 60000 65536"/>
                    <a:gd name="T8" fmla="*/ 0 60000 65536"/>
                  </a:gdLst>
                  <a:ahLst/>
                  <a:cxnLst>
                    <a:cxn ang="T6">
                      <a:pos x="T0" y="T1"/>
                    </a:cxn>
                    <a:cxn ang="T7">
                      <a:pos x="T2" y="T3"/>
                    </a:cxn>
                    <a:cxn ang="T8">
                      <a:pos x="T4" y="T5"/>
                    </a:cxn>
                  </a:cxnLst>
                  <a:rect l="0" t="0" r="r" b="b"/>
                  <a:pathLst>
                    <a:path w="21600" h="21597" fill="none" extrusionOk="0">
                      <a:moveTo>
                        <a:pt x="21242" y="21597"/>
                      </a:moveTo>
                      <a:cubicBezTo>
                        <a:pt x="9454" y="21402"/>
                        <a:pt x="0" y="11790"/>
                        <a:pt x="0" y="0"/>
                      </a:cubicBezTo>
                    </a:path>
                    <a:path w="21600" h="21597" stroke="0" extrusionOk="0">
                      <a:moveTo>
                        <a:pt x="21242" y="21597"/>
                      </a:moveTo>
                      <a:cubicBezTo>
                        <a:pt x="9454" y="21402"/>
                        <a:pt x="0" y="11790"/>
                        <a:pt x="0" y="0"/>
                      </a:cubicBezTo>
                      <a:lnTo>
                        <a:pt x="21600" y="0"/>
                      </a:lnTo>
                      <a:lnTo>
                        <a:pt x="21242" y="21597"/>
                      </a:lnTo>
                      <a:close/>
                    </a:path>
                  </a:pathLst>
                </a:custGeom>
                <a:solidFill>
                  <a:srgbClr val="000000"/>
                </a:solidFill>
                <a:ln w="12700" cap="rnd">
                  <a:noFill/>
                  <a:round/>
                  <a:headEnd/>
                  <a:tailEnd/>
                </a:ln>
                <a:effectLst/>
              </p:spPr>
              <p:txBody>
                <a:bodyPr wrap="none" anchor="ctr"/>
                <a:lstStyle/>
                <a:p>
                  <a:pPr>
                    <a:defRPr/>
                  </a:pPr>
                  <a:endParaRPr lang="en-US">
                    <a:solidFill>
                      <a:srgbClr val="000000"/>
                    </a:solidFill>
                  </a:endParaRPr>
                </a:p>
              </p:txBody>
            </p:sp>
            <p:sp>
              <p:nvSpPr>
                <p:cNvPr id="1043" name="Arc 16"/>
                <p:cNvSpPr>
                  <a:spLocks/>
                </p:cNvSpPr>
                <p:nvPr/>
              </p:nvSpPr>
              <p:spPr bwMode="auto">
                <a:xfrm>
                  <a:off x="2403" y="708"/>
                  <a:ext cx="79" cy="76"/>
                </a:xfrm>
                <a:custGeom>
                  <a:avLst/>
                  <a:gdLst>
                    <a:gd name="T0" fmla="*/ 0 w 21600"/>
                    <a:gd name="T1" fmla="*/ 0 h 21598"/>
                    <a:gd name="T2" fmla="*/ 0 w 21600"/>
                    <a:gd name="T3" fmla="*/ 0 h 21598"/>
                    <a:gd name="T4" fmla="*/ 0 w 21600"/>
                    <a:gd name="T5" fmla="*/ 0 h 21598"/>
                    <a:gd name="T6" fmla="*/ 0 60000 65536"/>
                    <a:gd name="T7" fmla="*/ 0 60000 65536"/>
                    <a:gd name="T8" fmla="*/ 0 60000 65536"/>
                  </a:gdLst>
                  <a:ahLst/>
                  <a:cxnLst>
                    <a:cxn ang="T6">
                      <a:pos x="T0" y="T1"/>
                    </a:cxn>
                    <a:cxn ang="T7">
                      <a:pos x="T2" y="T3"/>
                    </a:cxn>
                    <a:cxn ang="T8">
                      <a:pos x="T4" y="T5"/>
                    </a:cxn>
                  </a:cxnLst>
                  <a:rect l="0" t="0" r="r" b="b"/>
                  <a:pathLst>
                    <a:path w="21600" h="21598" fill="none" extrusionOk="0">
                      <a:moveTo>
                        <a:pt x="0" y="21598"/>
                      </a:moveTo>
                      <a:cubicBezTo>
                        <a:pt x="0" y="9775"/>
                        <a:pt x="9505" y="149"/>
                        <a:pt x="21326" y="-1"/>
                      </a:cubicBezTo>
                    </a:path>
                    <a:path w="21600" h="21598" stroke="0" extrusionOk="0">
                      <a:moveTo>
                        <a:pt x="0" y="21598"/>
                      </a:moveTo>
                      <a:cubicBezTo>
                        <a:pt x="0" y="9775"/>
                        <a:pt x="9505" y="149"/>
                        <a:pt x="21326" y="-1"/>
                      </a:cubicBezTo>
                      <a:lnTo>
                        <a:pt x="21600" y="21598"/>
                      </a:lnTo>
                      <a:lnTo>
                        <a:pt x="0" y="21598"/>
                      </a:lnTo>
                      <a:close/>
                    </a:path>
                  </a:pathLst>
                </a:custGeom>
                <a:solidFill>
                  <a:srgbClr val="000000"/>
                </a:solidFill>
                <a:ln w="12700" cap="rnd">
                  <a:noFill/>
                  <a:round/>
                  <a:headEnd/>
                  <a:tailEnd/>
                </a:ln>
                <a:effectLst/>
              </p:spPr>
              <p:txBody>
                <a:bodyPr wrap="none" anchor="ctr"/>
                <a:lstStyle/>
                <a:p>
                  <a:pPr>
                    <a:defRPr/>
                  </a:pPr>
                  <a:endParaRPr lang="en-US">
                    <a:solidFill>
                      <a:srgbClr val="000000"/>
                    </a:solidFill>
                  </a:endParaRPr>
                </a:p>
              </p:txBody>
            </p:sp>
            <p:sp>
              <p:nvSpPr>
                <p:cNvPr id="1044" name="Arc 17"/>
                <p:cNvSpPr>
                  <a:spLocks/>
                </p:cNvSpPr>
                <p:nvPr/>
              </p:nvSpPr>
              <p:spPr bwMode="auto">
                <a:xfrm>
                  <a:off x="2756" y="1095"/>
                  <a:ext cx="46" cy="37"/>
                </a:xfrm>
                <a:custGeom>
                  <a:avLst/>
                  <a:gdLst>
                    <a:gd name="T0" fmla="*/ 0 w 21600"/>
                    <a:gd name="T1" fmla="*/ 0 h 22208"/>
                    <a:gd name="T2" fmla="*/ 0 w 21600"/>
                    <a:gd name="T3" fmla="*/ 0 h 22208"/>
                    <a:gd name="T4" fmla="*/ 0 w 21600"/>
                    <a:gd name="T5" fmla="*/ 0 h 22208"/>
                    <a:gd name="T6" fmla="*/ 0 60000 65536"/>
                    <a:gd name="T7" fmla="*/ 0 60000 65536"/>
                    <a:gd name="T8" fmla="*/ 0 60000 65536"/>
                  </a:gdLst>
                  <a:ahLst/>
                  <a:cxnLst>
                    <a:cxn ang="T6">
                      <a:pos x="T0" y="T1"/>
                    </a:cxn>
                    <a:cxn ang="T7">
                      <a:pos x="T2" y="T3"/>
                    </a:cxn>
                    <a:cxn ang="T8">
                      <a:pos x="T4" y="T5"/>
                    </a:cxn>
                  </a:cxnLst>
                  <a:rect l="0" t="0" r="r" b="b"/>
                  <a:pathLst>
                    <a:path w="21600" h="22208" fill="none" extrusionOk="0">
                      <a:moveTo>
                        <a:pt x="21591" y="-1"/>
                      </a:moveTo>
                      <a:cubicBezTo>
                        <a:pt x="21597" y="202"/>
                        <a:pt x="21600" y="405"/>
                        <a:pt x="21600" y="608"/>
                      </a:cubicBezTo>
                      <a:cubicBezTo>
                        <a:pt x="21600" y="12537"/>
                        <a:pt x="11929" y="22207"/>
                        <a:pt x="0" y="22208"/>
                      </a:cubicBezTo>
                    </a:path>
                    <a:path w="21600" h="22208" stroke="0" extrusionOk="0">
                      <a:moveTo>
                        <a:pt x="21591" y="-1"/>
                      </a:moveTo>
                      <a:cubicBezTo>
                        <a:pt x="21597" y="202"/>
                        <a:pt x="21600" y="405"/>
                        <a:pt x="21600" y="608"/>
                      </a:cubicBezTo>
                      <a:cubicBezTo>
                        <a:pt x="21600" y="12537"/>
                        <a:pt x="11929" y="22207"/>
                        <a:pt x="0" y="22208"/>
                      </a:cubicBezTo>
                      <a:lnTo>
                        <a:pt x="0" y="608"/>
                      </a:lnTo>
                      <a:lnTo>
                        <a:pt x="21591" y="-1"/>
                      </a:lnTo>
                      <a:close/>
                    </a:path>
                  </a:pathLst>
                </a:custGeom>
                <a:solidFill>
                  <a:srgbClr val="000000"/>
                </a:solidFill>
                <a:ln w="12700" cap="rnd">
                  <a:noFill/>
                  <a:round/>
                  <a:headEnd/>
                  <a:tailEnd/>
                </a:ln>
                <a:effectLst/>
              </p:spPr>
              <p:txBody>
                <a:bodyPr wrap="none" anchor="ctr"/>
                <a:lstStyle/>
                <a:p>
                  <a:pPr>
                    <a:defRPr/>
                  </a:pPr>
                  <a:endParaRPr lang="en-US">
                    <a:solidFill>
                      <a:srgbClr val="000000"/>
                    </a:solidFill>
                  </a:endParaRPr>
                </a:p>
              </p:txBody>
            </p:sp>
          </p:grpSp>
          <p:grpSp>
            <p:nvGrpSpPr>
              <p:cNvPr id="6" name="Group 18"/>
              <p:cNvGrpSpPr>
                <a:grpSpLocks/>
              </p:cNvGrpSpPr>
              <p:nvPr/>
            </p:nvGrpSpPr>
            <p:grpSpPr bwMode="auto">
              <a:xfrm>
                <a:off x="2820" y="706"/>
                <a:ext cx="1133" cy="423"/>
                <a:chOff x="2820" y="706"/>
                <a:chExt cx="1133" cy="423"/>
              </a:xfrm>
            </p:grpSpPr>
            <p:sp>
              <p:nvSpPr>
                <p:cNvPr id="1038" name="Freeform 19"/>
                <p:cNvSpPr>
                  <a:spLocks/>
                </p:cNvSpPr>
                <p:nvPr/>
              </p:nvSpPr>
              <p:spPr bwMode="auto">
                <a:xfrm>
                  <a:off x="2838" y="705"/>
                  <a:ext cx="1115" cy="424"/>
                </a:xfrm>
                <a:custGeom>
                  <a:avLst/>
                  <a:gdLst>
                    <a:gd name="T0" fmla="*/ 0 w 1115"/>
                    <a:gd name="T1" fmla="*/ 321 h 423"/>
                    <a:gd name="T2" fmla="*/ 198 w 1115"/>
                    <a:gd name="T3" fmla="*/ 0 h 423"/>
                    <a:gd name="T4" fmla="*/ 340 w 1115"/>
                    <a:gd name="T5" fmla="*/ 0 h 423"/>
                    <a:gd name="T6" fmla="*/ 525 w 1115"/>
                    <a:gd name="T7" fmla="*/ 307 h 423"/>
                    <a:gd name="T8" fmla="*/ 714 w 1115"/>
                    <a:gd name="T9" fmla="*/ 1 h 423"/>
                    <a:gd name="T10" fmla="*/ 850 w 1115"/>
                    <a:gd name="T11" fmla="*/ 1 h 423"/>
                    <a:gd name="T12" fmla="*/ 1114 w 1115"/>
                    <a:gd name="T13" fmla="*/ 421 h 423"/>
                    <a:gd name="T14" fmla="*/ 972 w 1115"/>
                    <a:gd name="T15" fmla="*/ 421 h 423"/>
                    <a:gd name="T16" fmla="*/ 781 w 1115"/>
                    <a:gd name="T17" fmla="*/ 110 h 423"/>
                    <a:gd name="T18" fmla="*/ 654 w 1115"/>
                    <a:gd name="T19" fmla="*/ 310 h 423"/>
                    <a:gd name="T20" fmla="*/ 867 w 1115"/>
                    <a:gd name="T21" fmla="*/ 310 h 423"/>
                    <a:gd name="T22" fmla="*/ 941 w 1115"/>
                    <a:gd name="T23" fmla="*/ 422 h 423"/>
                    <a:gd name="T24" fmla="*/ 463 w 1115"/>
                    <a:gd name="T25" fmla="*/ 422 h 423"/>
                    <a:gd name="T26" fmla="*/ 271 w 1115"/>
                    <a:gd name="T27" fmla="*/ 106 h 423"/>
                    <a:gd name="T28" fmla="*/ 135 w 1115"/>
                    <a:gd name="T29" fmla="*/ 313 h 423"/>
                    <a:gd name="T30" fmla="*/ 359 w 1115"/>
                    <a:gd name="T31" fmla="*/ 313 h 423"/>
                    <a:gd name="T32" fmla="*/ 435 w 1115"/>
                    <a:gd name="T33" fmla="*/ 422 h 423"/>
                    <a:gd name="T34" fmla="*/ 31 w 1115"/>
                    <a:gd name="T35" fmla="*/ 422 h 423"/>
                    <a:gd name="T36" fmla="*/ 32 w 1115"/>
                    <a:gd name="T37" fmla="*/ 422 h 423"/>
                    <a:gd name="T38" fmla="*/ 30 w 1115"/>
                    <a:gd name="T39" fmla="*/ 420 h 423"/>
                    <a:gd name="T40" fmla="*/ 28 w 1115"/>
                    <a:gd name="T41" fmla="*/ 419 h 423"/>
                    <a:gd name="T42" fmla="*/ 24 w 1115"/>
                    <a:gd name="T43" fmla="*/ 416 h 423"/>
                    <a:gd name="T44" fmla="*/ 22 w 1115"/>
                    <a:gd name="T45" fmla="*/ 415 h 423"/>
                    <a:gd name="T46" fmla="*/ 21 w 1115"/>
                    <a:gd name="T47" fmla="*/ 413 h 423"/>
                    <a:gd name="T48" fmla="*/ 19 w 1115"/>
                    <a:gd name="T49" fmla="*/ 412 h 423"/>
                    <a:gd name="T50" fmla="*/ 16 w 1115"/>
                    <a:gd name="T51" fmla="*/ 410 h 423"/>
                    <a:gd name="T52" fmla="*/ 15 w 1115"/>
                    <a:gd name="T53" fmla="*/ 406 h 423"/>
                    <a:gd name="T54" fmla="*/ 13 w 1115"/>
                    <a:gd name="T55" fmla="*/ 404 h 423"/>
                    <a:gd name="T56" fmla="*/ 11 w 1115"/>
                    <a:gd name="T57" fmla="*/ 402 h 423"/>
                    <a:gd name="T58" fmla="*/ 9 w 1115"/>
                    <a:gd name="T59" fmla="*/ 400 h 423"/>
                    <a:gd name="T60" fmla="*/ 8 w 1115"/>
                    <a:gd name="T61" fmla="*/ 397 h 423"/>
                    <a:gd name="T62" fmla="*/ 5 w 1115"/>
                    <a:gd name="T63" fmla="*/ 395 h 423"/>
                    <a:gd name="T64" fmla="*/ 4 w 1115"/>
                    <a:gd name="T65" fmla="*/ 393 h 423"/>
                    <a:gd name="T66" fmla="*/ 0 w 1115"/>
                    <a:gd name="T67" fmla="*/ 321 h 4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115" h="423">
                      <a:moveTo>
                        <a:pt x="0" y="321"/>
                      </a:moveTo>
                      <a:lnTo>
                        <a:pt x="198" y="0"/>
                      </a:lnTo>
                      <a:lnTo>
                        <a:pt x="340" y="0"/>
                      </a:lnTo>
                      <a:lnTo>
                        <a:pt x="525" y="307"/>
                      </a:lnTo>
                      <a:lnTo>
                        <a:pt x="714" y="1"/>
                      </a:lnTo>
                      <a:lnTo>
                        <a:pt x="850" y="1"/>
                      </a:lnTo>
                      <a:lnTo>
                        <a:pt x="1114" y="421"/>
                      </a:lnTo>
                      <a:lnTo>
                        <a:pt x="972" y="421"/>
                      </a:lnTo>
                      <a:lnTo>
                        <a:pt x="781" y="110"/>
                      </a:lnTo>
                      <a:lnTo>
                        <a:pt x="654" y="310"/>
                      </a:lnTo>
                      <a:lnTo>
                        <a:pt x="867" y="310"/>
                      </a:lnTo>
                      <a:lnTo>
                        <a:pt x="941" y="422"/>
                      </a:lnTo>
                      <a:lnTo>
                        <a:pt x="463" y="422"/>
                      </a:lnTo>
                      <a:lnTo>
                        <a:pt x="271" y="106"/>
                      </a:lnTo>
                      <a:lnTo>
                        <a:pt x="135" y="313"/>
                      </a:lnTo>
                      <a:lnTo>
                        <a:pt x="359" y="313"/>
                      </a:lnTo>
                      <a:lnTo>
                        <a:pt x="435" y="422"/>
                      </a:lnTo>
                      <a:lnTo>
                        <a:pt x="31" y="422"/>
                      </a:lnTo>
                      <a:lnTo>
                        <a:pt x="32" y="422"/>
                      </a:lnTo>
                      <a:lnTo>
                        <a:pt x="30" y="420"/>
                      </a:lnTo>
                      <a:lnTo>
                        <a:pt x="28" y="419"/>
                      </a:lnTo>
                      <a:lnTo>
                        <a:pt x="24" y="416"/>
                      </a:lnTo>
                      <a:lnTo>
                        <a:pt x="22" y="415"/>
                      </a:lnTo>
                      <a:lnTo>
                        <a:pt x="21" y="413"/>
                      </a:lnTo>
                      <a:lnTo>
                        <a:pt x="19" y="412"/>
                      </a:lnTo>
                      <a:lnTo>
                        <a:pt x="16" y="410"/>
                      </a:lnTo>
                      <a:lnTo>
                        <a:pt x="15" y="406"/>
                      </a:lnTo>
                      <a:lnTo>
                        <a:pt x="13" y="404"/>
                      </a:lnTo>
                      <a:lnTo>
                        <a:pt x="11" y="402"/>
                      </a:lnTo>
                      <a:lnTo>
                        <a:pt x="9" y="400"/>
                      </a:lnTo>
                      <a:lnTo>
                        <a:pt x="8" y="397"/>
                      </a:lnTo>
                      <a:lnTo>
                        <a:pt x="5" y="395"/>
                      </a:lnTo>
                      <a:lnTo>
                        <a:pt x="4" y="393"/>
                      </a:lnTo>
                      <a:lnTo>
                        <a:pt x="0" y="321"/>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solidFill>
                      <a:srgbClr val="000000"/>
                    </a:solidFill>
                  </a:endParaRPr>
                </a:p>
              </p:txBody>
            </p:sp>
            <p:sp>
              <p:nvSpPr>
                <p:cNvPr id="1039" name="Arc 20"/>
                <p:cNvSpPr>
                  <a:spLocks/>
                </p:cNvSpPr>
                <p:nvPr/>
              </p:nvSpPr>
              <p:spPr bwMode="auto">
                <a:xfrm>
                  <a:off x="2823" y="1053"/>
                  <a:ext cx="49" cy="73"/>
                </a:xfrm>
                <a:custGeom>
                  <a:avLst/>
                  <a:gdLst>
                    <a:gd name="T0" fmla="*/ 0 w 21600"/>
                    <a:gd name="T1" fmla="*/ 0 h 21894"/>
                    <a:gd name="T2" fmla="*/ 0 w 21600"/>
                    <a:gd name="T3" fmla="*/ 0 h 21894"/>
                    <a:gd name="T4" fmla="*/ 0 w 21600"/>
                    <a:gd name="T5" fmla="*/ 0 h 21894"/>
                    <a:gd name="T6" fmla="*/ 0 60000 65536"/>
                    <a:gd name="T7" fmla="*/ 0 60000 65536"/>
                    <a:gd name="T8" fmla="*/ 0 60000 65536"/>
                  </a:gdLst>
                  <a:ahLst/>
                  <a:cxnLst>
                    <a:cxn ang="T6">
                      <a:pos x="T0" y="T1"/>
                    </a:cxn>
                    <a:cxn ang="T7">
                      <a:pos x="T2" y="T3"/>
                    </a:cxn>
                    <a:cxn ang="T8">
                      <a:pos x="T4" y="T5"/>
                    </a:cxn>
                  </a:cxnLst>
                  <a:rect l="0" t="0" r="r" b="b"/>
                  <a:pathLst>
                    <a:path w="21600" h="21894" fill="none" extrusionOk="0">
                      <a:moveTo>
                        <a:pt x="21600" y="21894"/>
                      </a:moveTo>
                      <a:cubicBezTo>
                        <a:pt x="9670" y="21894"/>
                        <a:pt x="0" y="12223"/>
                        <a:pt x="0" y="294"/>
                      </a:cubicBezTo>
                      <a:cubicBezTo>
                        <a:pt x="-1" y="195"/>
                        <a:pt x="0" y="97"/>
                        <a:pt x="2" y="0"/>
                      </a:cubicBezTo>
                    </a:path>
                    <a:path w="21600" h="21894" stroke="0" extrusionOk="0">
                      <a:moveTo>
                        <a:pt x="21600" y="21894"/>
                      </a:moveTo>
                      <a:cubicBezTo>
                        <a:pt x="9670" y="21894"/>
                        <a:pt x="0" y="12223"/>
                        <a:pt x="0" y="294"/>
                      </a:cubicBezTo>
                      <a:cubicBezTo>
                        <a:pt x="-1" y="195"/>
                        <a:pt x="0" y="97"/>
                        <a:pt x="2" y="0"/>
                      </a:cubicBezTo>
                      <a:lnTo>
                        <a:pt x="21600" y="294"/>
                      </a:lnTo>
                      <a:lnTo>
                        <a:pt x="21600" y="21894"/>
                      </a:lnTo>
                      <a:close/>
                    </a:path>
                  </a:pathLst>
                </a:custGeom>
                <a:solidFill>
                  <a:srgbClr val="000000"/>
                </a:solidFill>
                <a:ln w="12700" cap="rnd">
                  <a:noFill/>
                  <a:round/>
                  <a:headEnd/>
                  <a:tailEnd/>
                </a:ln>
                <a:effectLst/>
              </p:spPr>
              <p:txBody>
                <a:bodyPr wrap="none" anchor="ctr"/>
                <a:lstStyle/>
                <a:p>
                  <a:pPr>
                    <a:defRPr/>
                  </a:pPr>
                  <a:endParaRPr lang="en-US">
                    <a:solidFill>
                      <a:srgbClr val="000000"/>
                    </a:solidFill>
                  </a:endParaRPr>
                </a:p>
              </p:txBody>
            </p:sp>
            <p:sp>
              <p:nvSpPr>
                <p:cNvPr id="1040" name="Freeform 21"/>
                <p:cNvSpPr>
                  <a:spLocks/>
                </p:cNvSpPr>
                <p:nvPr/>
              </p:nvSpPr>
              <p:spPr bwMode="auto">
                <a:xfrm>
                  <a:off x="2820" y="1019"/>
                  <a:ext cx="30" cy="52"/>
                </a:xfrm>
                <a:custGeom>
                  <a:avLst/>
                  <a:gdLst>
                    <a:gd name="T0" fmla="*/ 22 w 30"/>
                    <a:gd name="T1" fmla="*/ 0 h 52"/>
                    <a:gd name="T2" fmla="*/ 0 w 30"/>
                    <a:gd name="T3" fmla="*/ 35 h 52"/>
                    <a:gd name="T4" fmla="*/ 29 w 30"/>
                    <a:gd name="T5" fmla="*/ 51 h 52"/>
                    <a:gd name="T6" fmla="*/ 22 w 30"/>
                    <a:gd name="T7" fmla="*/ 0 h 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52">
                      <a:moveTo>
                        <a:pt x="22" y="0"/>
                      </a:moveTo>
                      <a:lnTo>
                        <a:pt x="0" y="35"/>
                      </a:lnTo>
                      <a:lnTo>
                        <a:pt x="29" y="51"/>
                      </a:lnTo>
                      <a:lnTo>
                        <a:pt x="22" y="0"/>
                      </a:lnTo>
                    </a:path>
                  </a:pathLst>
                </a:custGeom>
                <a:solidFill>
                  <a:srgbClr val="000000"/>
                </a:solidFill>
                <a:ln w="12700" cap="rnd" cmpd="sng">
                  <a:noFill/>
                  <a:prstDash val="solid"/>
                  <a:round/>
                  <a:headEnd type="none" w="med" len="med"/>
                  <a:tailEnd type="none" w="med" len="med"/>
                </a:ln>
                <a:effectLst/>
              </p:spPr>
              <p:txBody>
                <a:bodyPr/>
                <a:lstStyle/>
                <a:p>
                  <a:pPr>
                    <a:defRPr/>
                  </a:pPr>
                  <a:endParaRPr lang="en-US">
                    <a:solidFill>
                      <a:srgbClr val="000000"/>
                    </a:solidFill>
                  </a:endParaRPr>
                </a:p>
              </p:txBody>
            </p:sp>
          </p:grpSp>
        </p:grpSp>
      </p:grpSp>
      <p:sp>
        <p:nvSpPr>
          <p:cNvPr id="1031" name="Line 22"/>
          <p:cNvSpPr>
            <a:spLocks noChangeShapeType="1"/>
          </p:cNvSpPr>
          <p:nvPr/>
        </p:nvSpPr>
        <p:spPr bwMode="auto">
          <a:xfrm>
            <a:off x="0" y="6781800"/>
            <a:ext cx="9144000" cy="0"/>
          </a:xfrm>
          <a:prstGeom prst="line">
            <a:avLst/>
          </a:prstGeom>
          <a:noFill/>
          <a:ln w="57150">
            <a:solidFill>
              <a:schemeClr val="accent2"/>
            </a:solidFill>
            <a:round/>
            <a:headEnd/>
            <a:tailEnd/>
          </a:ln>
          <a:effectLst/>
        </p:spPr>
        <p:txBody>
          <a:bodyPr wrap="none" anchor="ctr"/>
          <a:lstStyle/>
          <a:p>
            <a:pPr>
              <a:defRPr/>
            </a:pPr>
            <a:endParaRPr lang="en-US">
              <a:solidFill>
                <a:srgbClr val="000000"/>
              </a:solidFill>
            </a:endParaRPr>
          </a:p>
        </p:txBody>
      </p:sp>
    </p:spTree>
    <p:extLst>
      <p:ext uri="{BB962C8B-B14F-4D97-AF65-F5344CB8AC3E}">
        <p14:creationId xmlns:p14="http://schemas.microsoft.com/office/powerpoint/2010/main" val="1605232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r" rtl="0" eaLnBrk="1" fontAlgn="base" hangingPunct="1">
        <a:spcBef>
          <a:spcPct val="0"/>
        </a:spcBef>
        <a:spcAft>
          <a:spcPct val="0"/>
        </a:spcAft>
        <a:defRPr sz="3600">
          <a:solidFill>
            <a:schemeClr val="tx1"/>
          </a:solidFill>
          <a:latin typeface="+mj-lt"/>
          <a:ea typeface="+mj-ea"/>
          <a:cs typeface="+mj-cs"/>
        </a:defRPr>
      </a:lvl1pPr>
      <a:lvl2pPr algn="r" rtl="0" eaLnBrk="1" fontAlgn="base" hangingPunct="1">
        <a:spcBef>
          <a:spcPct val="0"/>
        </a:spcBef>
        <a:spcAft>
          <a:spcPct val="0"/>
        </a:spcAft>
        <a:defRPr sz="3600">
          <a:solidFill>
            <a:schemeClr val="tx1"/>
          </a:solidFill>
          <a:latin typeface="Tahoma" pitchFamily="34" charset="0"/>
        </a:defRPr>
      </a:lvl2pPr>
      <a:lvl3pPr algn="r" rtl="0" eaLnBrk="1" fontAlgn="base" hangingPunct="1">
        <a:spcBef>
          <a:spcPct val="0"/>
        </a:spcBef>
        <a:spcAft>
          <a:spcPct val="0"/>
        </a:spcAft>
        <a:defRPr sz="3600">
          <a:solidFill>
            <a:schemeClr val="tx1"/>
          </a:solidFill>
          <a:latin typeface="Tahoma" pitchFamily="34" charset="0"/>
        </a:defRPr>
      </a:lvl3pPr>
      <a:lvl4pPr algn="r" rtl="0" eaLnBrk="1" fontAlgn="base" hangingPunct="1">
        <a:spcBef>
          <a:spcPct val="0"/>
        </a:spcBef>
        <a:spcAft>
          <a:spcPct val="0"/>
        </a:spcAft>
        <a:defRPr sz="3600">
          <a:solidFill>
            <a:schemeClr val="tx1"/>
          </a:solidFill>
          <a:latin typeface="Tahoma" pitchFamily="34" charset="0"/>
        </a:defRPr>
      </a:lvl4pPr>
      <a:lvl5pPr algn="r" rtl="0" eaLnBrk="1" fontAlgn="base" hangingPunct="1">
        <a:spcBef>
          <a:spcPct val="0"/>
        </a:spcBef>
        <a:spcAft>
          <a:spcPct val="0"/>
        </a:spcAft>
        <a:defRPr sz="3600">
          <a:solidFill>
            <a:schemeClr val="tx1"/>
          </a:solidFill>
          <a:latin typeface="Tahoma" pitchFamily="34" charset="0"/>
        </a:defRPr>
      </a:lvl5pPr>
      <a:lvl6pPr marL="457200" algn="r" rtl="0" eaLnBrk="1" fontAlgn="base" hangingPunct="1">
        <a:spcBef>
          <a:spcPct val="0"/>
        </a:spcBef>
        <a:spcAft>
          <a:spcPct val="0"/>
        </a:spcAft>
        <a:defRPr sz="3600">
          <a:solidFill>
            <a:schemeClr val="tx1"/>
          </a:solidFill>
          <a:latin typeface="Tahoma" pitchFamily="34" charset="0"/>
        </a:defRPr>
      </a:lvl6pPr>
      <a:lvl7pPr marL="914400" algn="r" rtl="0" eaLnBrk="1" fontAlgn="base" hangingPunct="1">
        <a:spcBef>
          <a:spcPct val="0"/>
        </a:spcBef>
        <a:spcAft>
          <a:spcPct val="0"/>
        </a:spcAft>
        <a:defRPr sz="3600">
          <a:solidFill>
            <a:schemeClr val="tx1"/>
          </a:solidFill>
          <a:latin typeface="Tahoma" pitchFamily="34" charset="0"/>
        </a:defRPr>
      </a:lvl7pPr>
      <a:lvl8pPr marL="1371600" algn="r" rtl="0" eaLnBrk="1" fontAlgn="base" hangingPunct="1">
        <a:spcBef>
          <a:spcPct val="0"/>
        </a:spcBef>
        <a:spcAft>
          <a:spcPct val="0"/>
        </a:spcAft>
        <a:defRPr sz="3600">
          <a:solidFill>
            <a:schemeClr val="tx1"/>
          </a:solidFill>
          <a:latin typeface="Tahoma" pitchFamily="34" charset="0"/>
        </a:defRPr>
      </a:lvl8pPr>
      <a:lvl9pPr marL="1828800" algn="r" rtl="0" eaLnBrk="1" fontAlgn="base" hangingPunct="1">
        <a:spcBef>
          <a:spcPct val="0"/>
        </a:spcBef>
        <a:spcAft>
          <a:spcPct val="0"/>
        </a:spcAft>
        <a:defRPr sz="3600">
          <a:solidFill>
            <a:schemeClr val="tx1"/>
          </a:solidFill>
          <a:latin typeface="Tahoma" pitchFamily="34" charset="0"/>
        </a:defRPr>
      </a:lvl9pPr>
    </p:titleStyle>
    <p:bodyStyle>
      <a:lvl1pPr marL="342900" indent="-342900" algn="l" rtl="0" eaLnBrk="1" fontAlgn="base" hangingPunct="1">
        <a:spcBef>
          <a:spcPct val="20000"/>
        </a:spcBef>
        <a:spcAft>
          <a:spcPct val="0"/>
        </a:spcAft>
        <a:buClr>
          <a:schemeClr val="accent2"/>
        </a:buClr>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Font typeface="Wingdings" pitchFamily="2" charset="2"/>
        <a:buChar char="n"/>
        <a:defRPr sz="2000">
          <a:solidFill>
            <a:schemeClr val="tx1"/>
          </a:solidFill>
          <a:latin typeface="+mn-lt"/>
        </a:defRPr>
      </a:lvl2pPr>
      <a:lvl3pPr marL="1143000" indent="-228600" algn="l" rtl="0" eaLnBrk="1" fontAlgn="base" hangingPunct="1">
        <a:spcBef>
          <a:spcPct val="20000"/>
        </a:spcBef>
        <a:spcAft>
          <a:spcPct val="0"/>
        </a:spcAft>
        <a:buClr>
          <a:schemeClr val="accent2"/>
        </a:buClr>
        <a:buFont typeface="Wingdings" pitchFamily="2" charset="2"/>
        <a:buChar char="n"/>
        <a:defRPr>
          <a:solidFill>
            <a:schemeClr val="tx1"/>
          </a:solidFill>
          <a:latin typeface="+mn-lt"/>
        </a:defRPr>
      </a:lvl3pPr>
      <a:lvl4pPr marL="1600200" indent="-228600" algn="l" rtl="0" eaLnBrk="1" fontAlgn="base" hangingPunct="1">
        <a:spcBef>
          <a:spcPct val="20000"/>
        </a:spcBef>
        <a:spcAft>
          <a:spcPct val="0"/>
        </a:spcAft>
        <a:buClr>
          <a:schemeClr val="accent2"/>
        </a:buClr>
        <a:buFont typeface="Wingdings" pitchFamily="2" charset="2"/>
        <a:buChar char="n"/>
        <a:defRPr sz="1600">
          <a:solidFill>
            <a:schemeClr val="tx1"/>
          </a:solidFill>
          <a:latin typeface="+mn-lt"/>
        </a:defRPr>
      </a:lvl4pPr>
      <a:lvl5pPr marL="2057400" indent="-230188" algn="l" rtl="0" eaLnBrk="1" fontAlgn="base" hangingPunct="1">
        <a:spcBef>
          <a:spcPct val="20000"/>
        </a:spcBef>
        <a:spcAft>
          <a:spcPct val="50000"/>
        </a:spcAft>
        <a:buClr>
          <a:schemeClr val="accent2"/>
        </a:buClr>
        <a:buFont typeface="Wingdings" pitchFamily="2" charset="2"/>
        <a:buChar char="n"/>
        <a:defRPr sz="1600">
          <a:solidFill>
            <a:schemeClr val="bg1"/>
          </a:solidFill>
          <a:latin typeface="+mn-lt"/>
        </a:defRPr>
      </a:lvl5pPr>
      <a:lvl6pPr marL="2514600" indent="-230188" algn="l" rtl="0" eaLnBrk="1" fontAlgn="base" hangingPunct="1">
        <a:spcBef>
          <a:spcPct val="20000"/>
        </a:spcBef>
        <a:spcAft>
          <a:spcPct val="50000"/>
        </a:spcAft>
        <a:buClr>
          <a:schemeClr val="accent2"/>
        </a:buClr>
        <a:buFont typeface="Wingdings" pitchFamily="2" charset="2"/>
        <a:buChar char="n"/>
        <a:defRPr sz="1600">
          <a:solidFill>
            <a:schemeClr val="bg1"/>
          </a:solidFill>
          <a:latin typeface="+mn-lt"/>
        </a:defRPr>
      </a:lvl6pPr>
      <a:lvl7pPr marL="2971800" indent="-230188" algn="l" rtl="0" eaLnBrk="1" fontAlgn="base" hangingPunct="1">
        <a:spcBef>
          <a:spcPct val="20000"/>
        </a:spcBef>
        <a:spcAft>
          <a:spcPct val="50000"/>
        </a:spcAft>
        <a:buClr>
          <a:schemeClr val="accent2"/>
        </a:buClr>
        <a:buFont typeface="Wingdings" pitchFamily="2" charset="2"/>
        <a:buChar char="n"/>
        <a:defRPr sz="1600">
          <a:solidFill>
            <a:schemeClr val="bg1"/>
          </a:solidFill>
          <a:latin typeface="+mn-lt"/>
        </a:defRPr>
      </a:lvl7pPr>
      <a:lvl8pPr marL="3429000" indent="-230188" algn="l" rtl="0" eaLnBrk="1" fontAlgn="base" hangingPunct="1">
        <a:spcBef>
          <a:spcPct val="20000"/>
        </a:spcBef>
        <a:spcAft>
          <a:spcPct val="50000"/>
        </a:spcAft>
        <a:buClr>
          <a:schemeClr val="accent2"/>
        </a:buClr>
        <a:buFont typeface="Wingdings" pitchFamily="2" charset="2"/>
        <a:buChar char="n"/>
        <a:defRPr sz="1600">
          <a:solidFill>
            <a:schemeClr val="bg1"/>
          </a:solidFill>
          <a:latin typeface="+mn-lt"/>
        </a:defRPr>
      </a:lvl8pPr>
      <a:lvl9pPr marL="3886200" indent="-230188" algn="l" rtl="0" eaLnBrk="1" fontAlgn="base" hangingPunct="1">
        <a:spcBef>
          <a:spcPct val="20000"/>
        </a:spcBef>
        <a:spcAft>
          <a:spcPct val="50000"/>
        </a:spcAft>
        <a:buClr>
          <a:schemeClr val="accent2"/>
        </a:buClr>
        <a:buFont typeface="Wingdings" pitchFamily="2" charset="2"/>
        <a:buChar char="n"/>
        <a:defRPr sz="16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image" Target="../media/image18.gi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48000"/>
            <a:ext cx="8229600" cy="914400"/>
          </a:xfrm>
        </p:spPr>
        <p:txBody>
          <a:bodyPr>
            <a:normAutofit fontScale="90000"/>
          </a:bodyPr>
          <a:lstStyle/>
          <a:p>
            <a:r>
              <a:rPr lang="en-US" sz="3600" dirty="0" smtClean="0"/>
              <a:t>Natural Gas and Electricity Interface Challenges in New England</a:t>
            </a:r>
            <a:endParaRPr lang="en-US" sz="3600" dirty="0"/>
          </a:p>
        </p:txBody>
      </p:sp>
      <p:sp>
        <p:nvSpPr>
          <p:cNvPr id="3" name="Subtitle 2"/>
          <p:cNvSpPr>
            <a:spLocks noGrp="1"/>
          </p:cNvSpPr>
          <p:nvPr>
            <p:ph type="subTitle" idx="1"/>
          </p:nvPr>
        </p:nvSpPr>
        <p:spPr>
          <a:xfrm>
            <a:off x="1371600" y="4572000"/>
            <a:ext cx="6400800" cy="1905000"/>
          </a:xfrm>
        </p:spPr>
        <p:txBody>
          <a:bodyPr/>
          <a:lstStyle/>
          <a:p>
            <a:pPr>
              <a:spcBef>
                <a:spcPts val="0"/>
              </a:spcBef>
              <a:spcAft>
                <a:spcPts val="600"/>
              </a:spcAft>
            </a:pPr>
            <a:r>
              <a:rPr lang="en-US" sz="2800" b="1" dirty="0" smtClean="0"/>
              <a:t>Donald F. Santa</a:t>
            </a:r>
          </a:p>
          <a:p>
            <a:pPr>
              <a:spcBef>
                <a:spcPts val="0"/>
              </a:spcBef>
              <a:spcAft>
                <a:spcPts val="0"/>
              </a:spcAft>
            </a:pPr>
            <a:r>
              <a:rPr lang="en-US" sz="2200" dirty="0" smtClean="0"/>
              <a:t>President &amp; CEO</a:t>
            </a:r>
          </a:p>
          <a:p>
            <a:pPr>
              <a:spcBef>
                <a:spcPts val="0"/>
              </a:spcBef>
              <a:spcAft>
                <a:spcPts val="0"/>
              </a:spcAft>
            </a:pPr>
            <a:r>
              <a:rPr lang="en-US" sz="2200" dirty="0" smtClean="0"/>
              <a:t>Interstate Natural Gas Association of America</a:t>
            </a:r>
          </a:p>
          <a:p>
            <a:endParaRPr lang="en-US" sz="2200" dirty="0"/>
          </a:p>
        </p:txBody>
      </p:sp>
      <p:sp>
        <p:nvSpPr>
          <p:cNvPr id="4" name="TextBox 3"/>
          <p:cNvSpPr txBox="1"/>
          <p:nvPr/>
        </p:nvSpPr>
        <p:spPr>
          <a:xfrm>
            <a:off x="914400" y="1600200"/>
            <a:ext cx="7467600" cy="1015663"/>
          </a:xfrm>
          <a:prstGeom prst="rect">
            <a:avLst/>
          </a:prstGeom>
          <a:noFill/>
        </p:spPr>
        <p:txBody>
          <a:bodyPr wrap="square" rtlCol="0">
            <a:spAutoFit/>
          </a:bodyPr>
          <a:lstStyle/>
          <a:p>
            <a:pPr algn="ctr"/>
            <a:r>
              <a:rPr lang="en-US" sz="2000" dirty="0" smtClean="0">
                <a:solidFill>
                  <a:srgbClr val="000000"/>
                </a:solidFill>
                <a:latin typeface="Garamond" pitchFamily="18" charset="0"/>
              </a:rPr>
              <a:t>Restructuring Roundtable</a:t>
            </a:r>
          </a:p>
          <a:p>
            <a:pPr algn="ctr"/>
            <a:r>
              <a:rPr lang="en-US" sz="2000" dirty="0" smtClean="0">
                <a:solidFill>
                  <a:srgbClr val="000000"/>
                </a:solidFill>
                <a:latin typeface="Garamond" pitchFamily="18" charset="0"/>
              </a:rPr>
              <a:t>Boston, MA</a:t>
            </a:r>
          </a:p>
          <a:p>
            <a:pPr algn="ctr"/>
            <a:r>
              <a:rPr lang="en-US" sz="2000" dirty="0" smtClean="0">
                <a:solidFill>
                  <a:srgbClr val="000000"/>
                </a:solidFill>
                <a:latin typeface="Garamond" pitchFamily="18" charset="0"/>
              </a:rPr>
              <a:t>November 15, 2013</a:t>
            </a:r>
            <a:endParaRPr lang="en-US" sz="2000" dirty="0">
              <a:solidFill>
                <a:srgbClr val="000000"/>
              </a:solidFill>
            </a:endParaRPr>
          </a:p>
        </p:txBody>
      </p:sp>
    </p:spTree>
    <p:extLst>
      <p:ext uri="{BB962C8B-B14F-4D97-AF65-F5344CB8AC3E}">
        <p14:creationId xmlns:p14="http://schemas.microsoft.com/office/powerpoint/2010/main" val="2346790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U.S. Natural Gas Transmission Pipelines:</a:t>
            </a:r>
            <a:br>
              <a:rPr lang="en-US" sz="2800" dirty="0" smtClean="0"/>
            </a:br>
            <a:r>
              <a:rPr lang="en-US" sz="2800" dirty="0" smtClean="0"/>
              <a:t>A Robust Infrastructure</a:t>
            </a:r>
            <a:endParaRPr lang="en-US" sz="2800" dirty="0"/>
          </a:p>
        </p:txBody>
      </p:sp>
      <p:pic>
        <p:nvPicPr>
          <p:cNvPr id="2050" name="Picture 2"/>
          <p:cNvPicPr>
            <a:picLocks noChangeAspect="1" noChangeArrowheads="1"/>
          </p:cNvPicPr>
          <p:nvPr/>
        </p:nvPicPr>
        <p:blipFill>
          <a:blip r:embed="rId3"/>
          <a:srcRect/>
          <a:stretch>
            <a:fillRect/>
          </a:stretch>
        </p:blipFill>
        <p:spPr bwMode="auto">
          <a:xfrm>
            <a:off x="5486400" y="4572000"/>
            <a:ext cx="253" cy="98"/>
          </a:xfrm>
          <a:prstGeom prst="rect">
            <a:avLst/>
          </a:prstGeom>
          <a:noFill/>
          <a:ln w="9525">
            <a:noFill/>
            <a:miter lim="800000"/>
            <a:headEnd/>
            <a:tailEnd/>
          </a:ln>
        </p:spPr>
      </p:pic>
      <p:sp>
        <p:nvSpPr>
          <p:cNvPr id="7" name="TextBox 6"/>
          <p:cNvSpPr txBox="1"/>
          <p:nvPr/>
        </p:nvSpPr>
        <p:spPr>
          <a:xfrm>
            <a:off x="0" y="6172200"/>
            <a:ext cx="2438400" cy="600164"/>
          </a:xfrm>
          <a:prstGeom prst="rect">
            <a:avLst/>
          </a:prstGeom>
          <a:noFill/>
        </p:spPr>
        <p:txBody>
          <a:bodyPr wrap="square" rtlCol="0">
            <a:spAutoFit/>
          </a:bodyPr>
          <a:lstStyle/>
          <a:p>
            <a:r>
              <a:rPr lang="en-US" sz="1100" dirty="0">
                <a:solidFill>
                  <a:srgbClr val="000000"/>
                </a:solidFill>
              </a:rPr>
              <a:t>Source: Interstate Natural Gas Association of America, </a:t>
            </a:r>
            <a:r>
              <a:rPr lang="en-US" sz="1100" dirty="0" err="1">
                <a:solidFill>
                  <a:srgbClr val="000000"/>
                </a:solidFill>
              </a:rPr>
              <a:t>Pennwell</a:t>
            </a:r>
            <a:r>
              <a:rPr lang="en-US" sz="1100" dirty="0">
                <a:solidFill>
                  <a:srgbClr val="000000"/>
                </a:solidFill>
              </a:rPr>
              <a:t> </a:t>
            </a:r>
            <a:r>
              <a:rPr lang="en-US" sz="1100" dirty="0" err="1">
                <a:solidFill>
                  <a:srgbClr val="000000"/>
                </a:solidFill>
              </a:rPr>
              <a:t>MapSearch</a:t>
            </a:r>
            <a:endParaRPr lang="en-US" sz="1100" dirty="0">
              <a:solidFill>
                <a:srgbClr val="000000"/>
              </a:solidFill>
            </a:endParaRPr>
          </a:p>
        </p:txBody>
      </p:sp>
      <p:pic>
        <p:nvPicPr>
          <p:cNvPr id="1026"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85800" y="1565836"/>
            <a:ext cx="7620000" cy="5139764"/>
          </a:xfrm>
          <a:prstGeom prst="rect">
            <a:avLst/>
          </a:prstGeom>
          <a:noFill/>
          <a:ln w="9525">
            <a:noFill/>
            <a:miter lim="800000"/>
            <a:headEnd/>
            <a:tailEnd/>
          </a:ln>
        </p:spPr>
      </p:pic>
    </p:spTree>
    <p:extLst>
      <p:ext uri="{BB962C8B-B14F-4D97-AF65-F5344CB8AC3E}">
        <p14:creationId xmlns:p14="http://schemas.microsoft.com/office/powerpoint/2010/main" val="35535301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kern="1200" dirty="0" smtClean="0">
                <a:solidFill>
                  <a:srgbClr val="000000"/>
                </a:solidFill>
              </a:rPr>
              <a:t>Existing Pipeline Infrastructure in New England</a:t>
            </a:r>
            <a:endParaRPr lang="en-US" sz="2800"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95400"/>
            <a:ext cx="8499315"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0" y="6520190"/>
            <a:ext cx="2438400" cy="261610"/>
          </a:xfrm>
          <a:prstGeom prst="rect">
            <a:avLst/>
          </a:prstGeom>
          <a:noFill/>
        </p:spPr>
        <p:txBody>
          <a:bodyPr wrap="square" rtlCol="0">
            <a:spAutoFit/>
          </a:bodyPr>
          <a:lstStyle/>
          <a:p>
            <a:r>
              <a:rPr lang="en-US" sz="1100" dirty="0">
                <a:solidFill>
                  <a:srgbClr val="000000"/>
                </a:solidFill>
              </a:rPr>
              <a:t>Source: </a:t>
            </a:r>
            <a:r>
              <a:rPr lang="en-US" sz="1100" dirty="0" smtClean="0">
                <a:solidFill>
                  <a:srgbClr val="000000"/>
                </a:solidFill>
              </a:rPr>
              <a:t>Black &amp; Veatch</a:t>
            </a:r>
            <a:endParaRPr lang="en-US" sz="1100" dirty="0">
              <a:solidFill>
                <a:srgbClr val="000000"/>
              </a:solidFill>
            </a:endParaRPr>
          </a:p>
        </p:txBody>
      </p:sp>
    </p:spTree>
    <p:extLst>
      <p:ext uri="{BB962C8B-B14F-4D97-AF65-F5344CB8AC3E}">
        <p14:creationId xmlns:p14="http://schemas.microsoft.com/office/powerpoint/2010/main" val="25953731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5486400" y="4572001"/>
            <a:ext cx="253" cy="98"/>
          </a:xfrm>
          <a:prstGeom prst="rect">
            <a:avLst/>
          </a:prstGeom>
          <a:noFill/>
          <a:ln w="9525">
            <a:noFill/>
            <a:miter lim="800000"/>
            <a:headEnd/>
            <a:tailEnd/>
          </a:ln>
        </p:spPr>
      </p:pic>
      <p:sp>
        <p:nvSpPr>
          <p:cNvPr id="7" name="TextBox 6"/>
          <p:cNvSpPr txBox="1"/>
          <p:nvPr/>
        </p:nvSpPr>
        <p:spPr>
          <a:xfrm>
            <a:off x="0" y="6172201"/>
            <a:ext cx="2438400" cy="261610"/>
          </a:xfrm>
          <a:prstGeom prst="rect">
            <a:avLst/>
          </a:prstGeom>
          <a:noFill/>
        </p:spPr>
        <p:txBody>
          <a:bodyPr wrap="square" rtlCol="0">
            <a:spAutoFit/>
          </a:bodyPr>
          <a:lstStyle/>
          <a:p>
            <a:r>
              <a:rPr lang="en-US" sz="1100" dirty="0">
                <a:solidFill>
                  <a:srgbClr val="000000"/>
                </a:solidFill>
              </a:rPr>
              <a:t>Source: FERC, Office of Energy Projects</a:t>
            </a:r>
          </a:p>
        </p:txBody>
      </p:sp>
      <p:pic>
        <p:nvPicPr>
          <p:cNvPr id="3" name="Picture 2"/>
          <p:cNvPicPr>
            <a:picLocks noChangeAspect="1" noChangeArrowheads="1"/>
          </p:cNvPicPr>
          <p:nvPr/>
        </p:nvPicPr>
        <p:blipFill>
          <a:blip r:embed="rId4" cstate="print"/>
          <a:srcRect/>
          <a:stretch>
            <a:fillRect/>
          </a:stretch>
        </p:blipFill>
        <p:spPr bwMode="auto">
          <a:xfrm>
            <a:off x="685800" y="1645920"/>
            <a:ext cx="7858125" cy="4210050"/>
          </a:xfrm>
          <a:prstGeom prst="rect">
            <a:avLst/>
          </a:prstGeom>
          <a:noFill/>
          <a:ln w="9525">
            <a:noFill/>
            <a:miter lim="800000"/>
            <a:headEnd/>
            <a:tailEnd/>
          </a:ln>
          <a:effectLst/>
        </p:spPr>
      </p:pic>
      <p:sp>
        <p:nvSpPr>
          <p:cNvPr id="47" name="Title 1"/>
          <p:cNvSpPr txBox="1">
            <a:spLocks/>
          </p:cNvSpPr>
          <p:nvPr/>
        </p:nvSpPr>
        <p:spPr>
          <a:xfrm>
            <a:off x="0" y="0"/>
            <a:ext cx="7239000" cy="1447800"/>
          </a:xfrm>
          <a:prstGeom prst="rect">
            <a:avLst/>
          </a:prstGeom>
        </p:spPr>
        <p:txBody>
          <a:bodyPr vert="horz" lIns="91440" tIns="45720" rIns="91440" bIns="45720" rtlCol="0" anchor="ctr">
            <a:normAutofit/>
          </a:bodyPr>
          <a:lstStyle/>
          <a:p>
            <a:pPr>
              <a:spcBef>
                <a:spcPct val="0"/>
              </a:spcBef>
            </a:pPr>
            <a:endParaRPr lang="en-US" sz="2200" dirty="0">
              <a:solidFill>
                <a:srgbClr val="000000"/>
              </a:solidFill>
              <a:latin typeface="Garamond" pitchFamily="18" charset="0"/>
              <a:ea typeface="+mj-ea"/>
              <a:cs typeface="Arial" charset="0"/>
            </a:endParaRPr>
          </a:p>
        </p:txBody>
      </p:sp>
      <p:sp>
        <p:nvSpPr>
          <p:cNvPr id="8" name="Title 1"/>
          <p:cNvSpPr>
            <a:spLocks noGrp="1"/>
          </p:cNvSpPr>
          <p:nvPr>
            <p:ph type="title"/>
          </p:nvPr>
        </p:nvSpPr>
        <p:spPr>
          <a:xfrm>
            <a:off x="0" y="685800"/>
            <a:ext cx="9144000" cy="914400"/>
          </a:xfrm>
        </p:spPr>
        <p:txBody>
          <a:bodyPr/>
          <a:lstStyle/>
          <a:p>
            <a:pPr lvl="0" fontAlgn="auto">
              <a:spcBef>
                <a:spcPts val="0"/>
              </a:spcBef>
              <a:spcAft>
                <a:spcPts val="0"/>
              </a:spcAft>
              <a:defRPr/>
            </a:pPr>
            <a:r>
              <a:rPr lang="en-US" sz="2800" kern="1200" dirty="0" smtClean="0">
                <a:solidFill>
                  <a:srgbClr val="000000"/>
                </a:solidFill>
                <a:cs typeface="Arial" charset="0"/>
              </a:rPr>
              <a:t>Proven Track Record of Building Pipeline Infrastructure:</a:t>
            </a:r>
            <a:br>
              <a:rPr lang="en-US" sz="2800" kern="1200" dirty="0" smtClean="0">
                <a:solidFill>
                  <a:srgbClr val="000000"/>
                </a:solidFill>
                <a:cs typeface="Arial" charset="0"/>
              </a:rPr>
            </a:br>
            <a:r>
              <a:rPr lang="en-US" sz="2400" b="0" kern="1200" dirty="0" smtClean="0">
                <a:solidFill>
                  <a:srgbClr val="000000"/>
                </a:solidFill>
                <a:cs typeface="Arial" charset="0"/>
              </a:rPr>
              <a:t>12,400 Miles Added Between January 2003 and March 2013</a:t>
            </a:r>
          </a:p>
        </p:txBody>
      </p:sp>
    </p:spTree>
    <p:extLst>
      <p:ext uri="{BB962C8B-B14F-4D97-AF65-F5344CB8AC3E}">
        <p14:creationId xmlns:p14="http://schemas.microsoft.com/office/powerpoint/2010/main" val="16126466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Rectangle 3"/>
          <p:cNvSpPr/>
          <p:nvPr/>
        </p:nvSpPr>
        <p:spPr>
          <a:xfrm>
            <a:off x="76200" y="1390649"/>
            <a:ext cx="9058656" cy="5338575"/>
          </a:xfrm>
          <a:prstGeom prst="rect">
            <a:avLst/>
          </a:prstGeom>
          <a:gradFill flip="none" rotWithShape="1">
            <a:gsLst>
              <a:gs pos="21000">
                <a:schemeClr val="accent5">
                  <a:lumMod val="60000"/>
                  <a:lumOff val="40000"/>
                </a:schemeClr>
              </a:gs>
              <a:gs pos="64000">
                <a:schemeClr val="accent5">
                  <a:lumMod val="20000"/>
                  <a:lumOff val="80000"/>
                </a:schemeClr>
              </a:gs>
              <a:gs pos="83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5" name="Picture 101" descr="1111-16019_In-Service Northeast Projects Map_-no-shales.png"/>
          <p:cNvPicPr>
            <a:picLocks noChangeAspect="1"/>
          </p:cNvPicPr>
          <p:nvPr/>
        </p:nvPicPr>
        <p:blipFill rotWithShape="1">
          <a:blip r:embed="rId3" cstate="print"/>
          <a:srcRect l="71780" t="42811" r="12277" b="30135"/>
          <a:stretch/>
        </p:blipFill>
        <p:spPr bwMode="auto">
          <a:xfrm>
            <a:off x="76200" y="1390649"/>
            <a:ext cx="6753225" cy="5325875"/>
          </a:xfrm>
          <a:prstGeom prst="rect">
            <a:avLst/>
          </a:prstGeom>
          <a:noFill/>
          <a:ln w="9525">
            <a:noFill/>
            <a:miter lim="800000"/>
            <a:headEnd/>
            <a:tailEnd/>
          </a:ln>
        </p:spPr>
      </p:pic>
      <p:grpSp>
        <p:nvGrpSpPr>
          <p:cNvPr id="6" name="Group 5"/>
          <p:cNvGrpSpPr/>
          <p:nvPr/>
        </p:nvGrpSpPr>
        <p:grpSpPr>
          <a:xfrm>
            <a:off x="1150938" y="1390649"/>
            <a:ext cx="2619375" cy="3695513"/>
            <a:chOff x="1074738" y="914400"/>
            <a:chExt cx="2619375" cy="3919538"/>
          </a:xfrm>
        </p:grpSpPr>
        <p:sp>
          <p:nvSpPr>
            <p:cNvPr id="7" name="Freeform 6"/>
            <p:cNvSpPr/>
            <p:nvPr/>
          </p:nvSpPr>
          <p:spPr bwMode="auto">
            <a:xfrm>
              <a:off x="3463925" y="4167188"/>
              <a:ext cx="230188" cy="666750"/>
            </a:xfrm>
            <a:custGeom>
              <a:avLst/>
              <a:gdLst>
                <a:gd name="connsiteX0" fmla="*/ 156575 w 213058"/>
                <a:gd name="connsiteY0" fmla="*/ 588926 h 588926"/>
                <a:gd name="connsiteX1" fmla="*/ 150637 w 213058"/>
                <a:gd name="connsiteY1" fmla="*/ 565175 h 588926"/>
                <a:gd name="connsiteX2" fmla="*/ 132824 w 213058"/>
                <a:gd name="connsiteY2" fmla="*/ 553300 h 588926"/>
                <a:gd name="connsiteX3" fmla="*/ 120949 w 213058"/>
                <a:gd name="connsiteY3" fmla="*/ 535487 h 588926"/>
                <a:gd name="connsiteX4" fmla="*/ 103136 w 213058"/>
                <a:gd name="connsiteY4" fmla="*/ 523612 h 588926"/>
                <a:gd name="connsiteX5" fmla="*/ 67510 w 213058"/>
                <a:gd name="connsiteY5" fmla="*/ 482048 h 588926"/>
                <a:gd name="connsiteX6" fmla="*/ 79385 w 213058"/>
                <a:gd name="connsiteY6" fmla="*/ 434547 h 588926"/>
                <a:gd name="connsiteX7" fmla="*/ 91260 w 213058"/>
                <a:gd name="connsiteY7" fmla="*/ 416734 h 588926"/>
                <a:gd name="connsiteX8" fmla="*/ 120949 w 213058"/>
                <a:gd name="connsiteY8" fmla="*/ 363295 h 588926"/>
                <a:gd name="connsiteX9" fmla="*/ 144699 w 213058"/>
                <a:gd name="connsiteY9" fmla="*/ 351420 h 588926"/>
                <a:gd name="connsiteX10" fmla="*/ 162512 w 213058"/>
                <a:gd name="connsiteY10" fmla="*/ 339544 h 588926"/>
                <a:gd name="connsiteX11" fmla="*/ 174388 w 213058"/>
                <a:gd name="connsiteY11" fmla="*/ 321731 h 588926"/>
                <a:gd name="connsiteX12" fmla="*/ 192200 w 213058"/>
                <a:gd name="connsiteY12" fmla="*/ 303918 h 588926"/>
                <a:gd name="connsiteX13" fmla="*/ 198138 w 213058"/>
                <a:gd name="connsiteY13" fmla="*/ 286105 h 588926"/>
                <a:gd name="connsiteX14" fmla="*/ 210013 w 213058"/>
                <a:gd name="connsiteY14" fmla="*/ 244542 h 588926"/>
                <a:gd name="connsiteX15" fmla="*/ 204076 w 213058"/>
                <a:gd name="connsiteY15" fmla="*/ 226729 h 588926"/>
                <a:gd name="connsiteX16" fmla="*/ 198138 w 213058"/>
                <a:gd name="connsiteY16" fmla="*/ 185165 h 588926"/>
                <a:gd name="connsiteX17" fmla="*/ 192200 w 213058"/>
                <a:gd name="connsiteY17" fmla="*/ 137664 h 588926"/>
                <a:gd name="connsiteX18" fmla="*/ 180325 w 213058"/>
                <a:gd name="connsiteY18" fmla="*/ 102038 h 588926"/>
                <a:gd name="connsiteX19" fmla="*/ 132824 w 213058"/>
                <a:gd name="connsiteY19" fmla="*/ 72350 h 588926"/>
                <a:gd name="connsiteX20" fmla="*/ 115011 w 213058"/>
                <a:gd name="connsiteY20" fmla="*/ 66412 h 588926"/>
                <a:gd name="connsiteX21" fmla="*/ 79385 w 213058"/>
                <a:gd name="connsiteY21" fmla="*/ 42661 h 588926"/>
                <a:gd name="connsiteX22" fmla="*/ 61572 w 213058"/>
                <a:gd name="connsiteY22" fmla="*/ 30786 h 588926"/>
                <a:gd name="connsiteX23" fmla="*/ 43759 w 213058"/>
                <a:gd name="connsiteY23" fmla="*/ 18911 h 588926"/>
                <a:gd name="connsiteX24" fmla="*/ 25946 w 213058"/>
                <a:gd name="connsiteY24" fmla="*/ 12973 h 588926"/>
                <a:gd name="connsiteX25" fmla="*/ 2195 w 213058"/>
                <a:gd name="connsiteY25" fmla="*/ 1098 h 58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13058" h="588926">
                  <a:moveTo>
                    <a:pt x="156575" y="588926"/>
                  </a:moveTo>
                  <a:cubicBezTo>
                    <a:pt x="154596" y="581009"/>
                    <a:pt x="155164" y="571965"/>
                    <a:pt x="150637" y="565175"/>
                  </a:cubicBezTo>
                  <a:cubicBezTo>
                    <a:pt x="146679" y="559237"/>
                    <a:pt x="137870" y="558346"/>
                    <a:pt x="132824" y="553300"/>
                  </a:cubicBezTo>
                  <a:cubicBezTo>
                    <a:pt x="127778" y="548254"/>
                    <a:pt x="125995" y="540533"/>
                    <a:pt x="120949" y="535487"/>
                  </a:cubicBezTo>
                  <a:cubicBezTo>
                    <a:pt x="115903" y="530441"/>
                    <a:pt x="108554" y="528256"/>
                    <a:pt x="103136" y="523612"/>
                  </a:cubicBezTo>
                  <a:cubicBezTo>
                    <a:pt x="80738" y="504414"/>
                    <a:pt x="81517" y="503059"/>
                    <a:pt x="67510" y="482048"/>
                  </a:cubicBezTo>
                  <a:cubicBezTo>
                    <a:pt x="69769" y="470751"/>
                    <a:pt x="73298" y="446722"/>
                    <a:pt x="79385" y="434547"/>
                  </a:cubicBezTo>
                  <a:cubicBezTo>
                    <a:pt x="82576" y="428164"/>
                    <a:pt x="88362" y="423255"/>
                    <a:pt x="91260" y="416734"/>
                  </a:cubicBezTo>
                  <a:cubicBezTo>
                    <a:pt x="105492" y="384713"/>
                    <a:pt x="94486" y="382198"/>
                    <a:pt x="120949" y="363295"/>
                  </a:cubicBezTo>
                  <a:cubicBezTo>
                    <a:pt x="128151" y="358150"/>
                    <a:pt x="137014" y="355811"/>
                    <a:pt x="144699" y="351420"/>
                  </a:cubicBezTo>
                  <a:cubicBezTo>
                    <a:pt x="150895" y="347879"/>
                    <a:pt x="156574" y="343503"/>
                    <a:pt x="162512" y="339544"/>
                  </a:cubicBezTo>
                  <a:cubicBezTo>
                    <a:pt x="166471" y="333606"/>
                    <a:pt x="169819" y="327213"/>
                    <a:pt x="174388" y="321731"/>
                  </a:cubicBezTo>
                  <a:cubicBezTo>
                    <a:pt x="179764" y="315280"/>
                    <a:pt x="187542" y="310905"/>
                    <a:pt x="192200" y="303918"/>
                  </a:cubicBezTo>
                  <a:cubicBezTo>
                    <a:pt x="195672" y="298710"/>
                    <a:pt x="196418" y="292123"/>
                    <a:pt x="198138" y="286105"/>
                  </a:cubicBezTo>
                  <a:cubicBezTo>
                    <a:pt x="213058" y="233890"/>
                    <a:pt x="195771" y="287272"/>
                    <a:pt x="210013" y="244542"/>
                  </a:cubicBezTo>
                  <a:cubicBezTo>
                    <a:pt x="208034" y="238604"/>
                    <a:pt x="205303" y="232866"/>
                    <a:pt x="204076" y="226729"/>
                  </a:cubicBezTo>
                  <a:cubicBezTo>
                    <a:pt x="201331" y="213005"/>
                    <a:pt x="199988" y="199038"/>
                    <a:pt x="198138" y="185165"/>
                  </a:cubicBezTo>
                  <a:cubicBezTo>
                    <a:pt x="196029" y="169348"/>
                    <a:pt x="195543" y="153267"/>
                    <a:pt x="192200" y="137664"/>
                  </a:cubicBezTo>
                  <a:cubicBezTo>
                    <a:pt x="189577" y="125424"/>
                    <a:pt x="184283" y="113913"/>
                    <a:pt x="180325" y="102038"/>
                  </a:cubicBezTo>
                  <a:cubicBezTo>
                    <a:pt x="172092" y="77338"/>
                    <a:pt x="156652" y="80293"/>
                    <a:pt x="132824" y="72350"/>
                  </a:cubicBezTo>
                  <a:lnTo>
                    <a:pt x="115011" y="66412"/>
                  </a:lnTo>
                  <a:cubicBezTo>
                    <a:pt x="101471" y="61898"/>
                    <a:pt x="91260" y="50578"/>
                    <a:pt x="79385" y="42661"/>
                  </a:cubicBezTo>
                  <a:lnTo>
                    <a:pt x="61572" y="30786"/>
                  </a:lnTo>
                  <a:cubicBezTo>
                    <a:pt x="55634" y="26828"/>
                    <a:pt x="50529" y="21168"/>
                    <a:pt x="43759" y="18911"/>
                  </a:cubicBezTo>
                  <a:cubicBezTo>
                    <a:pt x="37821" y="16932"/>
                    <a:pt x="31544" y="15772"/>
                    <a:pt x="25946" y="12973"/>
                  </a:cubicBezTo>
                  <a:cubicBezTo>
                    <a:pt x="0" y="0"/>
                    <a:pt x="17068" y="1098"/>
                    <a:pt x="2195" y="1098"/>
                  </a:cubicBezTo>
                </a:path>
              </a:pathLst>
            </a:custGeom>
            <a:ln w="31750">
              <a:solidFill>
                <a:schemeClr val="accent5">
                  <a:alpha val="6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8" name="Freeform 7"/>
            <p:cNvSpPr/>
            <p:nvPr/>
          </p:nvSpPr>
          <p:spPr bwMode="auto">
            <a:xfrm>
              <a:off x="1074738" y="914400"/>
              <a:ext cx="2320925" cy="3287713"/>
            </a:xfrm>
            <a:custGeom>
              <a:avLst/>
              <a:gdLst>
                <a:gd name="connsiteX0" fmla="*/ 2170046 w 2170046"/>
                <a:gd name="connsiteY0" fmla="*/ 3028578 h 3028578"/>
                <a:gd name="connsiteX1" fmla="*/ 2152233 w 2170046"/>
                <a:gd name="connsiteY1" fmla="*/ 2987014 h 3028578"/>
                <a:gd name="connsiteX2" fmla="*/ 2128482 w 2170046"/>
                <a:gd name="connsiteY2" fmla="*/ 2951388 h 3028578"/>
                <a:gd name="connsiteX3" fmla="*/ 2122545 w 2170046"/>
                <a:gd name="connsiteY3" fmla="*/ 2921700 h 3028578"/>
                <a:gd name="connsiteX4" fmla="*/ 2116607 w 2170046"/>
                <a:gd name="connsiteY4" fmla="*/ 2903887 h 3028578"/>
                <a:gd name="connsiteX5" fmla="*/ 2110669 w 2170046"/>
                <a:gd name="connsiteY5" fmla="*/ 2874199 h 3028578"/>
                <a:gd name="connsiteX6" fmla="*/ 2092856 w 2170046"/>
                <a:gd name="connsiteY6" fmla="*/ 2868261 h 3028578"/>
                <a:gd name="connsiteX7" fmla="*/ 2075043 w 2170046"/>
                <a:gd name="connsiteY7" fmla="*/ 2856386 h 3028578"/>
                <a:gd name="connsiteX8" fmla="*/ 2039417 w 2170046"/>
                <a:gd name="connsiteY8" fmla="*/ 2844510 h 3028578"/>
                <a:gd name="connsiteX9" fmla="*/ 2021604 w 2170046"/>
                <a:gd name="connsiteY9" fmla="*/ 2826697 h 3028578"/>
                <a:gd name="connsiteX10" fmla="*/ 2003791 w 2170046"/>
                <a:gd name="connsiteY10" fmla="*/ 2820760 h 3028578"/>
                <a:gd name="connsiteX11" fmla="*/ 1920664 w 2170046"/>
                <a:gd name="connsiteY11" fmla="*/ 2808884 h 3028578"/>
                <a:gd name="connsiteX12" fmla="*/ 1819724 w 2170046"/>
                <a:gd name="connsiteY12" fmla="*/ 2797009 h 3028578"/>
                <a:gd name="connsiteX13" fmla="*/ 1801911 w 2170046"/>
                <a:gd name="connsiteY13" fmla="*/ 2791071 h 3028578"/>
                <a:gd name="connsiteX14" fmla="*/ 1795973 w 2170046"/>
                <a:gd name="connsiteY14" fmla="*/ 2773258 h 3028578"/>
                <a:gd name="connsiteX15" fmla="*/ 1784098 w 2170046"/>
                <a:gd name="connsiteY15" fmla="*/ 2755445 h 3028578"/>
                <a:gd name="connsiteX16" fmla="*/ 1772223 w 2170046"/>
                <a:gd name="connsiteY16" fmla="*/ 2648567 h 3028578"/>
                <a:gd name="connsiteX17" fmla="*/ 1760347 w 2170046"/>
                <a:gd name="connsiteY17" fmla="*/ 2612942 h 3028578"/>
                <a:gd name="connsiteX18" fmla="*/ 1736597 w 2170046"/>
                <a:gd name="connsiteY18" fmla="*/ 2577316 h 3028578"/>
                <a:gd name="connsiteX19" fmla="*/ 1730659 w 2170046"/>
                <a:gd name="connsiteY19" fmla="*/ 2547627 h 3028578"/>
                <a:gd name="connsiteX20" fmla="*/ 1712846 w 2170046"/>
                <a:gd name="connsiteY20" fmla="*/ 2529814 h 3028578"/>
                <a:gd name="connsiteX21" fmla="*/ 1700971 w 2170046"/>
                <a:gd name="connsiteY21" fmla="*/ 2458562 h 3028578"/>
                <a:gd name="connsiteX22" fmla="*/ 1689095 w 2170046"/>
                <a:gd name="connsiteY22" fmla="*/ 2357622 h 3028578"/>
                <a:gd name="connsiteX23" fmla="*/ 1683158 w 2170046"/>
                <a:gd name="connsiteY23" fmla="*/ 2339809 h 3028578"/>
                <a:gd name="connsiteX24" fmla="*/ 1653469 w 2170046"/>
                <a:gd name="connsiteY24" fmla="*/ 2310121 h 3028578"/>
                <a:gd name="connsiteX25" fmla="*/ 1641594 w 2170046"/>
                <a:gd name="connsiteY25" fmla="*/ 2298245 h 3028578"/>
                <a:gd name="connsiteX26" fmla="*/ 1605968 w 2170046"/>
                <a:gd name="connsiteY26" fmla="*/ 2286370 h 3028578"/>
                <a:gd name="connsiteX27" fmla="*/ 1558467 w 2170046"/>
                <a:gd name="connsiteY27" fmla="*/ 2244806 h 3028578"/>
                <a:gd name="connsiteX28" fmla="*/ 1528778 w 2170046"/>
                <a:gd name="connsiteY28" fmla="*/ 2221056 h 3028578"/>
                <a:gd name="connsiteX29" fmla="*/ 1522841 w 2170046"/>
                <a:gd name="connsiteY29" fmla="*/ 2203243 h 3028578"/>
                <a:gd name="connsiteX30" fmla="*/ 1499090 w 2170046"/>
                <a:gd name="connsiteY30" fmla="*/ 2173555 h 3028578"/>
                <a:gd name="connsiteX31" fmla="*/ 1487215 w 2170046"/>
                <a:gd name="connsiteY31" fmla="*/ 2161679 h 3028578"/>
                <a:gd name="connsiteX32" fmla="*/ 1469402 w 2170046"/>
                <a:gd name="connsiteY32" fmla="*/ 2131991 h 3028578"/>
                <a:gd name="connsiteX33" fmla="*/ 1433776 w 2170046"/>
                <a:gd name="connsiteY33" fmla="*/ 2108240 h 3028578"/>
                <a:gd name="connsiteX34" fmla="*/ 1421901 w 2170046"/>
                <a:gd name="connsiteY34" fmla="*/ 2090427 h 3028578"/>
                <a:gd name="connsiteX35" fmla="*/ 1415963 w 2170046"/>
                <a:gd name="connsiteY35" fmla="*/ 2072614 h 3028578"/>
                <a:gd name="connsiteX36" fmla="*/ 1398150 w 2170046"/>
                <a:gd name="connsiteY36" fmla="*/ 2060739 h 3028578"/>
                <a:gd name="connsiteX37" fmla="*/ 1362524 w 2170046"/>
                <a:gd name="connsiteY37" fmla="*/ 2019175 h 3028578"/>
                <a:gd name="connsiteX38" fmla="*/ 1344711 w 2170046"/>
                <a:gd name="connsiteY38" fmla="*/ 1995425 h 3028578"/>
                <a:gd name="connsiteX39" fmla="*/ 1309085 w 2170046"/>
                <a:gd name="connsiteY39" fmla="*/ 1977612 h 3028578"/>
                <a:gd name="connsiteX40" fmla="*/ 1279397 w 2170046"/>
                <a:gd name="connsiteY40" fmla="*/ 1947923 h 3028578"/>
                <a:gd name="connsiteX41" fmla="*/ 1273459 w 2170046"/>
                <a:gd name="connsiteY41" fmla="*/ 1930110 h 3028578"/>
                <a:gd name="connsiteX42" fmla="*/ 1255646 w 2170046"/>
                <a:gd name="connsiteY42" fmla="*/ 1918235 h 3028578"/>
                <a:gd name="connsiteX43" fmla="*/ 1184394 w 2170046"/>
                <a:gd name="connsiteY43" fmla="*/ 1912297 h 3028578"/>
                <a:gd name="connsiteX44" fmla="*/ 1148768 w 2170046"/>
                <a:gd name="connsiteY44" fmla="*/ 1894484 h 3028578"/>
                <a:gd name="connsiteX45" fmla="*/ 1130955 w 2170046"/>
                <a:gd name="connsiteY45" fmla="*/ 1876671 h 3028578"/>
                <a:gd name="connsiteX46" fmla="*/ 1047828 w 2170046"/>
                <a:gd name="connsiteY46" fmla="*/ 1858858 h 3028578"/>
                <a:gd name="connsiteX47" fmla="*/ 1012202 w 2170046"/>
                <a:gd name="connsiteY47" fmla="*/ 1846983 h 3028578"/>
                <a:gd name="connsiteX48" fmla="*/ 899386 w 2170046"/>
                <a:gd name="connsiteY48" fmla="*/ 1841045 h 3028578"/>
                <a:gd name="connsiteX49" fmla="*/ 857823 w 2170046"/>
                <a:gd name="connsiteY49" fmla="*/ 1817295 h 3028578"/>
                <a:gd name="connsiteX50" fmla="*/ 840010 w 2170046"/>
                <a:gd name="connsiteY50" fmla="*/ 1805419 h 3028578"/>
                <a:gd name="connsiteX51" fmla="*/ 816259 w 2170046"/>
                <a:gd name="connsiteY51" fmla="*/ 1799482 h 3028578"/>
                <a:gd name="connsiteX52" fmla="*/ 798446 w 2170046"/>
                <a:gd name="connsiteY52" fmla="*/ 1793544 h 3028578"/>
                <a:gd name="connsiteX53" fmla="*/ 786571 w 2170046"/>
                <a:gd name="connsiteY53" fmla="*/ 1775731 h 3028578"/>
                <a:gd name="connsiteX54" fmla="*/ 768758 w 2170046"/>
                <a:gd name="connsiteY54" fmla="*/ 1763856 h 3028578"/>
                <a:gd name="connsiteX55" fmla="*/ 756882 w 2170046"/>
                <a:gd name="connsiteY55" fmla="*/ 1728230 h 3028578"/>
                <a:gd name="connsiteX56" fmla="*/ 727194 w 2170046"/>
                <a:gd name="connsiteY56" fmla="*/ 1686666 h 3028578"/>
                <a:gd name="connsiteX57" fmla="*/ 709381 w 2170046"/>
                <a:gd name="connsiteY57" fmla="*/ 1674791 h 3028578"/>
                <a:gd name="connsiteX58" fmla="*/ 673755 w 2170046"/>
                <a:gd name="connsiteY58" fmla="*/ 1645103 h 3028578"/>
                <a:gd name="connsiteX59" fmla="*/ 632191 w 2170046"/>
                <a:gd name="connsiteY59" fmla="*/ 1633227 h 3028578"/>
                <a:gd name="connsiteX60" fmla="*/ 608441 w 2170046"/>
                <a:gd name="connsiteY60" fmla="*/ 1621352 h 3028578"/>
                <a:gd name="connsiteX61" fmla="*/ 578753 w 2170046"/>
                <a:gd name="connsiteY61" fmla="*/ 1585726 h 3028578"/>
                <a:gd name="connsiteX62" fmla="*/ 566877 w 2170046"/>
                <a:gd name="connsiteY62" fmla="*/ 1573851 h 3028578"/>
                <a:gd name="connsiteX63" fmla="*/ 560940 w 2170046"/>
                <a:gd name="connsiteY63" fmla="*/ 1556038 h 3028578"/>
                <a:gd name="connsiteX64" fmla="*/ 525314 w 2170046"/>
                <a:gd name="connsiteY64" fmla="*/ 1544162 h 3028578"/>
                <a:gd name="connsiteX65" fmla="*/ 513438 w 2170046"/>
                <a:gd name="connsiteY65" fmla="*/ 1532287 h 3028578"/>
                <a:gd name="connsiteX66" fmla="*/ 448124 w 2170046"/>
                <a:gd name="connsiteY66" fmla="*/ 1508536 h 3028578"/>
                <a:gd name="connsiteX67" fmla="*/ 412498 w 2170046"/>
                <a:gd name="connsiteY67" fmla="*/ 1472910 h 3028578"/>
                <a:gd name="connsiteX68" fmla="*/ 376872 w 2170046"/>
                <a:gd name="connsiteY68" fmla="*/ 1449160 h 3028578"/>
                <a:gd name="connsiteX69" fmla="*/ 353121 w 2170046"/>
                <a:gd name="connsiteY69" fmla="*/ 1425409 h 3028578"/>
                <a:gd name="connsiteX70" fmla="*/ 329371 w 2170046"/>
                <a:gd name="connsiteY70" fmla="*/ 1395721 h 3028578"/>
                <a:gd name="connsiteX71" fmla="*/ 311558 w 2170046"/>
                <a:gd name="connsiteY71" fmla="*/ 1377908 h 3028578"/>
                <a:gd name="connsiteX72" fmla="*/ 299682 w 2170046"/>
                <a:gd name="connsiteY72" fmla="*/ 1360095 h 3028578"/>
                <a:gd name="connsiteX73" fmla="*/ 281869 w 2170046"/>
                <a:gd name="connsiteY73" fmla="*/ 1354157 h 3028578"/>
                <a:gd name="connsiteX74" fmla="*/ 258119 w 2170046"/>
                <a:gd name="connsiteY74" fmla="*/ 1324469 h 3028578"/>
                <a:gd name="connsiteX75" fmla="*/ 246243 w 2170046"/>
                <a:gd name="connsiteY75" fmla="*/ 1312593 h 3028578"/>
                <a:gd name="connsiteX76" fmla="*/ 216555 w 2170046"/>
                <a:gd name="connsiteY76" fmla="*/ 1276967 h 3028578"/>
                <a:gd name="connsiteX77" fmla="*/ 210617 w 2170046"/>
                <a:gd name="connsiteY77" fmla="*/ 1259155 h 3028578"/>
                <a:gd name="connsiteX78" fmla="*/ 198742 w 2170046"/>
                <a:gd name="connsiteY78" fmla="*/ 1187903 h 3028578"/>
                <a:gd name="connsiteX79" fmla="*/ 192804 w 2170046"/>
                <a:gd name="connsiteY79" fmla="*/ 1170090 h 3028578"/>
                <a:gd name="connsiteX80" fmla="*/ 174991 w 2170046"/>
                <a:gd name="connsiteY80" fmla="*/ 1146339 h 3028578"/>
                <a:gd name="connsiteX81" fmla="*/ 163116 w 2170046"/>
                <a:gd name="connsiteY81" fmla="*/ 1098838 h 3028578"/>
                <a:gd name="connsiteX82" fmla="*/ 169054 w 2170046"/>
                <a:gd name="connsiteY82" fmla="*/ 1081025 h 3028578"/>
                <a:gd name="connsiteX83" fmla="*/ 163116 w 2170046"/>
                <a:gd name="connsiteY83" fmla="*/ 991960 h 3028578"/>
                <a:gd name="connsiteX84" fmla="*/ 151241 w 2170046"/>
                <a:gd name="connsiteY84" fmla="*/ 974147 h 3028578"/>
                <a:gd name="connsiteX85" fmla="*/ 133428 w 2170046"/>
                <a:gd name="connsiteY85" fmla="*/ 950396 h 3028578"/>
                <a:gd name="connsiteX86" fmla="*/ 121553 w 2170046"/>
                <a:gd name="connsiteY86" fmla="*/ 932583 h 3028578"/>
                <a:gd name="connsiteX87" fmla="*/ 109677 w 2170046"/>
                <a:gd name="connsiteY87" fmla="*/ 920708 h 3028578"/>
                <a:gd name="connsiteX88" fmla="*/ 103740 w 2170046"/>
                <a:gd name="connsiteY88" fmla="*/ 855393 h 3028578"/>
                <a:gd name="connsiteX89" fmla="*/ 97802 w 2170046"/>
                <a:gd name="connsiteY89" fmla="*/ 837580 h 3028578"/>
                <a:gd name="connsiteX90" fmla="*/ 85927 w 2170046"/>
                <a:gd name="connsiteY90" fmla="*/ 778204 h 3028578"/>
                <a:gd name="connsiteX91" fmla="*/ 97802 w 2170046"/>
                <a:gd name="connsiteY91" fmla="*/ 623825 h 3028578"/>
                <a:gd name="connsiteX92" fmla="*/ 91864 w 2170046"/>
                <a:gd name="connsiteY92" fmla="*/ 606012 h 3028578"/>
                <a:gd name="connsiteX93" fmla="*/ 79989 w 2170046"/>
                <a:gd name="connsiteY93" fmla="*/ 564448 h 3028578"/>
                <a:gd name="connsiteX94" fmla="*/ 97802 w 2170046"/>
                <a:gd name="connsiteY94" fmla="*/ 463508 h 3028578"/>
                <a:gd name="connsiteX95" fmla="*/ 109677 w 2170046"/>
                <a:gd name="connsiteY95" fmla="*/ 451632 h 3028578"/>
                <a:gd name="connsiteX96" fmla="*/ 103740 w 2170046"/>
                <a:gd name="connsiteY96" fmla="*/ 410069 h 3028578"/>
                <a:gd name="connsiteX97" fmla="*/ 97802 w 2170046"/>
                <a:gd name="connsiteY97" fmla="*/ 386318 h 3028578"/>
                <a:gd name="connsiteX98" fmla="*/ 91864 w 2170046"/>
                <a:gd name="connsiteY98" fmla="*/ 356630 h 3028578"/>
                <a:gd name="connsiteX99" fmla="*/ 103740 w 2170046"/>
                <a:gd name="connsiteY99" fmla="*/ 332879 h 3028578"/>
                <a:gd name="connsiteX100" fmla="*/ 115615 w 2170046"/>
                <a:gd name="connsiteY100" fmla="*/ 285378 h 3028578"/>
                <a:gd name="connsiteX101" fmla="*/ 109677 w 2170046"/>
                <a:gd name="connsiteY101" fmla="*/ 267565 h 3028578"/>
                <a:gd name="connsiteX102" fmla="*/ 91864 w 2170046"/>
                <a:gd name="connsiteY102" fmla="*/ 226001 h 3028578"/>
                <a:gd name="connsiteX103" fmla="*/ 85927 w 2170046"/>
                <a:gd name="connsiteY103" fmla="*/ 202251 h 3028578"/>
                <a:gd name="connsiteX104" fmla="*/ 68114 w 2170046"/>
                <a:gd name="connsiteY104" fmla="*/ 190375 h 3028578"/>
                <a:gd name="connsiteX105" fmla="*/ 38425 w 2170046"/>
                <a:gd name="connsiteY105" fmla="*/ 160687 h 3028578"/>
                <a:gd name="connsiteX106" fmla="*/ 26550 w 2170046"/>
                <a:gd name="connsiteY106" fmla="*/ 125061 h 3028578"/>
                <a:gd name="connsiteX107" fmla="*/ 20612 w 2170046"/>
                <a:gd name="connsiteY107" fmla="*/ 107248 h 3028578"/>
                <a:gd name="connsiteX108" fmla="*/ 14675 w 2170046"/>
                <a:gd name="connsiteY108" fmla="*/ 53809 h 3028578"/>
                <a:gd name="connsiteX109" fmla="*/ 2799 w 2170046"/>
                <a:gd name="connsiteY109" fmla="*/ 30058 h 3028578"/>
                <a:gd name="connsiteX0" fmla="*/ 2155371 w 2155371"/>
                <a:gd name="connsiteY0" fmla="*/ 2974769 h 2974769"/>
                <a:gd name="connsiteX1" fmla="*/ 2137558 w 2155371"/>
                <a:gd name="connsiteY1" fmla="*/ 2933205 h 2974769"/>
                <a:gd name="connsiteX2" fmla="*/ 2113807 w 2155371"/>
                <a:gd name="connsiteY2" fmla="*/ 2897579 h 2974769"/>
                <a:gd name="connsiteX3" fmla="*/ 2107870 w 2155371"/>
                <a:gd name="connsiteY3" fmla="*/ 2867891 h 2974769"/>
                <a:gd name="connsiteX4" fmla="*/ 2101932 w 2155371"/>
                <a:gd name="connsiteY4" fmla="*/ 2850078 h 2974769"/>
                <a:gd name="connsiteX5" fmla="*/ 2095994 w 2155371"/>
                <a:gd name="connsiteY5" fmla="*/ 2820390 h 2974769"/>
                <a:gd name="connsiteX6" fmla="*/ 2078181 w 2155371"/>
                <a:gd name="connsiteY6" fmla="*/ 2814452 h 2974769"/>
                <a:gd name="connsiteX7" fmla="*/ 2060368 w 2155371"/>
                <a:gd name="connsiteY7" fmla="*/ 2802577 h 2974769"/>
                <a:gd name="connsiteX8" fmla="*/ 2024742 w 2155371"/>
                <a:gd name="connsiteY8" fmla="*/ 2790701 h 2974769"/>
                <a:gd name="connsiteX9" fmla="*/ 2006929 w 2155371"/>
                <a:gd name="connsiteY9" fmla="*/ 2772888 h 2974769"/>
                <a:gd name="connsiteX10" fmla="*/ 1989116 w 2155371"/>
                <a:gd name="connsiteY10" fmla="*/ 2766951 h 2974769"/>
                <a:gd name="connsiteX11" fmla="*/ 1905989 w 2155371"/>
                <a:gd name="connsiteY11" fmla="*/ 2755075 h 2974769"/>
                <a:gd name="connsiteX12" fmla="*/ 1805049 w 2155371"/>
                <a:gd name="connsiteY12" fmla="*/ 2743200 h 2974769"/>
                <a:gd name="connsiteX13" fmla="*/ 1787236 w 2155371"/>
                <a:gd name="connsiteY13" fmla="*/ 2737262 h 2974769"/>
                <a:gd name="connsiteX14" fmla="*/ 1781298 w 2155371"/>
                <a:gd name="connsiteY14" fmla="*/ 2719449 h 2974769"/>
                <a:gd name="connsiteX15" fmla="*/ 1769423 w 2155371"/>
                <a:gd name="connsiteY15" fmla="*/ 2701636 h 2974769"/>
                <a:gd name="connsiteX16" fmla="*/ 1757548 w 2155371"/>
                <a:gd name="connsiteY16" fmla="*/ 2594758 h 2974769"/>
                <a:gd name="connsiteX17" fmla="*/ 1745672 w 2155371"/>
                <a:gd name="connsiteY17" fmla="*/ 2559133 h 2974769"/>
                <a:gd name="connsiteX18" fmla="*/ 1721922 w 2155371"/>
                <a:gd name="connsiteY18" fmla="*/ 2523507 h 2974769"/>
                <a:gd name="connsiteX19" fmla="*/ 1715984 w 2155371"/>
                <a:gd name="connsiteY19" fmla="*/ 2493818 h 2974769"/>
                <a:gd name="connsiteX20" fmla="*/ 1698171 w 2155371"/>
                <a:gd name="connsiteY20" fmla="*/ 2476005 h 2974769"/>
                <a:gd name="connsiteX21" fmla="*/ 1686296 w 2155371"/>
                <a:gd name="connsiteY21" fmla="*/ 2404753 h 2974769"/>
                <a:gd name="connsiteX22" fmla="*/ 1674420 w 2155371"/>
                <a:gd name="connsiteY22" fmla="*/ 2303813 h 2974769"/>
                <a:gd name="connsiteX23" fmla="*/ 1668483 w 2155371"/>
                <a:gd name="connsiteY23" fmla="*/ 2286000 h 2974769"/>
                <a:gd name="connsiteX24" fmla="*/ 1638794 w 2155371"/>
                <a:gd name="connsiteY24" fmla="*/ 2256312 h 2974769"/>
                <a:gd name="connsiteX25" fmla="*/ 1626919 w 2155371"/>
                <a:gd name="connsiteY25" fmla="*/ 2244436 h 2974769"/>
                <a:gd name="connsiteX26" fmla="*/ 1591293 w 2155371"/>
                <a:gd name="connsiteY26" fmla="*/ 2232561 h 2974769"/>
                <a:gd name="connsiteX27" fmla="*/ 1543792 w 2155371"/>
                <a:gd name="connsiteY27" fmla="*/ 2190997 h 2974769"/>
                <a:gd name="connsiteX28" fmla="*/ 1514103 w 2155371"/>
                <a:gd name="connsiteY28" fmla="*/ 2167247 h 2974769"/>
                <a:gd name="connsiteX29" fmla="*/ 1508166 w 2155371"/>
                <a:gd name="connsiteY29" fmla="*/ 2149434 h 2974769"/>
                <a:gd name="connsiteX30" fmla="*/ 1484415 w 2155371"/>
                <a:gd name="connsiteY30" fmla="*/ 2119746 h 2974769"/>
                <a:gd name="connsiteX31" fmla="*/ 1472540 w 2155371"/>
                <a:gd name="connsiteY31" fmla="*/ 2107870 h 2974769"/>
                <a:gd name="connsiteX32" fmla="*/ 1454727 w 2155371"/>
                <a:gd name="connsiteY32" fmla="*/ 2078182 h 2974769"/>
                <a:gd name="connsiteX33" fmla="*/ 1419101 w 2155371"/>
                <a:gd name="connsiteY33" fmla="*/ 2054431 h 2974769"/>
                <a:gd name="connsiteX34" fmla="*/ 1407226 w 2155371"/>
                <a:gd name="connsiteY34" fmla="*/ 2036618 h 2974769"/>
                <a:gd name="connsiteX35" fmla="*/ 1401288 w 2155371"/>
                <a:gd name="connsiteY35" fmla="*/ 2018805 h 2974769"/>
                <a:gd name="connsiteX36" fmla="*/ 1383475 w 2155371"/>
                <a:gd name="connsiteY36" fmla="*/ 2006930 h 2974769"/>
                <a:gd name="connsiteX37" fmla="*/ 1347849 w 2155371"/>
                <a:gd name="connsiteY37" fmla="*/ 1965366 h 2974769"/>
                <a:gd name="connsiteX38" fmla="*/ 1330036 w 2155371"/>
                <a:gd name="connsiteY38" fmla="*/ 1941616 h 2974769"/>
                <a:gd name="connsiteX39" fmla="*/ 1294410 w 2155371"/>
                <a:gd name="connsiteY39" fmla="*/ 1923803 h 2974769"/>
                <a:gd name="connsiteX40" fmla="*/ 1264722 w 2155371"/>
                <a:gd name="connsiteY40" fmla="*/ 1894114 h 2974769"/>
                <a:gd name="connsiteX41" fmla="*/ 1258784 w 2155371"/>
                <a:gd name="connsiteY41" fmla="*/ 1876301 h 2974769"/>
                <a:gd name="connsiteX42" fmla="*/ 1240971 w 2155371"/>
                <a:gd name="connsiteY42" fmla="*/ 1864426 h 2974769"/>
                <a:gd name="connsiteX43" fmla="*/ 1169719 w 2155371"/>
                <a:gd name="connsiteY43" fmla="*/ 1858488 h 2974769"/>
                <a:gd name="connsiteX44" fmla="*/ 1134093 w 2155371"/>
                <a:gd name="connsiteY44" fmla="*/ 1840675 h 2974769"/>
                <a:gd name="connsiteX45" fmla="*/ 1116280 w 2155371"/>
                <a:gd name="connsiteY45" fmla="*/ 1822862 h 2974769"/>
                <a:gd name="connsiteX46" fmla="*/ 1033153 w 2155371"/>
                <a:gd name="connsiteY46" fmla="*/ 1805049 h 2974769"/>
                <a:gd name="connsiteX47" fmla="*/ 997527 w 2155371"/>
                <a:gd name="connsiteY47" fmla="*/ 1793174 h 2974769"/>
                <a:gd name="connsiteX48" fmla="*/ 884711 w 2155371"/>
                <a:gd name="connsiteY48" fmla="*/ 1787236 h 2974769"/>
                <a:gd name="connsiteX49" fmla="*/ 843148 w 2155371"/>
                <a:gd name="connsiteY49" fmla="*/ 1763486 h 2974769"/>
                <a:gd name="connsiteX50" fmla="*/ 825335 w 2155371"/>
                <a:gd name="connsiteY50" fmla="*/ 1751610 h 2974769"/>
                <a:gd name="connsiteX51" fmla="*/ 801584 w 2155371"/>
                <a:gd name="connsiteY51" fmla="*/ 1745673 h 2974769"/>
                <a:gd name="connsiteX52" fmla="*/ 783771 w 2155371"/>
                <a:gd name="connsiteY52" fmla="*/ 1739735 h 2974769"/>
                <a:gd name="connsiteX53" fmla="*/ 771896 w 2155371"/>
                <a:gd name="connsiteY53" fmla="*/ 1721922 h 2974769"/>
                <a:gd name="connsiteX54" fmla="*/ 754083 w 2155371"/>
                <a:gd name="connsiteY54" fmla="*/ 1710047 h 2974769"/>
                <a:gd name="connsiteX55" fmla="*/ 742207 w 2155371"/>
                <a:gd name="connsiteY55" fmla="*/ 1674421 h 2974769"/>
                <a:gd name="connsiteX56" fmla="*/ 712519 w 2155371"/>
                <a:gd name="connsiteY56" fmla="*/ 1632857 h 2974769"/>
                <a:gd name="connsiteX57" fmla="*/ 694706 w 2155371"/>
                <a:gd name="connsiteY57" fmla="*/ 1620982 h 2974769"/>
                <a:gd name="connsiteX58" fmla="*/ 659080 w 2155371"/>
                <a:gd name="connsiteY58" fmla="*/ 1591294 h 2974769"/>
                <a:gd name="connsiteX59" fmla="*/ 617516 w 2155371"/>
                <a:gd name="connsiteY59" fmla="*/ 1579418 h 2974769"/>
                <a:gd name="connsiteX60" fmla="*/ 593766 w 2155371"/>
                <a:gd name="connsiteY60" fmla="*/ 1567543 h 2974769"/>
                <a:gd name="connsiteX61" fmla="*/ 564078 w 2155371"/>
                <a:gd name="connsiteY61" fmla="*/ 1531917 h 2974769"/>
                <a:gd name="connsiteX62" fmla="*/ 552202 w 2155371"/>
                <a:gd name="connsiteY62" fmla="*/ 1520042 h 2974769"/>
                <a:gd name="connsiteX63" fmla="*/ 546265 w 2155371"/>
                <a:gd name="connsiteY63" fmla="*/ 1502229 h 2974769"/>
                <a:gd name="connsiteX64" fmla="*/ 510639 w 2155371"/>
                <a:gd name="connsiteY64" fmla="*/ 1490353 h 2974769"/>
                <a:gd name="connsiteX65" fmla="*/ 498763 w 2155371"/>
                <a:gd name="connsiteY65" fmla="*/ 1478478 h 2974769"/>
                <a:gd name="connsiteX66" fmla="*/ 433449 w 2155371"/>
                <a:gd name="connsiteY66" fmla="*/ 1454727 h 2974769"/>
                <a:gd name="connsiteX67" fmla="*/ 397823 w 2155371"/>
                <a:gd name="connsiteY67" fmla="*/ 1419101 h 2974769"/>
                <a:gd name="connsiteX68" fmla="*/ 362197 w 2155371"/>
                <a:gd name="connsiteY68" fmla="*/ 1395351 h 2974769"/>
                <a:gd name="connsiteX69" fmla="*/ 338446 w 2155371"/>
                <a:gd name="connsiteY69" fmla="*/ 1371600 h 2974769"/>
                <a:gd name="connsiteX70" fmla="*/ 314696 w 2155371"/>
                <a:gd name="connsiteY70" fmla="*/ 1341912 h 2974769"/>
                <a:gd name="connsiteX71" fmla="*/ 296883 w 2155371"/>
                <a:gd name="connsiteY71" fmla="*/ 1324099 h 2974769"/>
                <a:gd name="connsiteX72" fmla="*/ 285007 w 2155371"/>
                <a:gd name="connsiteY72" fmla="*/ 1306286 h 2974769"/>
                <a:gd name="connsiteX73" fmla="*/ 267194 w 2155371"/>
                <a:gd name="connsiteY73" fmla="*/ 1300348 h 2974769"/>
                <a:gd name="connsiteX74" fmla="*/ 243444 w 2155371"/>
                <a:gd name="connsiteY74" fmla="*/ 1270660 h 2974769"/>
                <a:gd name="connsiteX75" fmla="*/ 231568 w 2155371"/>
                <a:gd name="connsiteY75" fmla="*/ 1258784 h 2974769"/>
                <a:gd name="connsiteX76" fmla="*/ 201880 w 2155371"/>
                <a:gd name="connsiteY76" fmla="*/ 1223158 h 2974769"/>
                <a:gd name="connsiteX77" fmla="*/ 195942 w 2155371"/>
                <a:gd name="connsiteY77" fmla="*/ 1205346 h 2974769"/>
                <a:gd name="connsiteX78" fmla="*/ 184067 w 2155371"/>
                <a:gd name="connsiteY78" fmla="*/ 1134094 h 2974769"/>
                <a:gd name="connsiteX79" fmla="*/ 178129 w 2155371"/>
                <a:gd name="connsiteY79" fmla="*/ 1116281 h 2974769"/>
                <a:gd name="connsiteX80" fmla="*/ 160316 w 2155371"/>
                <a:gd name="connsiteY80" fmla="*/ 1092530 h 2974769"/>
                <a:gd name="connsiteX81" fmla="*/ 148441 w 2155371"/>
                <a:gd name="connsiteY81" fmla="*/ 1045029 h 2974769"/>
                <a:gd name="connsiteX82" fmla="*/ 154379 w 2155371"/>
                <a:gd name="connsiteY82" fmla="*/ 1027216 h 2974769"/>
                <a:gd name="connsiteX83" fmla="*/ 148441 w 2155371"/>
                <a:gd name="connsiteY83" fmla="*/ 938151 h 2974769"/>
                <a:gd name="connsiteX84" fmla="*/ 136566 w 2155371"/>
                <a:gd name="connsiteY84" fmla="*/ 920338 h 2974769"/>
                <a:gd name="connsiteX85" fmla="*/ 118753 w 2155371"/>
                <a:gd name="connsiteY85" fmla="*/ 896587 h 2974769"/>
                <a:gd name="connsiteX86" fmla="*/ 106878 w 2155371"/>
                <a:gd name="connsiteY86" fmla="*/ 878774 h 2974769"/>
                <a:gd name="connsiteX87" fmla="*/ 95002 w 2155371"/>
                <a:gd name="connsiteY87" fmla="*/ 866899 h 2974769"/>
                <a:gd name="connsiteX88" fmla="*/ 89065 w 2155371"/>
                <a:gd name="connsiteY88" fmla="*/ 801584 h 2974769"/>
                <a:gd name="connsiteX89" fmla="*/ 83127 w 2155371"/>
                <a:gd name="connsiteY89" fmla="*/ 783771 h 2974769"/>
                <a:gd name="connsiteX90" fmla="*/ 71252 w 2155371"/>
                <a:gd name="connsiteY90" fmla="*/ 724395 h 2974769"/>
                <a:gd name="connsiteX91" fmla="*/ 83127 w 2155371"/>
                <a:gd name="connsiteY91" fmla="*/ 570016 h 2974769"/>
                <a:gd name="connsiteX92" fmla="*/ 77189 w 2155371"/>
                <a:gd name="connsiteY92" fmla="*/ 552203 h 2974769"/>
                <a:gd name="connsiteX93" fmla="*/ 65314 w 2155371"/>
                <a:gd name="connsiteY93" fmla="*/ 510639 h 2974769"/>
                <a:gd name="connsiteX94" fmla="*/ 83127 w 2155371"/>
                <a:gd name="connsiteY94" fmla="*/ 409699 h 2974769"/>
                <a:gd name="connsiteX95" fmla="*/ 95002 w 2155371"/>
                <a:gd name="connsiteY95" fmla="*/ 397823 h 2974769"/>
                <a:gd name="connsiteX96" fmla="*/ 89065 w 2155371"/>
                <a:gd name="connsiteY96" fmla="*/ 356260 h 2974769"/>
                <a:gd name="connsiteX97" fmla="*/ 83127 w 2155371"/>
                <a:gd name="connsiteY97" fmla="*/ 332509 h 2974769"/>
                <a:gd name="connsiteX98" fmla="*/ 77189 w 2155371"/>
                <a:gd name="connsiteY98" fmla="*/ 302821 h 2974769"/>
                <a:gd name="connsiteX99" fmla="*/ 89065 w 2155371"/>
                <a:gd name="connsiteY99" fmla="*/ 279070 h 2974769"/>
                <a:gd name="connsiteX100" fmla="*/ 100940 w 2155371"/>
                <a:gd name="connsiteY100" fmla="*/ 231569 h 2974769"/>
                <a:gd name="connsiteX101" fmla="*/ 95002 w 2155371"/>
                <a:gd name="connsiteY101" fmla="*/ 213756 h 2974769"/>
                <a:gd name="connsiteX102" fmla="*/ 77189 w 2155371"/>
                <a:gd name="connsiteY102" fmla="*/ 172192 h 2974769"/>
                <a:gd name="connsiteX103" fmla="*/ 71252 w 2155371"/>
                <a:gd name="connsiteY103" fmla="*/ 148442 h 2974769"/>
                <a:gd name="connsiteX104" fmla="*/ 53439 w 2155371"/>
                <a:gd name="connsiteY104" fmla="*/ 136566 h 2974769"/>
                <a:gd name="connsiteX105" fmla="*/ 23750 w 2155371"/>
                <a:gd name="connsiteY105" fmla="*/ 106878 h 2974769"/>
                <a:gd name="connsiteX106" fmla="*/ 11875 w 2155371"/>
                <a:gd name="connsiteY106" fmla="*/ 71252 h 2974769"/>
                <a:gd name="connsiteX107" fmla="*/ 5937 w 2155371"/>
                <a:gd name="connsiteY107" fmla="*/ 53439 h 2974769"/>
                <a:gd name="connsiteX108" fmla="*/ 0 w 2155371"/>
                <a:gd name="connsiteY108" fmla="*/ 0 h 2974769"/>
                <a:gd name="connsiteX0" fmla="*/ 2149434 w 2149434"/>
                <a:gd name="connsiteY0" fmla="*/ 2921330 h 2921330"/>
                <a:gd name="connsiteX1" fmla="*/ 2131621 w 2149434"/>
                <a:gd name="connsiteY1" fmla="*/ 2879766 h 2921330"/>
                <a:gd name="connsiteX2" fmla="*/ 2107870 w 2149434"/>
                <a:gd name="connsiteY2" fmla="*/ 2844140 h 2921330"/>
                <a:gd name="connsiteX3" fmla="*/ 2101933 w 2149434"/>
                <a:gd name="connsiteY3" fmla="*/ 2814452 h 2921330"/>
                <a:gd name="connsiteX4" fmla="*/ 2095995 w 2149434"/>
                <a:gd name="connsiteY4" fmla="*/ 2796639 h 2921330"/>
                <a:gd name="connsiteX5" fmla="*/ 2090057 w 2149434"/>
                <a:gd name="connsiteY5" fmla="*/ 2766951 h 2921330"/>
                <a:gd name="connsiteX6" fmla="*/ 2072244 w 2149434"/>
                <a:gd name="connsiteY6" fmla="*/ 2761013 h 2921330"/>
                <a:gd name="connsiteX7" fmla="*/ 2054431 w 2149434"/>
                <a:gd name="connsiteY7" fmla="*/ 2749138 h 2921330"/>
                <a:gd name="connsiteX8" fmla="*/ 2018805 w 2149434"/>
                <a:gd name="connsiteY8" fmla="*/ 2737262 h 2921330"/>
                <a:gd name="connsiteX9" fmla="*/ 2000992 w 2149434"/>
                <a:gd name="connsiteY9" fmla="*/ 2719449 h 2921330"/>
                <a:gd name="connsiteX10" fmla="*/ 1983179 w 2149434"/>
                <a:gd name="connsiteY10" fmla="*/ 2713512 h 2921330"/>
                <a:gd name="connsiteX11" fmla="*/ 1900052 w 2149434"/>
                <a:gd name="connsiteY11" fmla="*/ 2701636 h 2921330"/>
                <a:gd name="connsiteX12" fmla="*/ 1799112 w 2149434"/>
                <a:gd name="connsiteY12" fmla="*/ 2689761 h 2921330"/>
                <a:gd name="connsiteX13" fmla="*/ 1781299 w 2149434"/>
                <a:gd name="connsiteY13" fmla="*/ 2683823 h 2921330"/>
                <a:gd name="connsiteX14" fmla="*/ 1775361 w 2149434"/>
                <a:gd name="connsiteY14" fmla="*/ 2666010 h 2921330"/>
                <a:gd name="connsiteX15" fmla="*/ 1763486 w 2149434"/>
                <a:gd name="connsiteY15" fmla="*/ 2648197 h 2921330"/>
                <a:gd name="connsiteX16" fmla="*/ 1751611 w 2149434"/>
                <a:gd name="connsiteY16" fmla="*/ 2541319 h 2921330"/>
                <a:gd name="connsiteX17" fmla="*/ 1739735 w 2149434"/>
                <a:gd name="connsiteY17" fmla="*/ 2505694 h 2921330"/>
                <a:gd name="connsiteX18" fmla="*/ 1715985 w 2149434"/>
                <a:gd name="connsiteY18" fmla="*/ 2470068 h 2921330"/>
                <a:gd name="connsiteX19" fmla="*/ 1710047 w 2149434"/>
                <a:gd name="connsiteY19" fmla="*/ 2440379 h 2921330"/>
                <a:gd name="connsiteX20" fmla="*/ 1692234 w 2149434"/>
                <a:gd name="connsiteY20" fmla="*/ 2422566 h 2921330"/>
                <a:gd name="connsiteX21" fmla="*/ 1680359 w 2149434"/>
                <a:gd name="connsiteY21" fmla="*/ 2351314 h 2921330"/>
                <a:gd name="connsiteX22" fmla="*/ 1668483 w 2149434"/>
                <a:gd name="connsiteY22" fmla="*/ 2250374 h 2921330"/>
                <a:gd name="connsiteX23" fmla="*/ 1662546 w 2149434"/>
                <a:gd name="connsiteY23" fmla="*/ 2232561 h 2921330"/>
                <a:gd name="connsiteX24" fmla="*/ 1632857 w 2149434"/>
                <a:gd name="connsiteY24" fmla="*/ 2202873 h 2921330"/>
                <a:gd name="connsiteX25" fmla="*/ 1620982 w 2149434"/>
                <a:gd name="connsiteY25" fmla="*/ 2190997 h 2921330"/>
                <a:gd name="connsiteX26" fmla="*/ 1585356 w 2149434"/>
                <a:gd name="connsiteY26" fmla="*/ 2179122 h 2921330"/>
                <a:gd name="connsiteX27" fmla="*/ 1537855 w 2149434"/>
                <a:gd name="connsiteY27" fmla="*/ 2137558 h 2921330"/>
                <a:gd name="connsiteX28" fmla="*/ 1508166 w 2149434"/>
                <a:gd name="connsiteY28" fmla="*/ 2113808 h 2921330"/>
                <a:gd name="connsiteX29" fmla="*/ 1502229 w 2149434"/>
                <a:gd name="connsiteY29" fmla="*/ 2095995 h 2921330"/>
                <a:gd name="connsiteX30" fmla="*/ 1478478 w 2149434"/>
                <a:gd name="connsiteY30" fmla="*/ 2066307 h 2921330"/>
                <a:gd name="connsiteX31" fmla="*/ 1466603 w 2149434"/>
                <a:gd name="connsiteY31" fmla="*/ 2054431 h 2921330"/>
                <a:gd name="connsiteX32" fmla="*/ 1448790 w 2149434"/>
                <a:gd name="connsiteY32" fmla="*/ 2024743 h 2921330"/>
                <a:gd name="connsiteX33" fmla="*/ 1413164 w 2149434"/>
                <a:gd name="connsiteY33" fmla="*/ 2000992 h 2921330"/>
                <a:gd name="connsiteX34" fmla="*/ 1401289 w 2149434"/>
                <a:gd name="connsiteY34" fmla="*/ 1983179 h 2921330"/>
                <a:gd name="connsiteX35" fmla="*/ 1395351 w 2149434"/>
                <a:gd name="connsiteY35" fmla="*/ 1965366 h 2921330"/>
                <a:gd name="connsiteX36" fmla="*/ 1377538 w 2149434"/>
                <a:gd name="connsiteY36" fmla="*/ 1953491 h 2921330"/>
                <a:gd name="connsiteX37" fmla="*/ 1341912 w 2149434"/>
                <a:gd name="connsiteY37" fmla="*/ 1911927 h 2921330"/>
                <a:gd name="connsiteX38" fmla="*/ 1324099 w 2149434"/>
                <a:gd name="connsiteY38" fmla="*/ 1888177 h 2921330"/>
                <a:gd name="connsiteX39" fmla="*/ 1288473 w 2149434"/>
                <a:gd name="connsiteY39" fmla="*/ 1870364 h 2921330"/>
                <a:gd name="connsiteX40" fmla="*/ 1258785 w 2149434"/>
                <a:gd name="connsiteY40" fmla="*/ 1840675 h 2921330"/>
                <a:gd name="connsiteX41" fmla="*/ 1252847 w 2149434"/>
                <a:gd name="connsiteY41" fmla="*/ 1822862 h 2921330"/>
                <a:gd name="connsiteX42" fmla="*/ 1235034 w 2149434"/>
                <a:gd name="connsiteY42" fmla="*/ 1810987 h 2921330"/>
                <a:gd name="connsiteX43" fmla="*/ 1163782 w 2149434"/>
                <a:gd name="connsiteY43" fmla="*/ 1805049 h 2921330"/>
                <a:gd name="connsiteX44" fmla="*/ 1128156 w 2149434"/>
                <a:gd name="connsiteY44" fmla="*/ 1787236 h 2921330"/>
                <a:gd name="connsiteX45" fmla="*/ 1110343 w 2149434"/>
                <a:gd name="connsiteY45" fmla="*/ 1769423 h 2921330"/>
                <a:gd name="connsiteX46" fmla="*/ 1027216 w 2149434"/>
                <a:gd name="connsiteY46" fmla="*/ 1751610 h 2921330"/>
                <a:gd name="connsiteX47" fmla="*/ 991590 w 2149434"/>
                <a:gd name="connsiteY47" fmla="*/ 1739735 h 2921330"/>
                <a:gd name="connsiteX48" fmla="*/ 878774 w 2149434"/>
                <a:gd name="connsiteY48" fmla="*/ 1733797 h 2921330"/>
                <a:gd name="connsiteX49" fmla="*/ 837211 w 2149434"/>
                <a:gd name="connsiteY49" fmla="*/ 1710047 h 2921330"/>
                <a:gd name="connsiteX50" fmla="*/ 819398 w 2149434"/>
                <a:gd name="connsiteY50" fmla="*/ 1698171 h 2921330"/>
                <a:gd name="connsiteX51" fmla="*/ 795647 w 2149434"/>
                <a:gd name="connsiteY51" fmla="*/ 1692234 h 2921330"/>
                <a:gd name="connsiteX52" fmla="*/ 777834 w 2149434"/>
                <a:gd name="connsiteY52" fmla="*/ 1686296 h 2921330"/>
                <a:gd name="connsiteX53" fmla="*/ 765959 w 2149434"/>
                <a:gd name="connsiteY53" fmla="*/ 1668483 h 2921330"/>
                <a:gd name="connsiteX54" fmla="*/ 748146 w 2149434"/>
                <a:gd name="connsiteY54" fmla="*/ 1656608 h 2921330"/>
                <a:gd name="connsiteX55" fmla="*/ 736270 w 2149434"/>
                <a:gd name="connsiteY55" fmla="*/ 1620982 h 2921330"/>
                <a:gd name="connsiteX56" fmla="*/ 706582 w 2149434"/>
                <a:gd name="connsiteY56" fmla="*/ 1579418 h 2921330"/>
                <a:gd name="connsiteX57" fmla="*/ 688769 w 2149434"/>
                <a:gd name="connsiteY57" fmla="*/ 1567543 h 2921330"/>
                <a:gd name="connsiteX58" fmla="*/ 653143 w 2149434"/>
                <a:gd name="connsiteY58" fmla="*/ 1537855 h 2921330"/>
                <a:gd name="connsiteX59" fmla="*/ 611579 w 2149434"/>
                <a:gd name="connsiteY59" fmla="*/ 1525979 h 2921330"/>
                <a:gd name="connsiteX60" fmla="*/ 587829 w 2149434"/>
                <a:gd name="connsiteY60" fmla="*/ 1514104 h 2921330"/>
                <a:gd name="connsiteX61" fmla="*/ 558141 w 2149434"/>
                <a:gd name="connsiteY61" fmla="*/ 1478478 h 2921330"/>
                <a:gd name="connsiteX62" fmla="*/ 546265 w 2149434"/>
                <a:gd name="connsiteY62" fmla="*/ 1466603 h 2921330"/>
                <a:gd name="connsiteX63" fmla="*/ 540328 w 2149434"/>
                <a:gd name="connsiteY63" fmla="*/ 1448790 h 2921330"/>
                <a:gd name="connsiteX64" fmla="*/ 504702 w 2149434"/>
                <a:gd name="connsiteY64" fmla="*/ 1436914 h 2921330"/>
                <a:gd name="connsiteX65" fmla="*/ 492826 w 2149434"/>
                <a:gd name="connsiteY65" fmla="*/ 1425039 h 2921330"/>
                <a:gd name="connsiteX66" fmla="*/ 427512 w 2149434"/>
                <a:gd name="connsiteY66" fmla="*/ 1401288 h 2921330"/>
                <a:gd name="connsiteX67" fmla="*/ 391886 w 2149434"/>
                <a:gd name="connsiteY67" fmla="*/ 1365662 h 2921330"/>
                <a:gd name="connsiteX68" fmla="*/ 356260 w 2149434"/>
                <a:gd name="connsiteY68" fmla="*/ 1341912 h 2921330"/>
                <a:gd name="connsiteX69" fmla="*/ 332509 w 2149434"/>
                <a:gd name="connsiteY69" fmla="*/ 1318161 h 2921330"/>
                <a:gd name="connsiteX70" fmla="*/ 308759 w 2149434"/>
                <a:gd name="connsiteY70" fmla="*/ 1288473 h 2921330"/>
                <a:gd name="connsiteX71" fmla="*/ 290946 w 2149434"/>
                <a:gd name="connsiteY71" fmla="*/ 1270660 h 2921330"/>
                <a:gd name="connsiteX72" fmla="*/ 279070 w 2149434"/>
                <a:gd name="connsiteY72" fmla="*/ 1252847 h 2921330"/>
                <a:gd name="connsiteX73" fmla="*/ 261257 w 2149434"/>
                <a:gd name="connsiteY73" fmla="*/ 1246909 h 2921330"/>
                <a:gd name="connsiteX74" fmla="*/ 237507 w 2149434"/>
                <a:gd name="connsiteY74" fmla="*/ 1217221 h 2921330"/>
                <a:gd name="connsiteX75" fmla="*/ 225631 w 2149434"/>
                <a:gd name="connsiteY75" fmla="*/ 1205345 h 2921330"/>
                <a:gd name="connsiteX76" fmla="*/ 195943 w 2149434"/>
                <a:gd name="connsiteY76" fmla="*/ 1169719 h 2921330"/>
                <a:gd name="connsiteX77" fmla="*/ 190005 w 2149434"/>
                <a:gd name="connsiteY77" fmla="*/ 1151907 h 2921330"/>
                <a:gd name="connsiteX78" fmla="*/ 178130 w 2149434"/>
                <a:gd name="connsiteY78" fmla="*/ 1080655 h 2921330"/>
                <a:gd name="connsiteX79" fmla="*/ 172192 w 2149434"/>
                <a:gd name="connsiteY79" fmla="*/ 1062842 h 2921330"/>
                <a:gd name="connsiteX80" fmla="*/ 154379 w 2149434"/>
                <a:gd name="connsiteY80" fmla="*/ 1039091 h 2921330"/>
                <a:gd name="connsiteX81" fmla="*/ 142504 w 2149434"/>
                <a:gd name="connsiteY81" fmla="*/ 991590 h 2921330"/>
                <a:gd name="connsiteX82" fmla="*/ 148442 w 2149434"/>
                <a:gd name="connsiteY82" fmla="*/ 973777 h 2921330"/>
                <a:gd name="connsiteX83" fmla="*/ 142504 w 2149434"/>
                <a:gd name="connsiteY83" fmla="*/ 884712 h 2921330"/>
                <a:gd name="connsiteX84" fmla="*/ 130629 w 2149434"/>
                <a:gd name="connsiteY84" fmla="*/ 866899 h 2921330"/>
                <a:gd name="connsiteX85" fmla="*/ 112816 w 2149434"/>
                <a:gd name="connsiteY85" fmla="*/ 843148 h 2921330"/>
                <a:gd name="connsiteX86" fmla="*/ 100941 w 2149434"/>
                <a:gd name="connsiteY86" fmla="*/ 825335 h 2921330"/>
                <a:gd name="connsiteX87" fmla="*/ 89065 w 2149434"/>
                <a:gd name="connsiteY87" fmla="*/ 813460 h 2921330"/>
                <a:gd name="connsiteX88" fmla="*/ 83128 w 2149434"/>
                <a:gd name="connsiteY88" fmla="*/ 748145 h 2921330"/>
                <a:gd name="connsiteX89" fmla="*/ 77190 w 2149434"/>
                <a:gd name="connsiteY89" fmla="*/ 730332 h 2921330"/>
                <a:gd name="connsiteX90" fmla="*/ 65315 w 2149434"/>
                <a:gd name="connsiteY90" fmla="*/ 670956 h 2921330"/>
                <a:gd name="connsiteX91" fmla="*/ 77190 w 2149434"/>
                <a:gd name="connsiteY91" fmla="*/ 516577 h 2921330"/>
                <a:gd name="connsiteX92" fmla="*/ 71252 w 2149434"/>
                <a:gd name="connsiteY92" fmla="*/ 498764 h 2921330"/>
                <a:gd name="connsiteX93" fmla="*/ 59377 w 2149434"/>
                <a:gd name="connsiteY93" fmla="*/ 457200 h 2921330"/>
                <a:gd name="connsiteX94" fmla="*/ 77190 w 2149434"/>
                <a:gd name="connsiteY94" fmla="*/ 356260 h 2921330"/>
                <a:gd name="connsiteX95" fmla="*/ 89065 w 2149434"/>
                <a:gd name="connsiteY95" fmla="*/ 344384 h 2921330"/>
                <a:gd name="connsiteX96" fmla="*/ 83128 w 2149434"/>
                <a:gd name="connsiteY96" fmla="*/ 302821 h 2921330"/>
                <a:gd name="connsiteX97" fmla="*/ 77190 w 2149434"/>
                <a:gd name="connsiteY97" fmla="*/ 279070 h 2921330"/>
                <a:gd name="connsiteX98" fmla="*/ 71252 w 2149434"/>
                <a:gd name="connsiteY98" fmla="*/ 249382 h 2921330"/>
                <a:gd name="connsiteX99" fmla="*/ 83128 w 2149434"/>
                <a:gd name="connsiteY99" fmla="*/ 225631 h 2921330"/>
                <a:gd name="connsiteX100" fmla="*/ 95003 w 2149434"/>
                <a:gd name="connsiteY100" fmla="*/ 178130 h 2921330"/>
                <a:gd name="connsiteX101" fmla="*/ 89065 w 2149434"/>
                <a:gd name="connsiteY101" fmla="*/ 160317 h 2921330"/>
                <a:gd name="connsiteX102" fmla="*/ 71252 w 2149434"/>
                <a:gd name="connsiteY102" fmla="*/ 118753 h 2921330"/>
                <a:gd name="connsiteX103" fmla="*/ 65315 w 2149434"/>
                <a:gd name="connsiteY103" fmla="*/ 95003 h 2921330"/>
                <a:gd name="connsiteX104" fmla="*/ 47502 w 2149434"/>
                <a:gd name="connsiteY104" fmla="*/ 83127 h 2921330"/>
                <a:gd name="connsiteX105" fmla="*/ 17813 w 2149434"/>
                <a:gd name="connsiteY105" fmla="*/ 53439 h 2921330"/>
                <a:gd name="connsiteX106" fmla="*/ 5938 w 2149434"/>
                <a:gd name="connsiteY106" fmla="*/ 17813 h 2921330"/>
                <a:gd name="connsiteX107" fmla="*/ 0 w 2149434"/>
                <a:gd name="connsiteY107" fmla="*/ 0 h 2921330"/>
                <a:gd name="connsiteX0" fmla="*/ 2143496 w 2143496"/>
                <a:gd name="connsiteY0" fmla="*/ 2903517 h 2903517"/>
                <a:gd name="connsiteX1" fmla="*/ 2125683 w 2143496"/>
                <a:gd name="connsiteY1" fmla="*/ 2861953 h 2903517"/>
                <a:gd name="connsiteX2" fmla="*/ 2101932 w 2143496"/>
                <a:gd name="connsiteY2" fmla="*/ 2826327 h 2903517"/>
                <a:gd name="connsiteX3" fmla="*/ 2095995 w 2143496"/>
                <a:gd name="connsiteY3" fmla="*/ 2796639 h 2903517"/>
                <a:gd name="connsiteX4" fmla="*/ 2090057 w 2143496"/>
                <a:gd name="connsiteY4" fmla="*/ 2778826 h 2903517"/>
                <a:gd name="connsiteX5" fmla="*/ 2084119 w 2143496"/>
                <a:gd name="connsiteY5" fmla="*/ 2749138 h 2903517"/>
                <a:gd name="connsiteX6" fmla="*/ 2066306 w 2143496"/>
                <a:gd name="connsiteY6" fmla="*/ 2743200 h 2903517"/>
                <a:gd name="connsiteX7" fmla="*/ 2048493 w 2143496"/>
                <a:gd name="connsiteY7" fmla="*/ 2731325 h 2903517"/>
                <a:gd name="connsiteX8" fmla="*/ 2012867 w 2143496"/>
                <a:gd name="connsiteY8" fmla="*/ 2719449 h 2903517"/>
                <a:gd name="connsiteX9" fmla="*/ 1995054 w 2143496"/>
                <a:gd name="connsiteY9" fmla="*/ 2701636 h 2903517"/>
                <a:gd name="connsiteX10" fmla="*/ 1977241 w 2143496"/>
                <a:gd name="connsiteY10" fmla="*/ 2695699 h 2903517"/>
                <a:gd name="connsiteX11" fmla="*/ 1894114 w 2143496"/>
                <a:gd name="connsiteY11" fmla="*/ 2683823 h 2903517"/>
                <a:gd name="connsiteX12" fmla="*/ 1793174 w 2143496"/>
                <a:gd name="connsiteY12" fmla="*/ 2671948 h 2903517"/>
                <a:gd name="connsiteX13" fmla="*/ 1775361 w 2143496"/>
                <a:gd name="connsiteY13" fmla="*/ 2666010 h 2903517"/>
                <a:gd name="connsiteX14" fmla="*/ 1769423 w 2143496"/>
                <a:gd name="connsiteY14" fmla="*/ 2648197 h 2903517"/>
                <a:gd name="connsiteX15" fmla="*/ 1757548 w 2143496"/>
                <a:gd name="connsiteY15" fmla="*/ 2630384 h 2903517"/>
                <a:gd name="connsiteX16" fmla="*/ 1745673 w 2143496"/>
                <a:gd name="connsiteY16" fmla="*/ 2523506 h 2903517"/>
                <a:gd name="connsiteX17" fmla="*/ 1733797 w 2143496"/>
                <a:gd name="connsiteY17" fmla="*/ 2487881 h 2903517"/>
                <a:gd name="connsiteX18" fmla="*/ 1710047 w 2143496"/>
                <a:gd name="connsiteY18" fmla="*/ 2452255 h 2903517"/>
                <a:gd name="connsiteX19" fmla="*/ 1704109 w 2143496"/>
                <a:gd name="connsiteY19" fmla="*/ 2422566 h 2903517"/>
                <a:gd name="connsiteX20" fmla="*/ 1686296 w 2143496"/>
                <a:gd name="connsiteY20" fmla="*/ 2404753 h 2903517"/>
                <a:gd name="connsiteX21" fmla="*/ 1674421 w 2143496"/>
                <a:gd name="connsiteY21" fmla="*/ 2333501 h 2903517"/>
                <a:gd name="connsiteX22" fmla="*/ 1662545 w 2143496"/>
                <a:gd name="connsiteY22" fmla="*/ 2232561 h 2903517"/>
                <a:gd name="connsiteX23" fmla="*/ 1656608 w 2143496"/>
                <a:gd name="connsiteY23" fmla="*/ 2214748 h 2903517"/>
                <a:gd name="connsiteX24" fmla="*/ 1626919 w 2143496"/>
                <a:gd name="connsiteY24" fmla="*/ 2185060 h 2903517"/>
                <a:gd name="connsiteX25" fmla="*/ 1615044 w 2143496"/>
                <a:gd name="connsiteY25" fmla="*/ 2173184 h 2903517"/>
                <a:gd name="connsiteX26" fmla="*/ 1579418 w 2143496"/>
                <a:gd name="connsiteY26" fmla="*/ 2161309 h 2903517"/>
                <a:gd name="connsiteX27" fmla="*/ 1531917 w 2143496"/>
                <a:gd name="connsiteY27" fmla="*/ 2119745 h 2903517"/>
                <a:gd name="connsiteX28" fmla="*/ 1502228 w 2143496"/>
                <a:gd name="connsiteY28" fmla="*/ 2095995 h 2903517"/>
                <a:gd name="connsiteX29" fmla="*/ 1496291 w 2143496"/>
                <a:gd name="connsiteY29" fmla="*/ 2078182 h 2903517"/>
                <a:gd name="connsiteX30" fmla="*/ 1472540 w 2143496"/>
                <a:gd name="connsiteY30" fmla="*/ 2048494 h 2903517"/>
                <a:gd name="connsiteX31" fmla="*/ 1460665 w 2143496"/>
                <a:gd name="connsiteY31" fmla="*/ 2036618 h 2903517"/>
                <a:gd name="connsiteX32" fmla="*/ 1442852 w 2143496"/>
                <a:gd name="connsiteY32" fmla="*/ 2006930 h 2903517"/>
                <a:gd name="connsiteX33" fmla="*/ 1407226 w 2143496"/>
                <a:gd name="connsiteY33" fmla="*/ 1983179 h 2903517"/>
                <a:gd name="connsiteX34" fmla="*/ 1395351 w 2143496"/>
                <a:gd name="connsiteY34" fmla="*/ 1965366 h 2903517"/>
                <a:gd name="connsiteX35" fmla="*/ 1389413 w 2143496"/>
                <a:gd name="connsiteY35" fmla="*/ 1947553 h 2903517"/>
                <a:gd name="connsiteX36" fmla="*/ 1371600 w 2143496"/>
                <a:gd name="connsiteY36" fmla="*/ 1935678 h 2903517"/>
                <a:gd name="connsiteX37" fmla="*/ 1335974 w 2143496"/>
                <a:gd name="connsiteY37" fmla="*/ 1894114 h 2903517"/>
                <a:gd name="connsiteX38" fmla="*/ 1318161 w 2143496"/>
                <a:gd name="connsiteY38" fmla="*/ 1870364 h 2903517"/>
                <a:gd name="connsiteX39" fmla="*/ 1282535 w 2143496"/>
                <a:gd name="connsiteY39" fmla="*/ 1852551 h 2903517"/>
                <a:gd name="connsiteX40" fmla="*/ 1252847 w 2143496"/>
                <a:gd name="connsiteY40" fmla="*/ 1822862 h 2903517"/>
                <a:gd name="connsiteX41" fmla="*/ 1246909 w 2143496"/>
                <a:gd name="connsiteY41" fmla="*/ 1805049 h 2903517"/>
                <a:gd name="connsiteX42" fmla="*/ 1229096 w 2143496"/>
                <a:gd name="connsiteY42" fmla="*/ 1793174 h 2903517"/>
                <a:gd name="connsiteX43" fmla="*/ 1157844 w 2143496"/>
                <a:gd name="connsiteY43" fmla="*/ 1787236 h 2903517"/>
                <a:gd name="connsiteX44" fmla="*/ 1122218 w 2143496"/>
                <a:gd name="connsiteY44" fmla="*/ 1769423 h 2903517"/>
                <a:gd name="connsiteX45" fmla="*/ 1104405 w 2143496"/>
                <a:gd name="connsiteY45" fmla="*/ 1751610 h 2903517"/>
                <a:gd name="connsiteX46" fmla="*/ 1021278 w 2143496"/>
                <a:gd name="connsiteY46" fmla="*/ 1733797 h 2903517"/>
                <a:gd name="connsiteX47" fmla="*/ 985652 w 2143496"/>
                <a:gd name="connsiteY47" fmla="*/ 1721922 h 2903517"/>
                <a:gd name="connsiteX48" fmla="*/ 872836 w 2143496"/>
                <a:gd name="connsiteY48" fmla="*/ 1715984 h 2903517"/>
                <a:gd name="connsiteX49" fmla="*/ 831273 w 2143496"/>
                <a:gd name="connsiteY49" fmla="*/ 1692234 h 2903517"/>
                <a:gd name="connsiteX50" fmla="*/ 813460 w 2143496"/>
                <a:gd name="connsiteY50" fmla="*/ 1680358 h 2903517"/>
                <a:gd name="connsiteX51" fmla="*/ 789709 w 2143496"/>
                <a:gd name="connsiteY51" fmla="*/ 1674421 h 2903517"/>
                <a:gd name="connsiteX52" fmla="*/ 771896 w 2143496"/>
                <a:gd name="connsiteY52" fmla="*/ 1668483 h 2903517"/>
                <a:gd name="connsiteX53" fmla="*/ 760021 w 2143496"/>
                <a:gd name="connsiteY53" fmla="*/ 1650670 h 2903517"/>
                <a:gd name="connsiteX54" fmla="*/ 742208 w 2143496"/>
                <a:gd name="connsiteY54" fmla="*/ 1638795 h 2903517"/>
                <a:gd name="connsiteX55" fmla="*/ 730332 w 2143496"/>
                <a:gd name="connsiteY55" fmla="*/ 1603169 h 2903517"/>
                <a:gd name="connsiteX56" fmla="*/ 700644 w 2143496"/>
                <a:gd name="connsiteY56" fmla="*/ 1561605 h 2903517"/>
                <a:gd name="connsiteX57" fmla="*/ 682831 w 2143496"/>
                <a:gd name="connsiteY57" fmla="*/ 1549730 h 2903517"/>
                <a:gd name="connsiteX58" fmla="*/ 647205 w 2143496"/>
                <a:gd name="connsiteY58" fmla="*/ 1520042 h 2903517"/>
                <a:gd name="connsiteX59" fmla="*/ 605641 w 2143496"/>
                <a:gd name="connsiteY59" fmla="*/ 1508166 h 2903517"/>
                <a:gd name="connsiteX60" fmla="*/ 581891 w 2143496"/>
                <a:gd name="connsiteY60" fmla="*/ 1496291 h 2903517"/>
                <a:gd name="connsiteX61" fmla="*/ 552203 w 2143496"/>
                <a:gd name="connsiteY61" fmla="*/ 1460665 h 2903517"/>
                <a:gd name="connsiteX62" fmla="*/ 540327 w 2143496"/>
                <a:gd name="connsiteY62" fmla="*/ 1448790 h 2903517"/>
                <a:gd name="connsiteX63" fmla="*/ 534390 w 2143496"/>
                <a:gd name="connsiteY63" fmla="*/ 1430977 h 2903517"/>
                <a:gd name="connsiteX64" fmla="*/ 498764 w 2143496"/>
                <a:gd name="connsiteY64" fmla="*/ 1419101 h 2903517"/>
                <a:gd name="connsiteX65" fmla="*/ 486888 w 2143496"/>
                <a:gd name="connsiteY65" fmla="*/ 1407226 h 2903517"/>
                <a:gd name="connsiteX66" fmla="*/ 421574 w 2143496"/>
                <a:gd name="connsiteY66" fmla="*/ 1383475 h 2903517"/>
                <a:gd name="connsiteX67" fmla="*/ 385948 w 2143496"/>
                <a:gd name="connsiteY67" fmla="*/ 1347849 h 2903517"/>
                <a:gd name="connsiteX68" fmla="*/ 350322 w 2143496"/>
                <a:gd name="connsiteY68" fmla="*/ 1324099 h 2903517"/>
                <a:gd name="connsiteX69" fmla="*/ 326571 w 2143496"/>
                <a:gd name="connsiteY69" fmla="*/ 1300348 h 2903517"/>
                <a:gd name="connsiteX70" fmla="*/ 302821 w 2143496"/>
                <a:gd name="connsiteY70" fmla="*/ 1270660 h 2903517"/>
                <a:gd name="connsiteX71" fmla="*/ 285008 w 2143496"/>
                <a:gd name="connsiteY71" fmla="*/ 1252847 h 2903517"/>
                <a:gd name="connsiteX72" fmla="*/ 273132 w 2143496"/>
                <a:gd name="connsiteY72" fmla="*/ 1235034 h 2903517"/>
                <a:gd name="connsiteX73" fmla="*/ 255319 w 2143496"/>
                <a:gd name="connsiteY73" fmla="*/ 1229096 h 2903517"/>
                <a:gd name="connsiteX74" fmla="*/ 231569 w 2143496"/>
                <a:gd name="connsiteY74" fmla="*/ 1199408 h 2903517"/>
                <a:gd name="connsiteX75" fmla="*/ 219693 w 2143496"/>
                <a:gd name="connsiteY75" fmla="*/ 1187532 h 2903517"/>
                <a:gd name="connsiteX76" fmla="*/ 190005 w 2143496"/>
                <a:gd name="connsiteY76" fmla="*/ 1151906 h 2903517"/>
                <a:gd name="connsiteX77" fmla="*/ 184067 w 2143496"/>
                <a:gd name="connsiteY77" fmla="*/ 1134094 h 2903517"/>
                <a:gd name="connsiteX78" fmla="*/ 172192 w 2143496"/>
                <a:gd name="connsiteY78" fmla="*/ 1062842 h 2903517"/>
                <a:gd name="connsiteX79" fmla="*/ 166254 w 2143496"/>
                <a:gd name="connsiteY79" fmla="*/ 1045029 h 2903517"/>
                <a:gd name="connsiteX80" fmla="*/ 148441 w 2143496"/>
                <a:gd name="connsiteY80" fmla="*/ 1021278 h 2903517"/>
                <a:gd name="connsiteX81" fmla="*/ 136566 w 2143496"/>
                <a:gd name="connsiteY81" fmla="*/ 973777 h 2903517"/>
                <a:gd name="connsiteX82" fmla="*/ 142504 w 2143496"/>
                <a:gd name="connsiteY82" fmla="*/ 955964 h 2903517"/>
                <a:gd name="connsiteX83" fmla="*/ 136566 w 2143496"/>
                <a:gd name="connsiteY83" fmla="*/ 866899 h 2903517"/>
                <a:gd name="connsiteX84" fmla="*/ 124691 w 2143496"/>
                <a:gd name="connsiteY84" fmla="*/ 849086 h 2903517"/>
                <a:gd name="connsiteX85" fmla="*/ 106878 w 2143496"/>
                <a:gd name="connsiteY85" fmla="*/ 825335 h 2903517"/>
                <a:gd name="connsiteX86" fmla="*/ 95003 w 2143496"/>
                <a:gd name="connsiteY86" fmla="*/ 807522 h 2903517"/>
                <a:gd name="connsiteX87" fmla="*/ 83127 w 2143496"/>
                <a:gd name="connsiteY87" fmla="*/ 795647 h 2903517"/>
                <a:gd name="connsiteX88" fmla="*/ 77190 w 2143496"/>
                <a:gd name="connsiteY88" fmla="*/ 730332 h 2903517"/>
                <a:gd name="connsiteX89" fmla="*/ 71252 w 2143496"/>
                <a:gd name="connsiteY89" fmla="*/ 712519 h 2903517"/>
                <a:gd name="connsiteX90" fmla="*/ 59377 w 2143496"/>
                <a:gd name="connsiteY90" fmla="*/ 653143 h 2903517"/>
                <a:gd name="connsiteX91" fmla="*/ 71252 w 2143496"/>
                <a:gd name="connsiteY91" fmla="*/ 498764 h 2903517"/>
                <a:gd name="connsiteX92" fmla="*/ 65314 w 2143496"/>
                <a:gd name="connsiteY92" fmla="*/ 480951 h 2903517"/>
                <a:gd name="connsiteX93" fmla="*/ 53439 w 2143496"/>
                <a:gd name="connsiteY93" fmla="*/ 439387 h 2903517"/>
                <a:gd name="connsiteX94" fmla="*/ 71252 w 2143496"/>
                <a:gd name="connsiteY94" fmla="*/ 338447 h 2903517"/>
                <a:gd name="connsiteX95" fmla="*/ 83127 w 2143496"/>
                <a:gd name="connsiteY95" fmla="*/ 326571 h 2903517"/>
                <a:gd name="connsiteX96" fmla="*/ 77190 w 2143496"/>
                <a:gd name="connsiteY96" fmla="*/ 285008 h 2903517"/>
                <a:gd name="connsiteX97" fmla="*/ 71252 w 2143496"/>
                <a:gd name="connsiteY97" fmla="*/ 261257 h 2903517"/>
                <a:gd name="connsiteX98" fmla="*/ 65314 w 2143496"/>
                <a:gd name="connsiteY98" fmla="*/ 231569 h 2903517"/>
                <a:gd name="connsiteX99" fmla="*/ 77190 w 2143496"/>
                <a:gd name="connsiteY99" fmla="*/ 207818 h 2903517"/>
                <a:gd name="connsiteX100" fmla="*/ 89065 w 2143496"/>
                <a:gd name="connsiteY100" fmla="*/ 160317 h 2903517"/>
                <a:gd name="connsiteX101" fmla="*/ 83127 w 2143496"/>
                <a:gd name="connsiteY101" fmla="*/ 142504 h 2903517"/>
                <a:gd name="connsiteX102" fmla="*/ 65314 w 2143496"/>
                <a:gd name="connsiteY102" fmla="*/ 100940 h 2903517"/>
                <a:gd name="connsiteX103" fmla="*/ 59377 w 2143496"/>
                <a:gd name="connsiteY103" fmla="*/ 77190 h 2903517"/>
                <a:gd name="connsiteX104" fmla="*/ 41564 w 2143496"/>
                <a:gd name="connsiteY104" fmla="*/ 65314 h 2903517"/>
                <a:gd name="connsiteX105" fmla="*/ 11875 w 2143496"/>
                <a:gd name="connsiteY105" fmla="*/ 35626 h 2903517"/>
                <a:gd name="connsiteX106" fmla="*/ 0 w 2143496"/>
                <a:gd name="connsiteY106" fmla="*/ 0 h 2903517"/>
                <a:gd name="connsiteX0" fmla="*/ 2143496 w 2143496"/>
                <a:gd name="connsiteY0" fmla="*/ 2903517 h 2903517"/>
                <a:gd name="connsiteX1" fmla="*/ 2125683 w 2143496"/>
                <a:gd name="connsiteY1" fmla="*/ 2861953 h 2903517"/>
                <a:gd name="connsiteX2" fmla="*/ 2101932 w 2143496"/>
                <a:gd name="connsiteY2" fmla="*/ 2826327 h 2903517"/>
                <a:gd name="connsiteX3" fmla="*/ 2095995 w 2143496"/>
                <a:gd name="connsiteY3" fmla="*/ 2796639 h 2903517"/>
                <a:gd name="connsiteX4" fmla="*/ 2090057 w 2143496"/>
                <a:gd name="connsiteY4" fmla="*/ 2778826 h 2903517"/>
                <a:gd name="connsiteX5" fmla="*/ 2084119 w 2143496"/>
                <a:gd name="connsiteY5" fmla="*/ 2749138 h 2903517"/>
                <a:gd name="connsiteX6" fmla="*/ 2066306 w 2143496"/>
                <a:gd name="connsiteY6" fmla="*/ 2743200 h 2903517"/>
                <a:gd name="connsiteX7" fmla="*/ 2048493 w 2143496"/>
                <a:gd name="connsiteY7" fmla="*/ 2731325 h 2903517"/>
                <a:gd name="connsiteX8" fmla="*/ 2012867 w 2143496"/>
                <a:gd name="connsiteY8" fmla="*/ 2719449 h 2903517"/>
                <a:gd name="connsiteX9" fmla="*/ 1995054 w 2143496"/>
                <a:gd name="connsiteY9" fmla="*/ 2701636 h 2903517"/>
                <a:gd name="connsiteX10" fmla="*/ 1977241 w 2143496"/>
                <a:gd name="connsiteY10" fmla="*/ 2695699 h 2903517"/>
                <a:gd name="connsiteX11" fmla="*/ 1894114 w 2143496"/>
                <a:gd name="connsiteY11" fmla="*/ 2683823 h 2903517"/>
                <a:gd name="connsiteX12" fmla="*/ 1793174 w 2143496"/>
                <a:gd name="connsiteY12" fmla="*/ 2671948 h 2903517"/>
                <a:gd name="connsiteX13" fmla="*/ 1775361 w 2143496"/>
                <a:gd name="connsiteY13" fmla="*/ 2666010 h 2903517"/>
                <a:gd name="connsiteX14" fmla="*/ 1769423 w 2143496"/>
                <a:gd name="connsiteY14" fmla="*/ 2648197 h 2903517"/>
                <a:gd name="connsiteX15" fmla="*/ 1757548 w 2143496"/>
                <a:gd name="connsiteY15" fmla="*/ 2630384 h 2903517"/>
                <a:gd name="connsiteX16" fmla="*/ 1745673 w 2143496"/>
                <a:gd name="connsiteY16" fmla="*/ 2523506 h 2903517"/>
                <a:gd name="connsiteX17" fmla="*/ 1733797 w 2143496"/>
                <a:gd name="connsiteY17" fmla="*/ 2487881 h 2903517"/>
                <a:gd name="connsiteX18" fmla="*/ 1710047 w 2143496"/>
                <a:gd name="connsiteY18" fmla="*/ 2452255 h 2903517"/>
                <a:gd name="connsiteX19" fmla="*/ 1704109 w 2143496"/>
                <a:gd name="connsiteY19" fmla="*/ 2422566 h 2903517"/>
                <a:gd name="connsiteX20" fmla="*/ 1686296 w 2143496"/>
                <a:gd name="connsiteY20" fmla="*/ 2404753 h 2903517"/>
                <a:gd name="connsiteX21" fmla="*/ 1674421 w 2143496"/>
                <a:gd name="connsiteY21" fmla="*/ 2333501 h 2903517"/>
                <a:gd name="connsiteX22" fmla="*/ 1662545 w 2143496"/>
                <a:gd name="connsiteY22" fmla="*/ 2232561 h 2903517"/>
                <a:gd name="connsiteX23" fmla="*/ 1656608 w 2143496"/>
                <a:gd name="connsiteY23" fmla="*/ 2214748 h 2903517"/>
                <a:gd name="connsiteX24" fmla="*/ 1626919 w 2143496"/>
                <a:gd name="connsiteY24" fmla="*/ 2185060 h 2903517"/>
                <a:gd name="connsiteX25" fmla="*/ 1615044 w 2143496"/>
                <a:gd name="connsiteY25" fmla="*/ 2173184 h 2903517"/>
                <a:gd name="connsiteX26" fmla="*/ 1579418 w 2143496"/>
                <a:gd name="connsiteY26" fmla="*/ 2161309 h 2903517"/>
                <a:gd name="connsiteX27" fmla="*/ 1531917 w 2143496"/>
                <a:gd name="connsiteY27" fmla="*/ 2119745 h 2903517"/>
                <a:gd name="connsiteX28" fmla="*/ 1502228 w 2143496"/>
                <a:gd name="connsiteY28" fmla="*/ 2095995 h 2903517"/>
                <a:gd name="connsiteX29" fmla="*/ 1496291 w 2143496"/>
                <a:gd name="connsiteY29" fmla="*/ 2078182 h 2903517"/>
                <a:gd name="connsiteX30" fmla="*/ 1472540 w 2143496"/>
                <a:gd name="connsiteY30" fmla="*/ 2048494 h 2903517"/>
                <a:gd name="connsiteX31" fmla="*/ 1460665 w 2143496"/>
                <a:gd name="connsiteY31" fmla="*/ 2036618 h 2903517"/>
                <a:gd name="connsiteX32" fmla="*/ 1442852 w 2143496"/>
                <a:gd name="connsiteY32" fmla="*/ 2006930 h 2903517"/>
                <a:gd name="connsiteX33" fmla="*/ 1407226 w 2143496"/>
                <a:gd name="connsiteY33" fmla="*/ 1983179 h 2903517"/>
                <a:gd name="connsiteX34" fmla="*/ 1395351 w 2143496"/>
                <a:gd name="connsiteY34" fmla="*/ 1965366 h 2903517"/>
                <a:gd name="connsiteX35" fmla="*/ 1389413 w 2143496"/>
                <a:gd name="connsiteY35" fmla="*/ 1947553 h 2903517"/>
                <a:gd name="connsiteX36" fmla="*/ 1371600 w 2143496"/>
                <a:gd name="connsiteY36" fmla="*/ 1935678 h 2903517"/>
                <a:gd name="connsiteX37" fmla="*/ 1335974 w 2143496"/>
                <a:gd name="connsiteY37" fmla="*/ 1894114 h 2903517"/>
                <a:gd name="connsiteX38" fmla="*/ 1318161 w 2143496"/>
                <a:gd name="connsiteY38" fmla="*/ 1870364 h 2903517"/>
                <a:gd name="connsiteX39" fmla="*/ 1282535 w 2143496"/>
                <a:gd name="connsiteY39" fmla="*/ 1852551 h 2903517"/>
                <a:gd name="connsiteX40" fmla="*/ 1252847 w 2143496"/>
                <a:gd name="connsiteY40" fmla="*/ 1822862 h 2903517"/>
                <a:gd name="connsiteX41" fmla="*/ 1246909 w 2143496"/>
                <a:gd name="connsiteY41" fmla="*/ 1805049 h 2903517"/>
                <a:gd name="connsiteX42" fmla="*/ 1229096 w 2143496"/>
                <a:gd name="connsiteY42" fmla="*/ 1793174 h 2903517"/>
                <a:gd name="connsiteX43" fmla="*/ 1157844 w 2143496"/>
                <a:gd name="connsiteY43" fmla="*/ 1787236 h 2903517"/>
                <a:gd name="connsiteX44" fmla="*/ 1122218 w 2143496"/>
                <a:gd name="connsiteY44" fmla="*/ 1769423 h 2903517"/>
                <a:gd name="connsiteX45" fmla="*/ 1104405 w 2143496"/>
                <a:gd name="connsiteY45" fmla="*/ 1751610 h 2903517"/>
                <a:gd name="connsiteX46" fmla="*/ 1021278 w 2143496"/>
                <a:gd name="connsiteY46" fmla="*/ 1733797 h 2903517"/>
                <a:gd name="connsiteX47" fmla="*/ 985652 w 2143496"/>
                <a:gd name="connsiteY47" fmla="*/ 1721922 h 2903517"/>
                <a:gd name="connsiteX48" fmla="*/ 872836 w 2143496"/>
                <a:gd name="connsiteY48" fmla="*/ 1715984 h 2903517"/>
                <a:gd name="connsiteX49" fmla="*/ 831273 w 2143496"/>
                <a:gd name="connsiteY49" fmla="*/ 1692234 h 2903517"/>
                <a:gd name="connsiteX50" fmla="*/ 813460 w 2143496"/>
                <a:gd name="connsiteY50" fmla="*/ 1680358 h 2903517"/>
                <a:gd name="connsiteX51" fmla="*/ 789709 w 2143496"/>
                <a:gd name="connsiteY51" fmla="*/ 1674421 h 2903517"/>
                <a:gd name="connsiteX52" fmla="*/ 771896 w 2143496"/>
                <a:gd name="connsiteY52" fmla="*/ 1668483 h 2903517"/>
                <a:gd name="connsiteX53" fmla="*/ 760021 w 2143496"/>
                <a:gd name="connsiteY53" fmla="*/ 1650670 h 2903517"/>
                <a:gd name="connsiteX54" fmla="*/ 742208 w 2143496"/>
                <a:gd name="connsiteY54" fmla="*/ 1638795 h 2903517"/>
                <a:gd name="connsiteX55" fmla="*/ 730332 w 2143496"/>
                <a:gd name="connsiteY55" fmla="*/ 1603169 h 2903517"/>
                <a:gd name="connsiteX56" fmla="*/ 700644 w 2143496"/>
                <a:gd name="connsiteY56" fmla="*/ 1561605 h 2903517"/>
                <a:gd name="connsiteX57" fmla="*/ 682831 w 2143496"/>
                <a:gd name="connsiteY57" fmla="*/ 1549730 h 2903517"/>
                <a:gd name="connsiteX58" fmla="*/ 647205 w 2143496"/>
                <a:gd name="connsiteY58" fmla="*/ 1520042 h 2903517"/>
                <a:gd name="connsiteX59" fmla="*/ 605641 w 2143496"/>
                <a:gd name="connsiteY59" fmla="*/ 1508166 h 2903517"/>
                <a:gd name="connsiteX60" fmla="*/ 581891 w 2143496"/>
                <a:gd name="connsiteY60" fmla="*/ 1496291 h 2903517"/>
                <a:gd name="connsiteX61" fmla="*/ 552203 w 2143496"/>
                <a:gd name="connsiteY61" fmla="*/ 1460665 h 2903517"/>
                <a:gd name="connsiteX62" fmla="*/ 540327 w 2143496"/>
                <a:gd name="connsiteY62" fmla="*/ 1448790 h 2903517"/>
                <a:gd name="connsiteX63" fmla="*/ 534390 w 2143496"/>
                <a:gd name="connsiteY63" fmla="*/ 1430977 h 2903517"/>
                <a:gd name="connsiteX64" fmla="*/ 498764 w 2143496"/>
                <a:gd name="connsiteY64" fmla="*/ 1419101 h 2903517"/>
                <a:gd name="connsiteX65" fmla="*/ 486888 w 2143496"/>
                <a:gd name="connsiteY65" fmla="*/ 1407226 h 2903517"/>
                <a:gd name="connsiteX66" fmla="*/ 421574 w 2143496"/>
                <a:gd name="connsiteY66" fmla="*/ 1383475 h 2903517"/>
                <a:gd name="connsiteX67" fmla="*/ 385948 w 2143496"/>
                <a:gd name="connsiteY67" fmla="*/ 1347849 h 2903517"/>
                <a:gd name="connsiteX68" fmla="*/ 350322 w 2143496"/>
                <a:gd name="connsiteY68" fmla="*/ 1324099 h 2903517"/>
                <a:gd name="connsiteX69" fmla="*/ 326571 w 2143496"/>
                <a:gd name="connsiteY69" fmla="*/ 1300348 h 2903517"/>
                <a:gd name="connsiteX70" fmla="*/ 302821 w 2143496"/>
                <a:gd name="connsiteY70" fmla="*/ 1270660 h 2903517"/>
                <a:gd name="connsiteX71" fmla="*/ 285008 w 2143496"/>
                <a:gd name="connsiteY71" fmla="*/ 1252847 h 2903517"/>
                <a:gd name="connsiteX72" fmla="*/ 273132 w 2143496"/>
                <a:gd name="connsiteY72" fmla="*/ 1235034 h 2903517"/>
                <a:gd name="connsiteX73" fmla="*/ 255319 w 2143496"/>
                <a:gd name="connsiteY73" fmla="*/ 1229096 h 2903517"/>
                <a:gd name="connsiteX74" fmla="*/ 231569 w 2143496"/>
                <a:gd name="connsiteY74" fmla="*/ 1199408 h 2903517"/>
                <a:gd name="connsiteX75" fmla="*/ 219693 w 2143496"/>
                <a:gd name="connsiteY75" fmla="*/ 1187532 h 2903517"/>
                <a:gd name="connsiteX76" fmla="*/ 190005 w 2143496"/>
                <a:gd name="connsiteY76" fmla="*/ 1151906 h 2903517"/>
                <a:gd name="connsiteX77" fmla="*/ 184067 w 2143496"/>
                <a:gd name="connsiteY77" fmla="*/ 1134094 h 2903517"/>
                <a:gd name="connsiteX78" fmla="*/ 172192 w 2143496"/>
                <a:gd name="connsiteY78" fmla="*/ 1062842 h 2903517"/>
                <a:gd name="connsiteX79" fmla="*/ 166254 w 2143496"/>
                <a:gd name="connsiteY79" fmla="*/ 1045029 h 2903517"/>
                <a:gd name="connsiteX80" fmla="*/ 148441 w 2143496"/>
                <a:gd name="connsiteY80" fmla="*/ 1021278 h 2903517"/>
                <a:gd name="connsiteX81" fmla="*/ 136566 w 2143496"/>
                <a:gd name="connsiteY81" fmla="*/ 973777 h 2903517"/>
                <a:gd name="connsiteX82" fmla="*/ 142504 w 2143496"/>
                <a:gd name="connsiteY82" fmla="*/ 955964 h 2903517"/>
                <a:gd name="connsiteX83" fmla="*/ 136566 w 2143496"/>
                <a:gd name="connsiteY83" fmla="*/ 866899 h 2903517"/>
                <a:gd name="connsiteX84" fmla="*/ 124691 w 2143496"/>
                <a:gd name="connsiteY84" fmla="*/ 849086 h 2903517"/>
                <a:gd name="connsiteX85" fmla="*/ 106878 w 2143496"/>
                <a:gd name="connsiteY85" fmla="*/ 825335 h 2903517"/>
                <a:gd name="connsiteX86" fmla="*/ 95003 w 2143496"/>
                <a:gd name="connsiteY86" fmla="*/ 807522 h 2903517"/>
                <a:gd name="connsiteX87" fmla="*/ 83127 w 2143496"/>
                <a:gd name="connsiteY87" fmla="*/ 795647 h 2903517"/>
                <a:gd name="connsiteX88" fmla="*/ 77190 w 2143496"/>
                <a:gd name="connsiteY88" fmla="*/ 730332 h 2903517"/>
                <a:gd name="connsiteX89" fmla="*/ 71252 w 2143496"/>
                <a:gd name="connsiteY89" fmla="*/ 712519 h 2903517"/>
                <a:gd name="connsiteX90" fmla="*/ 59377 w 2143496"/>
                <a:gd name="connsiteY90" fmla="*/ 653143 h 2903517"/>
                <a:gd name="connsiteX91" fmla="*/ 71252 w 2143496"/>
                <a:gd name="connsiteY91" fmla="*/ 498764 h 2903517"/>
                <a:gd name="connsiteX92" fmla="*/ 65314 w 2143496"/>
                <a:gd name="connsiteY92" fmla="*/ 480951 h 2903517"/>
                <a:gd name="connsiteX93" fmla="*/ 53439 w 2143496"/>
                <a:gd name="connsiteY93" fmla="*/ 439387 h 2903517"/>
                <a:gd name="connsiteX94" fmla="*/ 71252 w 2143496"/>
                <a:gd name="connsiteY94" fmla="*/ 338447 h 2903517"/>
                <a:gd name="connsiteX95" fmla="*/ 83127 w 2143496"/>
                <a:gd name="connsiteY95" fmla="*/ 326571 h 2903517"/>
                <a:gd name="connsiteX96" fmla="*/ 77190 w 2143496"/>
                <a:gd name="connsiteY96" fmla="*/ 285008 h 2903517"/>
                <a:gd name="connsiteX97" fmla="*/ 71252 w 2143496"/>
                <a:gd name="connsiteY97" fmla="*/ 261257 h 2903517"/>
                <a:gd name="connsiteX98" fmla="*/ 65314 w 2143496"/>
                <a:gd name="connsiteY98" fmla="*/ 231569 h 2903517"/>
                <a:gd name="connsiteX99" fmla="*/ 77190 w 2143496"/>
                <a:gd name="connsiteY99" fmla="*/ 207818 h 2903517"/>
                <a:gd name="connsiteX100" fmla="*/ 89065 w 2143496"/>
                <a:gd name="connsiteY100" fmla="*/ 160317 h 2903517"/>
                <a:gd name="connsiteX101" fmla="*/ 83127 w 2143496"/>
                <a:gd name="connsiteY101" fmla="*/ 142504 h 2903517"/>
                <a:gd name="connsiteX102" fmla="*/ 65314 w 2143496"/>
                <a:gd name="connsiteY102" fmla="*/ 100940 h 2903517"/>
                <a:gd name="connsiteX103" fmla="*/ 59377 w 2143496"/>
                <a:gd name="connsiteY103" fmla="*/ 77190 h 2903517"/>
                <a:gd name="connsiteX104" fmla="*/ 11875 w 2143496"/>
                <a:gd name="connsiteY104" fmla="*/ 35626 h 2903517"/>
                <a:gd name="connsiteX105" fmla="*/ 0 w 2143496"/>
                <a:gd name="connsiteY105" fmla="*/ 0 h 2903517"/>
                <a:gd name="connsiteX0" fmla="*/ 2143496 w 2143496"/>
                <a:gd name="connsiteY0" fmla="*/ 2903517 h 2903517"/>
                <a:gd name="connsiteX1" fmla="*/ 2125683 w 2143496"/>
                <a:gd name="connsiteY1" fmla="*/ 2861953 h 2903517"/>
                <a:gd name="connsiteX2" fmla="*/ 2101932 w 2143496"/>
                <a:gd name="connsiteY2" fmla="*/ 2826327 h 2903517"/>
                <a:gd name="connsiteX3" fmla="*/ 2095995 w 2143496"/>
                <a:gd name="connsiteY3" fmla="*/ 2796639 h 2903517"/>
                <a:gd name="connsiteX4" fmla="*/ 2090057 w 2143496"/>
                <a:gd name="connsiteY4" fmla="*/ 2778826 h 2903517"/>
                <a:gd name="connsiteX5" fmla="*/ 2084119 w 2143496"/>
                <a:gd name="connsiteY5" fmla="*/ 2749138 h 2903517"/>
                <a:gd name="connsiteX6" fmla="*/ 2066306 w 2143496"/>
                <a:gd name="connsiteY6" fmla="*/ 2743200 h 2903517"/>
                <a:gd name="connsiteX7" fmla="*/ 2048493 w 2143496"/>
                <a:gd name="connsiteY7" fmla="*/ 2731325 h 2903517"/>
                <a:gd name="connsiteX8" fmla="*/ 2012867 w 2143496"/>
                <a:gd name="connsiteY8" fmla="*/ 2719449 h 2903517"/>
                <a:gd name="connsiteX9" fmla="*/ 1995054 w 2143496"/>
                <a:gd name="connsiteY9" fmla="*/ 2701636 h 2903517"/>
                <a:gd name="connsiteX10" fmla="*/ 1977241 w 2143496"/>
                <a:gd name="connsiteY10" fmla="*/ 2695699 h 2903517"/>
                <a:gd name="connsiteX11" fmla="*/ 1894114 w 2143496"/>
                <a:gd name="connsiteY11" fmla="*/ 2683823 h 2903517"/>
                <a:gd name="connsiteX12" fmla="*/ 1793174 w 2143496"/>
                <a:gd name="connsiteY12" fmla="*/ 2671948 h 2903517"/>
                <a:gd name="connsiteX13" fmla="*/ 1775361 w 2143496"/>
                <a:gd name="connsiteY13" fmla="*/ 2666010 h 2903517"/>
                <a:gd name="connsiteX14" fmla="*/ 1769423 w 2143496"/>
                <a:gd name="connsiteY14" fmla="*/ 2648197 h 2903517"/>
                <a:gd name="connsiteX15" fmla="*/ 1757548 w 2143496"/>
                <a:gd name="connsiteY15" fmla="*/ 2630384 h 2903517"/>
                <a:gd name="connsiteX16" fmla="*/ 1745673 w 2143496"/>
                <a:gd name="connsiteY16" fmla="*/ 2523506 h 2903517"/>
                <a:gd name="connsiteX17" fmla="*/ 1733797 w 2143496"/>
                <a:gd name="connsiteY17" fmla="*/ 2487881 h 2903517"/>
                <a:gd name="connsiteX18" fmla="*/ 1710047 w 2143496"/>
                <a:gd name="connsiteY18" fmla="*/ 2452255 h 2903517"/>
                <a:gd name="connsiteX19" fmla="*/ 1704109 w 2143496"/>
                <a:gd name="connsiteY19" fmla="*/ 2422566 h 2903517"/>
                <a:gd name="connsiteX20" fmla="*/ 1686296 w 2143496"/>
                <a:gd name="connsiteY20" fmla="*/ 2404753 h 2903517"/>
                <a:gd name="connsiteX21" fmla="*/ 1674421 w 2143496"/>
                <a:gd name="connsiteY21" fmla="*/ 2333501 h 2903517"/>
                <a:gd name="connsiteX22" fmla="*/ 1662545 w 2143496"/>
                <a:gd name="connsiteY22" fmla="*/ 2232561 h 2903517"/>
                <a:gd name="connsiteX23" fmla="*/ 1656608 w 2143496"/>
                <a:gd name="connsiteY23" fmla="*/ 2214748 h 2903517"/>
                <a:gd name="connsiteX24" fmla="*/ 1626919 w 2143496"/>
                <a:gd name="connsiteY24" fmla="*/ 2185060 h 2903517"/>
                <a:gd name="connsiteX25" fmla="*/ 1615044 w 2143496"/>
                <a:gd name="connsiteY25" fmla="*/ 2173184 h 2903517"/>
                <a:gd name="connsiteX26" fmla="*/ 1579418 w 2143496"/>
                <a:gd name="connsiteY26" fmla="*/ 2161309 h 2903517"/>
                <a:gd name="connsiteX27" fmla="*/ 1531917 w 2143496"/>
                <a:gd name="connsiteY27" fmla="*/ 2119745 h 2903517"/>
                <a:gd name="connsiteX28" fmla="*/ 1502228 w 2143496"/>
                <a:gd name="connsiteY28" fmla="*/ 2095995 h 2903517"/>
                <a:gd name="connsiteX29" fmla="*/ 1496291 w 2143496"/>
                <a:gd name="connsiteY29" fmla="*/ 2078182 h 2903517"/>
                <a:gd name="connsiteX30" fmla="*/ 1472540 w 2143496"/>
                <a:gd name="connsiteY30" fmla="*/ 2048494 h 2903517"/>
                <a:gd name="connsiteX31" fmla="*/ 1460665 w 2143496"/>
                <a:gd name="connsiteY31" fmla="*/ 2036618 h 2903517"/>
                <a:gd name="connsiteX32" fmla="*/ 1442852 w 2143496"/>
                <a:gd name="connsiteY32" fmla="*/ 2006930 h 2903517"/>
                <a:gd name="connsiteX33" fmla="*/ 1407226 w 2143496"/>
                <a:gd name="connsiteY33" fmla="*/ 1983179 h 2903517"/>
                <a:gd name="connsiteX34" fmla="*/ 1395351 w 2143496"/>
                <a:gd name="connsiteY34" fmla="*/ 1965366 h 2903517"/>
                <a:gd name="connsiteX35" fmla="*/ 1389413 w 2143496"/>
                <a:gd name="connsiteY35" fmla="*/ 1947553 h 2903517"/>
                <a:gd name="connsiteX36" fmla="*/ 1371600 w 2143496"/>
                <a:gd name="connsiteY36" fmla="*/ 1935678 h 2903517"/>
                <a:gd name="connsiteX37" fmla="*/ 1335974 w 2143496"/>
                <a:gd name="connsiteY37" fmla="*/ 1894114 h 2903517"/>
                <a:gd name="connsiteX38" fmla="*/ 1318161 w 2143496"/>
                <a:gd name="connsiteY38" fmla="*/ 1870364 h 2903517"/>
                <a:gd name="connsiteX39" fmla="*/ 1282535 w 2143496"/>
                <a:gd name="connsiteY39" fmla="*/ 1852551 h 2903517"/>
                <a:gd name="connsiteX40" fmla="*/ 1252847 w 2143496"/>
                <a:gd name="connsiteY40" fmla="*/ 1822862 h 2903517"/>
                <a:gd name="connsiteX41" fmla="*/ 1246909 w 2143496"/>
                <a:gd name="connsiteY41" fmla="*/ 1805049 h 2903517"/>
                <a:gd name="connsiteX42" fmla="*/ 1229096 w 2143496"/>
                <a:gd name="connsiteY42" fmla="*/ 1793174 h 2903517"/>
                <a:gd name="connsiteX43" fmla="*/ 1157844 w 2143496"/>
                <a:gd name="connsiteY43" fmla="*/ 1787236 h 2903517"/>
                <a:gd name="connsiteX44" fmla="*/ 1122218 w 2143496"/>
                <a:gd name="connsiteY44" fmla="*/ 1769423 h 2903517"/>
                <a:gd name="connsiteX45" fmla="*/ 1104405 w 2143496"/>
                <a:gd name="connsiteY45" fmla="*/ 1751610 h 2903517"/>
                <a:gd name="connsiteX46" fmla="*/ 1021278 w 2143496"/>
                <a:gd name="connsiteY46" fmla="*/ 1733797 h 2903517"/>
                <a:gd name="connsiteX47" fmla="*/ 985652 w 2143496"/>
                <a:gd name="connsiteY47" fmla="*/ 1721922 h 2903517"/>
                <a:gd name="connsiteX48" fmla="*/ 872836 w 2143496"/>
                <a:gd name="connsiteY48" fmla="*/ 1715984 h 2903517"/>
                <a:gd name="connsiteX49" fmla="*/ 831273 w 2143496"/>
                <a:gd name="connsiteY49" fmla="*/ 1692234 h 2903517"/>
                <a:gd name="connsiteX50" fmla="*/ 813460 w 2143496"/>
                <a:gd name="connsiteY50" fmla="*/ 1680358 h 2903517"/>
                <a:gd name="connsiteX51" fmla="*/ 789709 w 2143496"/>
                <a:gd name="connsiteY51" fmla="*/ 1674421 h 2903517"/>
                <a:gd name="connsiteX52" fmla="*/ 771896 w 2143496"/>
                <a:gd name="connsiteY52" fmla="*/ 1668483 h 2903517"/>
                <a:gd name="connsiteX53" fmla="*/ 760021 w 2143496"/>
                <a:gd name="connsiteY53" fmla="*/ 1650670 h 2903517"/>
                <a:gd name="connsiteX54" fmla="*/ 742208 w 2143496"/>
                <a:gd name="connsiteY54" fmla="*/ 1638795 h 2903517"/>
                <a:gd name="connsiteX55" fmla="*/ 730332 w 2143496"/>
                <a:gd name="connsiteY55" fmla="*/ 1603169 h 2903517"/>
                <a:gd name="connsiteX56" fmla="*/ 700644 w 2143496"/>
                <a:gd name="connsiteY56" fmla="*/ 1561605 h 2903517"/>
                <a:gd name="connsiteX57" fmla="*/ 682831 w 2143496"/>
                <a:gd name="connsiteY57" fmla="*/ 1549730 h 2903517"/>
                <a:gd name="connsiteX58" fmla="*/ 647205 w 2143496"/>
                <a:gd name="connsiteY58" fmla="*/ 1520042 h 2903517"/>
                <a:gd name="connsiteX59" fmla="*/ 605641 w 2143496"/>
                <a:gd name="connsiteY59" fmla="*/ 1508166 h 2903517"/>
                <a:gd name="connsiteX60" fmla="*/ 581891 w 2143496"/>
                <a:gd name="connsiteY60" fmla="*/ 1496291 h 2903517"/>
                <a:gd name="connsiteX61" fmla="*/ 552203 w 2143496"/>
                <a:gd name="connsiteY61" fmla="*/ 1460665 h 2903517"/>
                <a:gd name="connsiteX62" fmla="*/ 540327 w 2143496"/>
                <a:gd name="connsiteY62" fmla="*/ 1448790 h 2903517"/>
                <a:gd name="connsiteX63" fmla="*/ 534390 w 2143496"/>
                <a:gd name="connsiteY63" fmla="*/ 1430977 h 2903517"/>
                <a:gd name="connsiteX64" fmla="*/ 498764 w 2143496"/>
                <a:gd name="connsiteY64" fmla="*/ 1419101 h 2903517"/>
                <a:gd name="connsiteX65" fmla="*/ 486888 w 2143496"/>
                <a:gd name="connsiteY65" fmla="*/ 1407226 h 2903517"/>
                <a:gd name="connsiteX66" fmla="*/ 421574 w 2143496"/>
                <a:gd name="connsiteY66" fmla="*/ 1383475 h 2903517"/>
                <a:gd name="connsiteX67" fmla="*/ 385948 w 2143496"/>
                <a:gd name="connsiteY67" fmla="*/ 1347849 h 2903517"/>
                <a:gd name="connsiteX68" fmla="*/ 350322 w 2143496"/>
                <a:gd name="connsiteY68" fmla="*/ 1324099 h 2903517"/>
                <a:gd name="connsiteX69" fmla="*/ 326571 w 2143496"/>
                <a:gd name="connsiteY69" fmla="*/ 1300348 h 2903517"/>
                <a:gd name="connsiteX70" fmla="*/ 302821 w 2143496"/>
                <a:gd name="connsiteY70" fmla="*/ 1270660 h 2903517"/>
                <a:gd name="connsiteX71" fmla="*/ 285008 w 2143496"/>
                <a:gd name="connsiteY71" fmla="*/ 1252847 h 2903517"/>
                <a:gd name="connsiteX72" fmla="*/ 273132 w 2143496"/>
                <a:gd name="connsiteY72" fmla="*/ 1235034 h 2903517"/>
                <a:gd name="connsiteX73" fmla="*/ 255319 w 2143496"/>
                <a:gd name="connsiteY73" fmla="*/ 1229096 h 2903517"/>
                <a:gd name="connsiteX74" fmla="*/ 231569 w 2143496"/>
                <a:gd name="connsiteY74" fmla="*/ 1199408 h 2903517"/>
                <a:gd name="connsiteX75" fmla="*/ 219693 w 2143496"/>
                <a:gd name="connsiteY75" fmla="*/ 1187532 h 2903517"/>
                <a:gd name="connsiteX76" fmla="*/ 190005 w 2143496"/>
                <a:gd name="connsiteY76" fmla="*/ 1151906 h 2903517"/>
                <a:gd name="connsiteX77" fmla="*/ 184067 w 2143496"/>
                <a:gd name="connsiteY77" fmla="*/ 1134094 h 2903517"/>
                <a:gd name="connsiteX78" fmla="*/ 172192 w 2143496"/>
                <a:gd name="connsiteY78" fmla="*/ 1062842 h 2903517"/>
                <a:gd name="connsiteX79" fmla="*/ 166254 w 2143496"/>
                <a:gd name="connsiteY79" fmla="*/ 1045029 h 2903517"/>
                <a:gd name="connsiteX80" fmla="*/ 148441 w 2143496"/>
                <a:gd name="connsiteY80" fmla="*/ 1021278 h 2903517"/>
                <a:gd name="connsiteX81" fmla="*/ 136566 w 2143496"/>
                <a:gd name="connsiteY81" fmla="*/ 973777 h 2903517"/>
                <a:gd name="connsiteX82" fmla="*/ 142504 w 2143496"/>
                <a:gd name="connsiteY82" fmla="*/ 955964 h 2903517"/>
                <a:gd name="connsiteX83" fmla="*/ 136566 w 2143496"/>
                <a:gd name="connsiteY83" fmla="*/ 866899 h 2903517"/>
                <a:gd name="connsiteX84" fmla="*/ 124691 w 2143496"/>
                <a:gd name="connsiteY84" fmla="*/ 849086 h 2903517"/>
                <a:gd name="connsiteX85" fmla="*/ 106878 w 2143496"/>
                <a:gd name="connsiteY85" fmla="*/ 825335 h 2903517"/>
                <a:gd name="connsiteX86" fmla="*/ 95003 w 2143496"/>
                <a:gd name="connsiteY86" fmla="*/ 807522 h 2903517"/>
                <a:gd name="connsiteX87" fmla="*/ 83127 w 2143496"/>
                <a:gd name="connsiteY87" fmla="*/ 795647 h 2903517"/>
                <a:gd name="connsiteX88" fmla="*/ 77190 w 2143496"/>
                <a:gd name="connsiteY88" fmla="*/ 730332 h 2903517"/>
                <a:gd name="connsiteX89" fmla="*/ 71252 w 2143496"/>
                <a:gd name="connsiteY89" fmla="*/ 712519 h 2903517"/>
                <a:gd name="connsiteX90" fmla="*/ 59377 w 2143496"/>
                <a:gd name="connsiteY90" fmla="*/ 653143 h 2903517"/>
                <a:gd name="connsiteX91" fmla="*/ 71252 w 2143496"/>
                <a:gd name="connsiteY91" fmla="*/ 498764 h 2903517"/>
                <a:gd name="connsiteX92" fmla="*/ 65314 w 2143496"/>
                <a:gd name="connsiteY92" fmla="*/ 480951 h 2903517"/>
                <a:gd name="connsiteX93" fmla="*/ 53439 w 2143496"/>
                <a:gd name="connsiteY93" fmla="*/ 439387 h 2903517"/>
                <a:gd name="connsiteX94" fmla="*/ 71252 w 2143496"/>
                <a:gd name="connsiteY94" fmla="*/ 338447 h 2903517"/>
                <a:gd name="connsiteX95" fmla="*/ 83127 w 2143496"/>
                <a:gd name="connsiteY95" fmla="*/ 326571 h 2903517"/>
                <a:gd name="connsiteX96" fmla="*/ 77190 w 2143496"/>
                <a:gd name="connsiteY96" fmla="*/ 285008 h 2903517"/>
                <a:gd name="connsiteX97" fmla="*/ 71252 w 2143496"/>
                <a:gd name="connsiteY97" fmla="*/ 261257 h 2903517"/>
                <a:gd name="connsiteX98" fmla="*/ 65314 w 2143496"/>
                <a:gd name="connsiteY98" fmla="*/ 231569 h 2903517"/>
                <a:gd name="connsiteX99" fmla="*/ 77190 w 2143496"/>
                <a:gd name="connsiteY99" fmla="*/ 207818 h 2903517"/>
                <a:gd name="connsiteX100" fmla="*/ 89065 w 2143496"/>
                <a:gd name="connsiteY100" fmla="*/ 160317 h 2903517"/>
                <a:gd name="connsiteX101" fmla="*/ 83127 w 2143496"/>
                <a:gd name="connsiteY101" fmla="*/ 142504 h 2903517"/>
                <a:gd name="connsiteX102" fmla="*/ 65314 w 2143496"/>
                <a:gd name="connsiteY102" fmla="*/ 100940 h 2903517"/>
                <a:gd name="connsiteX103" fmla="*/ 11875 w 2143496"/>
                <a:gd name="connsiteY103" fmla="*/ 35626 h 2903517"/>
                <a:gd name="connsiteX104" fmla="*/ 0 w 2143496"/>
                <a:gd name="connsiteY104" fmla="*/ 0 h 2903517"/>
                <a:gd name="connsiteX0" fmla="*/ 2143496 w 2143496"/>
                <a:gd name="connsiteY0" fmla="*/ 2903517 h 2903517"/>
                <a:gd name="connsiteX1" fmla="*/ 2125683 w 2143496"/>
                <a:gd name="connsiteY1" fmla="*/ 2861953 h 2903517"/>
                <a:gd name="connsiteX2" fmla="*/ 2101932 w 2143496"/>
                <a:gd name="connsiteY2" fmla="*/ 2826327 h 2903517"/>
                <a:gd name="connsiteX3" fmla="*/ 2095995 w 2143496"/>
                <a:gd name="connsiteY3" fmla="*/ 2796639 h 2903517"/>
                <a:gd name="connsiteX4" fmla="*/ 2090057 w 2143496"/>
                <a:gd name="connsiteY4" fmla="*/ 2778826 h 2903517"/>
                <a:gd name="connsiteX5" fmla="*/ 2084119 w 2143496"/>
                <a:gd name="connsiteY5" fmla="*/ 2749138 h 2903517"/>
                <a:gd name="connsiteX6" fmla="*/ 2066306 w 2143496"/>
                <a:gd name="connsiteY6" fmla="*/ 2743200 h 2903517"/>
                <a:gd name="connsiteX7" fmla="*/ 2048493 w 2143496"/>
                <a:gd name="connsiteY7" fmla="*/ 2731325 h 2903517"/>
                <a:gd name="connsiteX8" fmla="*/ 2012867 w 2143496"/>
                <a:gd name="connsiteY8" fmla="*/ 2719449 h 2903517"/>
                <a:gd name="connsiteX9" fmla="*/ 1995054 w 2143496"/>
                <a:gd name="connsiteY9" fmla="*/ 2701636 h 2903517"/>
                <a:gd name="connsiteX10" fmla="*/ 1977241 w 2143496"/>
                <a:gd name="connsiteY10" fmla="*/ 2695699 h 2903517"/>
                <a:gd name="connsiteX11" fmla="*/ 1894114 w 2143496"/>
                <a:gd name="connsiteY11" fmla="*/ 2683823 h 2903517"/>
                <a:gd name="connsiteX12" fmla="*/ 1793174 w 2143496"/>
                <a:gd name="connsiteY12" fmla="*/ 2671948 h 2903517"/>
                <a:gd name="connsiteX13" fmla="*/ 1775361 w 2143496"/>
                <a:gd name="connsiteY13" fmla="*/ 2666010 h 2903517"/>
                <a:gd name="connsiteX14" fmla="*/ 1769423 w 2143496"/>
                <a:gd name="connsiteY14" fmla="*/ 2648197 h 2903517"/>
                <a:gd name="connsiteX15" fmla="*/ 1757548 w 2143496"/>
                <a:gd name="connsiteY15" fmla="*/ 2630384 h 2903517"/>
                <a:gd name="connsiteX16" fmla="*/ 1745673 w 2143496"/>
                <a:gd name="connsiteY16" fmla="*/ 2523506 h 2903517"/>
                <a:gd name="connsiteX17" fmla="*/ 1733797 w 2143496"/>
                <a:gd name="connsiteY17" fmla="*/ 2487881 h 2903517"/>
                <a:gd name="connsiteX18" fmla="*/ 1710047 w 2143496"/>
                <a:gd name="connsiteY18" fmla="*/ 2452255 h 2903517"/>
                <a:gd name="connsiteX19" fmla="*/ 1704109 w 2143496"/>
                <a:gd name="connsiteY19" fmla="*/ 2422566 h 2903517"/>
                <a:gd name="connsiteX20" fmla="*/ 1686296 w 2143496"/>
                <a:gd name="connsiteY20" fmla="*/ 2404753 h 2903517"/>
                <a:gd name="connsiteX21" fmla="*/ 1674421 w 2143496"/>
                <a:gd name="connsiteY21" fmla="*/ 2333501 h 2903517"/>
                <a:gd name="connsiteX22" fmla="*/ 1662545 w 2143496"/>
                <a:gd name="connsiteY22" fmla="*/ 2232561 h 2903517"/>
                <a:gd name="connsiteX23" fmla="*/ 1656608 w 2143496"/>
                <a:gd name="connsiteY23" fmla="*/ 2214748 h 2903517"/>
                <a:gd name="connsiteX24" fmla="*/ 1626919 w 2143496"/>
                <a:gd name="connsiteY24" fmla="*/ 2185060 h 2903517"/>
                <a:gd name="connsiteX25" fmla="*/ 1615044 w 2143496"/>
                <a:gd name="connsiteY25" fmla="*/ 2173184 h 2903517"/>
                <a:gd name="connsiteX26" fmla="*/ 1579418 w 2143496"/>
                <a:gd name="connsiteY26" fmla="*/ 2161309 h 2903517"/>
                <a:gd name="connsiteX27" fmla="*/ 1531917 w 2143496"/>
                <a:gd name="connsiteY27" fmla="*/ 2119745 h 2903517"/>
                <a:gd name="connsiteX28" fmla="*/ 1502228 w 2143496"/>
                <a:gd name="connsiteY28" fmla="*/ 2095995 h 2903517"/>
                <a:gd name="connsiteX29" fmla="*/ 1496291 w 2143496"/>
                <a:gd name="connsiteY29" fmla="*/ 2078182 h 2903517"/>
                <a:gd name="connsiteX30" fmla="*/ 1472540 w 2143496"/>
                <a:gd name="connsiteY30" fmla="*/ 2048494 h 2903517"/>
                <a:gd name="connsiteX31" fmla="*/ 1460665 w 2143496"/>
                <a:gd name="connsiteY31" fmla="*/ 2036618 h 2903517"/>
                <a:gd name="connsiteX32" fmla="*/ 1442852 w 2143496"/>
                <a:gd name="connsiteY32" fmla="*/ 2006930 h 2903517"/>
                <a:gd name="connsiteX33" fmla="*/ 1407226 w 2143496"/>
                <a:gd name="connsiteY33" fmla="*/ 1983179 h 2903517"/>
                <a:gd name="connsiteX34" fmla="*/ 1395351 w 2143496"/>
                <a:gd name="connsiteY34" fmla="*/ 1965366 h 2903517"/>
                <a:gd name="connsiteX35" fmla="*/ 1389413 w 2143496"/>
                <a:gd name="connsiteY35" fmla="*/ 1947553 h 2903517"/>
                <a:gd name="connsiteX36" fmla="*/ 1371600 w 2143496"/>
                <a:gd name="connsiteY36" fmla="*/ 1935678 h 2903517"/>
                <a:gd name="connsiteX37" fmla="*/ 1335974 w 2143496"/>
                <a:gd name="connsiteY37" fmla="*/ 1894114 h 2903517"/>
                <a:gd name="connsiteX38" fmla="*/ 1318161 w 2143496"/>
                <a:gd name="connsiteY38" fmla="*/ 1870364 h 2903517"/>
                <a:gd name="connsiteX39" fmla="*/ 1282535 w 2143496"/>
                <a:gd name="connsiteY39" fmla="*/ 1852551 h 2903517"/>
                <a:gd name="connsiteX40" fmla="*/ 1252847 w 2143496"/>
                <a:gd name="connsiteY40" fmla="*/ 1822862 h 2903517"/>
                <a:gd name="connsiteX41" fmla="*/ 1246909 w 2143496"/>
                <a:gd name="connsiteY41" fmla="*/ 1805049 h 2903517"/>
                <a:gd name="connsiteX42" fmla="*/ 1229096 w 2143496"/>
                <a:gd name="connsiteY42" fmla="*/ 1793174 h 2903517"/>
                <a:gd name="connsiteX43" fmla="*/ 1157844 w 2143496"/>
                <a:gd name="connsiteY43" fmla="*/ 1787236 h 2903517"/>
                <a:gd name="connsiteX44" fmla="*/ 1122218 w 2143496"/>
                <a:gd name="connsiteY44" fmla="*/ 1769423 h 2903517"/>
                <a:gd name="connsiteX45" fmla="*/ 1104405 w 2143496"/>
                <a:gd name="connsiteY45" fmla="*/ 1751610 h 2903517"/>
                <a:gd name="connsiteX46" fmla="*/ 1021278 w 2143496"/>
                <a:gd name="connsiteY46" fmla="*/ 1733797 h 2903517"/>
                <a:gd name="connsiteX47" fmla="*/ 985652 w 2143496"/>
                <a:gd name="connsiteY47" fmla="*/ 1721922 h 2903517"/>
                <a:gd name="connsiteX48" fmla="*/ 872836 w 2143496"/>
                <a:gd name="connsiteY48" fmla="*/ 1715984 h 2903517"/>
                <a:gd name="connsiteX49" fmla="*/ 831273 w 2143496"/>
                <a:gd name="connsiteY49" fmla="*/ 1692234 h 2903517"/>
                <a:gd name="connsiteX50" fmla="*/ 813460 w 2143496"/>
                <a:gd name="connsiteY50" fmla="*/ 1680358 h 2903517"/>
                <a:gd name="connsiteX51" fmla="*/ 789709 w 2143496"/>
                <a:gd name="connsiteY51" fmla="*/ 1674421 h 2903517"/>
                <a:gd name="connsiteX52" fmla="*/ 771896 w 2143496"/>
                <a:gd name="connsiteY52" fmla="*/ 1668483 h 2903517"/>
                <a:gd name="connsiteX53" fmla="*/ 760021 w 2143496"/>
                <a:gd name="connsiteY53" fmla="*/ 1650670 h 2903517"/>
                <a:gd name="connsiteX54" fmla="*/ 742208 w 2143496"/>
                <a:gd name="connsiteY54" fmla="*/ 1638795 h 2903517"/>
                <a:gd name="connsiteX55" fmla="*/ 730332 w 2143496"/>
                <a:gd name="connsiteY55" fmla="*/ 1603169 h 2903517"/>
                <a:gd name="connsiteX56" fmla="*/ 700644 w 2143496"/>
                <a:gd name="connsiteY56" fmla="*/ 1561605 h 2903517"/>
                <a:gd name="connsiteX57" fmla="*/ 682831 w 2143496"/>
                <a:gd name="connsiteY57" fmla="*/ 1549730 h 2903517"/>
                <a:gd name="connsiteX58" fmla="*/ 647205 w 2143496"/>
                <a:gd name="connsiteY58" fmla="*/ 1520042 h 2903517"/>
                <a:gd name="connsiteX59" fmla="*/ 605641 w 2143496"/>
                <a:gd name="connsiteY59" fmla="*/ 1508166 h 2903517"/>
                <a:gd name="connsiteX60" fmla="*/ 581891 w 2143496"/>
                <a:gd name="connsiteY60" fmla="*/ 1496291 h 2903517"/>
                <a:gd name="connsiteX61" fmla="*/ 552203 w 2143496"/>
                <a:gd name="connsiteY61" fmla="*/ 1460665 h 2903517"/>
                <a:gd name="connsiteX62" fmla="*/ 540327 w 2143496"/>
                <a:gd name="connsiteY62" fmla="*/ 1448790 h 2903517"/>
                <a:gd name="connsiteX63" fmla="*/ 534390 w 2143496"/>
                <a:gd name="connsiteY63" fmla="*/ 1430977 h 2903517"/>
                <a:gd name="connsiteX64" fmla="*/ 498764 w 2143496"/>
                <a:gd name="connsiteY64" fmla="*/ 1419101 h 2903517"/>
                <a:gd name="connsiteX65" fmla="*/ 486888 w 2143496"/>
                <a:gd name="connsiteY65" fmla="*/ 1407226 h 2903517"/>
                <a:gd name="connsiteX66" fmla="*/ 421574 w 2143496"/>
                <a:gd name="connsiteY66" fmla="*/ 1383475 h 2903517"/>
                <a:gd name="connsiteX67" fmla="*/ 385948 w 2143496"/>
                <a:gd name="connsiteY67" fmla="*/ 1347849 h 2903517"/>
                <a:gd name="connsiteX68" fmla="*/ 350322 w 2143496"/>
                <a:gd name="connsiteY68" fmla="*/ 1324099 h 2903517"/>
                <a:gd name="connsiteX69" fmla="*/ 326571 w 2143496"/>
                <a:gd name="connsiteY69" fmla="*/ 1300348 h 2903517"/>
                <a:gd name="connsiteX70" fmla="*/ 302821 w 2143496"/>
                <a:gd name="connsiteY70" fmla="*/ 1270660 h 2903517"/>
                <a:gd name="connsiteX71" fmla="*/ 285008 w 2143496"/>
                <a:gd name="connsiteY71" fmla="*/ 1252847 h 2903517"/>
                <a:gd name="connsiteX72" fmla="*/ 273132 w 2143496"/>
                <a:gd name="connsiteY72" fmla="*/ 1235034 h 2903517"/>
                <a:gd name="connsiteX73" fmla="*/ 255319 w 2143496"/>
                <a:gd name="connsiteY73" fmla="*/ 1229096 h 2903517"/>
                <a:gd name="connsiteX74" fmla="*/ 231569 w 2143496"/>
                <a:gd name="connsiteY74" fmla="*/ 1199408 h 2903517"/>
                <a:gd name="connsiteX75" fmla="*/ 219693 w 2143496"/>
                <a:gd name="connsiteY75" fmla="*/ 1187532 h 2903517"/>
                <a:gd name="connsiteX76" fmla="*/ 190005 w 2143496"/>
                <a:gd name="connsiteY76" fmla="*/ 1151906 h 2903517"/>
                <a:gd name="connsiteX77" fmla="*/ 184067 w 2143496"/>
                <a:gd name="connsiteY77" fmla="*/ 1134094 h 2903517"/>
                <a:gd name="connsiteX78" fmla="*/ 172192 w 2143496"/>
                <a:gd name="connsiteY78" fmla="*/ 1062842 h 2903517"/>
                <a:gd name="connsiteX79" fmla="*/ 166254 w 2143496"/>
                <a:gd name="connsiteY79" fmla="*/ 1045029 h 2903517"/>
                <a:gd name="connsiteX80" fmla="*/ 148441 w 2143496"/>
                <a:gd name="connsiteY80" fmla="*/ 1021278 h 2903517"/>
                <a:gd name="connsiteX81" fmla="*/ 136566 w 2143496"/>
                <a:gd name="connsiteY81" fmla="*/ 973777 h 2903517"/>
                <a:gd name="connsiteX82" fmla="*/ 142504 w 2143496"/>
                <a:gd name="connsiteY82" fmla="*/ 955964 h 2903517"/>
                <a:gd name="connsiteX83" fmla="*/ 136566 w 2143496"/>
                <a:gd name="connsiteY83" fmla="*/ 866899 h 2903517"/>
                <a:gd name="connsiteX84" fmla="*/ 124691 w 2143496"/>
                <a:gd name="connsiteY84" fmla="*/ 849086 h 2903517"/>
                <a:gd name="connsiteX85" fmla="*/ 106878 w 2143496"/>
                <a:gd name="connsiteY85" fmla="*/ 825335 h 2903517"/>
                <a:gd name="connsiteX86" fmla="*/ 95003 w 2143496"/>
                <a:gd name="connsiteY86" fmla="*/ 807522 h 2903517"/>
                <a:gd name="connsiteX87" fmla="*/ 83127 w 2143496"/>
                <a:gd name="connsiteY87" fmla="*/ 795647 h 2903517"/>
                <a:gd name="connsiteX88" fmla="*/ 77190 w 2143496"/>
                <a:gd name="connsiteY88" fmla="*/ 730332 h 2903517"/>
                <a:gd name="connsiteX89" fmla="*/ 71252 w 2143496"/>
                <a:gd name="connsiteY89" fmla="*/ 712519 h 2903517"/>
                <a:gd name="connsiteX90" fmla="*/ 59377 w 2143496"/>
                <a:gd name="connsiteY90" fmla="*/ 653143 h 2903517"/>
                <a:gd name="connsiteX91" fmla="*/ 71252 w 2143496"/>
                <a:gd name="connsiteY91" fmla="*/ 498764 h 2903517"/>
                <a:gd name="connsiteX92" fmla="*/ 65314 w 2143496"/>
                <a:gd name="connsiteY92" fmla="*/ 480951 h 2903517"/>
                <a:gd name="connsiteX93" fmla="*/ 53439 w 2143496"/>
                <a:gd name="connsiteY93" fmla="*/ 439387 h 2903517"/>
                <a:gd name="connsiteX94" fmla="*/ 71252 w 2143496"/>
                <a:gd name="connsiteY94" fmla="*/ 338447 h 2903517"/>
                <a:gd name="connsiteX95" fmla="*/ 83127 w 2143496"/>
                <a:gd name="connsiteY95" fmla="*/ 326571 h 2903517"/>
                <a:gd name="connsiteX96" fmla="*/ 77190 w 2143496"/>
                <a:gd name="connsiteY96" fmla="*/ 285008 h 2903517"/>
                <a:gd name="connsiteX97" fmla="*/ 71252 w 2143496"/>
                <a:gd name="connsiteY97" fmla="*/ 261257 h 2903517"/>
                <a:gd name="connsiteX98" fmla="*/ 65314 w 2143496"/>
                <a:gd name="connsiteY98" fmla="*/ 231569 h 2903517"/>
                <a:gd name="connsiteX99" fmla="*/ 89065 w 2143496"/>
                <a:gd name="connsiteY99" fmla="*/ 160317 h 2903517"/>
                <a:gd name="connsiteX100" fmla="*/ 83127 w 2143496"/>
                <a:gd name="connsiteY100" fmla="*/ 142504 h 2903517"/>
                <a:gd name="connsiteX101" fmla="*/ 65314 w 2143496"/>
                <a:gd name="connsiteY101" fmla="*/ 100940 h 2903517"/>
                <a:gd name="connsiteX102" fmla="*/ 11875 w 2143496"/>
                <a:gd name="connsiteY102" fmla="*/ 35626 h 2903517"/>
                <a:gd name="connsiteX103" fmla="*/ 0 w 2143496"/>
                <a:gd name="connsiteY103" fmla="*/ 0 h 2903517"/>
                <a:gd name="connsiteX0" fmla="*/ 2143496 w 2143496"/>
                <a:gd name="connsiteY0" fmla="*/ 2903517 h 2903517"/>
                <a:gd name="connsiteX1" fmla="*/ 2125683 w 2143496"/>
                <a:gd name="connsiteY1" fmla="*/ 2861953 h 2903517"/>
                <a:gd name="connsiteX2" fmla="*/ 2101932 w 2143496"/>
                <a:gd name="connsiteY2" fmla="*/ 2826327 h 2903517"/>
                <a:gd name="connsiteX3" fmla="*/ 2095995 w 2143496"/>
                <a:gd name="connsiteY3" fmla="*/ 2796639 h 2903517"/>
                <a:gd name="connsiteX4" fmla="*/ 2090057 w 2143496"/>
                <a:gd name="connsiteY4" fmla="*/ 2778826 h 2903517"/>
                <a:gd name="connsiteX5" fmla="*/ 2084119 w 2143496"/>
                <a:gd name="connsiteY5" fmla="*/ 2749138 h 2903517"/>
                <a:gd name="connsiteX6" fmla="*/ 2066306 w 2143496"/>
                <a:gd name="connsiteY6" fmla="*/ 2743200 h 2903517"/>
                <a:gd name="connsiteX7" fmla="*/ 2048493 w 2143496"/>
                <a:gd name="connsiteY7" fmla="*/ 2731325 h 2903517"/>
                <a:gd name="connsiteX8" fmla="*/ 2012867 w 2143496"/>
                <a:gd name="connsiteY8" fmla="*/ 2719449 h 2903517"/>
                <a:gd name="connsiteX9" fmla="*/ 1995054 w 2143496"/>
                <a:gd name="connsiteY9" fmla="*/ 2701636 h 2903517"/>
                <a:gd name="connsiteX10" fmla="*/ 1977241 w 2143496"/>
                <a:gd name="connsiteY10" fmla="*/ 2695699 h 2903517"/>
                <a:gd name="connsiteX11" fmla="*/ 1894114 w 2143496"/>
                <a:gd name="connsiteY11" fmla="*/ 2683823 h 2903517"/>
                <a:gd name="connsiteX12" fmla="*/ 1793174 w 2143496"/>
                <a:gd name="connsiteY12" fmla="*/ 2671948 h 2903517"/>
                <a:gd name="connsiteX13" fmla="*/ 1775361 w 2143496"/>
                <a:gd name="connsiteY13" fmla="*/ 2666010 h 2903517"/>
                <a:gd name="connsiteX14" fmla="*/ 1769423 w 2143496"/>
                <a:gd name="connsiteY14" fmla="*/ 2648197 h 2903517"/>
                <a:gd name="connsiteX15" fmla="*/ 1757548 w 2143496"/>
                <a:gd name="connsiteY15" fmla="*/ 2630384 h 2903517"/>
                <a:gd name="connsiteX16" fmla="*/ 1745673 w 2143496"/>
                <a:gd name="connsiteY16" fmla="*/ 2523506 h 2903517"/>
                <a:gd name="connsiteX17" fmla="*/ 1733797 w 2143496"/>
                <a:gd name="connsiteY17" fmla="*/ 2487881 h 2903517"/>
                <a:gd name="connsiteX18" fmla="*/ 1710047 w 2143496"/>
                <a:gd name="connsiteY18" fmla="*/ 2452255 h 2903517"/>
                <a:gd name="connsiteX19" fmla="*/ 1704109 w 2143496"/>
                <a:gd name="connsiteY19" fmla="*/ 2422566 h 2903517"/>
                <a:gd name="connsiteX20" fmla="*/ 1686296 w 2143496"/>
                <a:gd name="connsiteY20" fmla="*/ 2404753 h 2903517"/>
                <a:gd name="connsiteX21" fmla="*/ 1674421 w 2143496"/>
                <a:gd name="connsiteY21" fmla="*/ 2333501 h 2903517"/>
                <a:gd name="connsiteX22" fmla="*/ 1662545 w 2143496"/>
                <a:gd name="connsiteY22" fmla="*/ 2232561 h 2903517"/>
                <a:gd name="connsiteX23" fmla="*/ 1656608 w 2143496"/>
                <a:gd name="connsiteY23" fmla="*/ 2214748 h 2903517"/>
                <a:gd name="connsiteX24" fmla="*/ 1626919 w 2143496"/>
                <a:gd name="connsiteY24" fmla="*/ 2185060 h 2903517"/>
                <a:gd name="connsiteX25" fmla="*/ 1615044 w 2143496"/>
                <a:gd name="connsiteY25" fmla="*/ 2173184 h 2903517"/>
                <a:gd name="connsiteX26" fmla="*/ 1579418 w 2143496"/>
                <a:gd name="connsiteY26" fmla="*/ 2161309 h 2903517"/>
                <a:gd name="connsiteX27" fmla="*/ 1531917 w 2143496"/>
                <a:gd name="connsiteY27" fmla="*/ 2119745 h 2903517"/>
                <a:gd name="connsiteX28" fmla="*/ 1502228 w 2143496"/>
                <a:gd name="connsiteY28" fmla="*/ 2095995 h 2903517"/>
                <a:gd name="connsiteX29" fmla="*/ 1496291 w 2143496"/>
                <a:gd name="connsiteY29" fmla="*/ 2078182 h 2903517"/>
                <a:gd name="connsiteX30" fmla="*/ 1472540 w 2143496"/>
                <a:gd name="connsiteY30" fmla="*/ 2048494 h 2903517"/>
                <a:gd name="connsiteX31" fmla="*/ 1460665 w 2143496"/>
                <a:gd name="connsiteY31" fmla="*/ 2036618 h 2903517"/>
                <a:gd name="connsiteX32" fmla="*/ 1442852 w 2143496"/>
                <a:gd name="connsiteY32" fmla="*/ 2006930 h 2903517"/>
                <a:gd name="connsiteX33" fmla="*/ 1407226 w 2143496"/>
                <a:gd name="connsiteY33" fmla="*/ 1983179 h 2903517"/>
                <a:gd name="connsiteX34" fmla="*/ 1395351 w 2143496"/>
                <a:gd name="connsiteY34" fmla="*/ 1965366 h 2903517"/>
                <a:gd name="connsiteX35" fmla="*/ 1389413 w 2143496"/>
                <a:gd name="connsiteY35" fmla="*/ 1947553 h 2903517"/>
                <a:gd name="connsiteX36" fmla="*/ 1371600 w 2143496"/>
                <a:gd name="connsiteY36" fmla="*/ 1935678 h 2903517"/>
                <a:gd name="connsiteX37" fmla="*/ 1335974 w 2143496"/>
                <a:gd name="connsiteY37" fmla="*/ 1894114 h 2903517"/>
                <a:gd name="connsiteX38" fmla="*/ 1318161 w 2143496"/>
                <a:gd name="connsiteY38" fmla="*/ 1870364 h 2903517"/>
                <a:gd name="connsiteX39" fmla="*/ 1282535 w 2143496"/>
                <a:gd name="connsiteY39" fmla="*/ 1852551 h 2903517"/>
                <a:gd name="connsiteX40" fmla="*/ 1252847 w 2143496"/>
                <a:gd name="connsiteY40" fmla="*/ 1822862 h 2903517"/>
                <a:gd name="connsiteX41" fmla="*/ 1246909 w 2143496"/>
                <a:gd name="connsiteY41" fmla="*/ 1805049 h 2903517"/>
                <a:gd name="connsiteX42" fmla="*/ 1229096 w 2143496"/>
                <a:gd name="connsiteY42" fmla="*/ 1793174 h 2903517"/>
                <a:gd name="connsiteX43" fmla="*/ 1157844 w 2143496"/>
                <a:gd name="connsiteY43" fmla="*/ 1787236 h 2903517"/>
                <a:gd name="connsiteX44" fmla="*/ 1122218 w 2143496"/>
                <a:gd name="connsiteY44" fmla="*/ 1769423 h 2903517"/>
                <a:gd name="connsiteX45" fmla="*/ 1104405 w 2143496"/>
                <a:gd name="connsiteY45" fmla="*/ 1751610 h 2903517"/>
                <a:gd name="connsiteX46" fmla="*/ 1021278 w 2143496"/>
                <a:gd name="connsiteY46" fmla="*/ 1733797 h 2903517"/>
                <a:gd name="connsiteX47" fmla="*/ 985652 w 2143496"/>
                <a:gd name="connsiteY47" fmla="*/ 1721922 h 2903517"/>
                <a:gd name="connsiteX48" fmla="*/ 872836 w 2143496"/>
                <a:gd name="connsiteY48" fmla="*/ 1715984 h 2903517"/>
                <a:gd name="connsiteX49" fmla="*/ 831273 w 2143496"/>
                <a:gd name="connsiteY49" fmla="*/ 1692234 h 2903517"/>
                <a:gd name="connsiteX50" fmla="*/ 813460 w 2143496"/>
                <a:gd name="connsiteY50" fmla="*/ 1680358 h 2903517"/>
                <a:gd name="connsiteX51" fmla="*/ 789709 w 2143496"/>
                <a:gd name="connsiteY51" fmla="*/ 1674421 h 2903517"/>
                <a:gd name="connsiteX52" fmla="*/ 771896 w 2143496"/>
                <a:gd name="connsiteY52" fmla="*/ 1668483 h 2903517"/>
                <a:gd name="connsiteX53" fmla="*/ 760021 w 2143496"/>
                <a:gd name="connsiteY53" fmla="*/ 1650670 h 2903517"/>
                <a:gd name="connsiteX54" fmla="*/ 742208 w 2143496"/>
                <a:gd name="connsiteY54" fmla="*/ 1638795 h 2903517"/>
                <a:gd name="connsiteX55" fmla="*/ 730332 w 2143496"/>
                <a:gd name="connsiteY55" fmla="*/ 1603169 h 2903517"/>
                <a:gd name="connsiteX56" fmla="*/ 700644 w 2143496"/>
                <a:gd name="connsiteY56" fmla="*/ 1561605 h 2903517"/>
                <a:gd name="connsiteX57" fmla="*/ 682831 w 2143496"/>
                <a:gd name="connsiteY57" fmla="*/ 1549730 h 2903517"/>
                <a:gd name="connsiteX58" fmla="*/ 647205 w 2143496"/>
                <a:gd name="connsiteY58" fmla="*/ 1520042 h 2903517"/>
                <a:gd name="connsiteX59" fmla="*/ 605641 w 2143496"/>
                <a:gd name="connsiteY59" fmla="*/ 1508166 h 2903517"/>
                <a:gd name="connsiteX60" fmla="*/ 581891 w 2143496"/>
                <a:gd name="connsiteY60" fmla="*/ 1496291 h 2903517"/>
                <a:gd name="connsiteX61" fmla="*/ 552203 w 2143496"/>
                <a:gd name="connsiteY61" fmla="*/ 1460665 h 2903517"/>
                <a:gd name="connsiteX62" fmla="*/ 540327 w 2143496"/>
                <a:gd name="connsiteY62" fmla="*/ 1448790 h 2903517"/>
                <a:gd name="connsiteX63" fmla="*/ 534390 w 2143496"/>
                <a:gd name="connsiteY63" fmla="*/ 1430977 h 2903517"/>
                <a:gd name="connsiteX64" fmla="*/ 498764 w 2143496"/>
                <a:gd name="connsiteY64" fmla="*/ 1419101 h 2903517"/>
                <a:gd name="connsiteX65" fmla="*/ 486888 w 2143496"/>
                <a:gd name="connsiteY65" fmla="*/ 1407226 h 2903517"/>
                <a:gd name="connsiteX66" fmla="*/ 421574 w 2143496"/>
                <a:gd name="connsiteY66" fmla="*/ 1383475 h 2903517"/>
                <a:gd name="connsiteX67" fmla="*/ 385948 w 2143496"/>
                <a:gd name="connsiteY67" fmla="*/ 1347849 h 2903517"/>
                <a:gd name="connsiteX68" fmla="*/ 350322 w 2143496"/>
                <a:gd name="connsiteY68" fmla="*/ 1324099 h 2903517"/>
                <a:gd name="connsiteX69" fmla="*/ 326571 w 2143496"/>
                <a:gd name="connsiteY69" fmla="*/ 1300348 h 2903517"/>
                <a:gd name="connsiteX70" fmla="*/ 302821 w 2143496"/>
                <a:gd name="connsiteY70" fmla="*/ 1270660 h 2903517"/>
                <a:gd name="connsiteX71" fmla="*/ 285008 w 2143496"/>
                <a:gd name="connsiteY71" fmla="*/ 1252847 h 2903517"/>
                <a:gd name="connsiteX72" fmla="*/ 273132 w 2143496"/>
                <a:gd name="connsiteY72" fmla="*/ 1235034 h 2903517"/>
                <a:gd name="connsiteX73" fmla="*/ 255319 w 2143496"/>
                <a:gd name="connsiteY73" fmla="*/ 1229096 h 2903517"/>
                <a:gd name="connsiteX74" fmla="*/ 231569 w 2143496"/>
                <a:gd name="connsiteY74" fmla="*/ 1199408 h 2903517"/>
                <a:gd name="connsiteX75" fmla="*/ 219693 w 2143496"/>
                <a:gd name="connsiteY75" fmla="*/ 1187532 h 2903517"/>
                <a:gd name="connsiteX76" fmla="*/ 190005 w 2143496"/>
                <a:gd name="connsiteY76" fmla="*/ 1151906 h 2903517"/>
                <a:gd name="connsiteX77" fmla="*/ 184067 w 2143496"/>
                <a:gd name="connsiteY77" fmla="*/ 1134094 h 2903517"/>
                <a:gd name="connsiteX78" fmla="*/ 172192 w 2143496"/>
                <a:gd name="connsiteY78" fmla="*/ 1062842 h 2903517"/>
                <a:gd name="connsiteX79" fmla="*/ 166254 w 2143496"/>
                <a:gd name="connsiteY79" fmla="*/ 1045029 h 2903517"/>
                <a:gd name="connsiteX80" fmla="*/ 148441 w 2143496"/>
                <a:gd name="connsiteY80" fmla="*/ 1021278 h 2903517"/>
                <a:gd name="connsiteX81" fmla="*/ 136566 w 2143496"/>
                <a:gd name="connsiteY81" fmla="*/ 973777 h 2903517"/>
                <a:gd name="connsiteX82" fmla="*/ 142504 w 2143496"/>
                <a:gd name="connsiteY82" fmla="*/ 955964 h 2903517"/>
                <a:gd name="connsiteX83" fmla="*/ 136566 w 2143496"/>
                <a:gd name="connsiteY83" fmla="*/ 866899 h 2903517"/>
                <a:gd name="connsiteX84" fmla="*/ 124691 w 2143496"/>
                <a:gd name="connsiteY84" fmla="*/ 849086 h 2903517"/>
                <a:gd name="connsiteX85" fmla="*/ 106878 w 2143496"/>
                <a:gd name="connsiteY85" fmla="*/ 825335 h 2903517"/>
                <a:gd name="connsiteX86" fmla="*/ 95003 w 2143496"/>
                <a:gd name="connsiteY86" fmla="*/ 807522 h 2903517"/>
                <a:gd name="connsiteX87" fmla="*/ 83127 w 2143496"/>
                <a:gd name="connsiteY87" fmla="*/ 795647 h 2903517"/>
                <a:gd name="connsiteX88" fmla="*/ 77190 w 2143496"/>
                <a:gd name="connsiteY88" fmla="*/ 730332 h 2903517"/>
                <a:gd name="connsiteX89" fmla="*/ 71252 w 2143496"/>
                <a:gd name="connsiteY89" fmla="*/ 712519 h 2903517"/>
                <a:gd name="connsiteX90" fmla="*/ 59377 w 2143496"/>
                <a:gd name="connsiteY90" fmla="*/ 653143 h 2903517"/>
                <a:gd name="connsiteX91" fmla="*/ 71252 w 2143496"/>
                <a:gd name="connsiteY91" fmla="*/ 498764 h 2903517"/>
                <a:gd name="connsiteX92" fmla="*/ 65314 w 2143496"/>
                <a:gd name="connsiteY92" fmla="*/ 480951 h 2903517"/>
                <a:gd name="connsiteX93" fmla="*/ 53439 w 2143496"/>
                <a:gd name="connsiteY93" fmla="*/ 439387 h 2903517"/>
                <a:gd name="connsiteX94" fmla="*/ 71252 w 2143496"/>
                <a:gd name="connsiteY94" fmla="*/ 338447 h 2903517"/>
                <a:gd name="connsiteX95" fmla="*/ 83127 w 2143496"/>
                <a:gd name="connsiteY95" fmla="*/ 326571 h 2903517"/>
                <a:gd name="connsiteX96" fmla="*/ 77190 w 2143496"/>
                <a:gd name="connsiteY96" fmla="*/ 285008 h 2903517"/>
                <a:gd name="connsiteX97" fmla="*/ 71252 w 2143496"/>
                <a:gd name="connsiteY97" fmla="*/ 261257 h 2903517"/>
                <a:gd name="connsiteX98" fmla="*/ 89065 w 2143496"/>
                <a:gd name="connsiteY98" fmla="*/ 160317 h 2903517"/>
                <a:gd name="connsiteX99" fmla="*/ 83127 w 2143496"/>
                <a:gd name="connsiteY99" fmla="*/ 142504 h 2903517"/>
                <a:gd name="connsiteX100" fmla="*/ 65314 w 2143496"/>
                <a:gd name="connsiteY100" fmla="*/ 100940 h 2903517"/>
                <a:gd name="connsiteX101" fmla="*/ 11875 w 2143496"/>
                <a:gd name="connsiteY101" fmla="*/ 35626 h 2903517"/>
                <a:gd name="connsiteX102" fmla="*/ 0 w 2143496"/>
                <a:gd name="connsiteY102" fmla="*/ 0 h 2903517"/>
                <a:gd name="connsiteX0" fmla="*/ 2143496 w 2143496"/>
                <a:gd name="connsiteY0" fmla="*/ 2903517 h 2903517"/>
                <a:gd name="connsiteX1" fmla="*/ 2125683 w 2143496"/>
                <a:gd name="connsiteY1" fmla="*/ 2861953 h 2903517"/>
                <a:gd name="connsiteX2" fmla="*/ 2101932 w 2143496"/>
                <a:gd name="connsiteY2" fmla="*/ 2826327 h 2903517"/>
                <a:gd name="connsiteX3" fmla="*/ 2095995 w 2143496"/>
                <a:gd name="connsiteY3" fmla="*/ 2796639 h 2903517"/>
                <a:gd name="connsiteX4" fmla="*/ 2090057 w 2143496"/>
                <a:gd name="connsiteY4" fmla="*/ 2778826 h 2903517"/>
                <a:gd name="connsiteX5" fmla="*/ 2084119 w 2143496"/>
                <a:gd name="connsiteY5" fmla="*/ 2749138 h 2903517"/>
                <a:gd name="connsiteX6" fmla="*/ 2066306 w 2143496"/>
                <a:gd name="connsiteY6" fmla="*/ 2743200 h 2903517"/>
                <a:gd name="connsiteX7" fmla="*/ 2048493 w 2143496"/>
                <a:gd name="connsiteY7" fmla="*/ 2731325 h 2903517"/>
                <a:gd name="connsiteX8" fmla="*/ 2012867 w 2143496"/>
                <a:gd name="connsiteY8" fmla="*/ 2719449 h 2903517"/>
                <a:gd name="connsiteX9" fmla="*/ 1995054 w 2143496"/>
                <a:gd name="connsiteY9" fmla="*/ 2701636 h 2903517"/>
                <a:gd name="connsiteX10" fmla="*/ 1977241 w 2143496"/>
                <a:gd name="connsiteY10" fmla="*/ 2695699 h 2903517"/>
                <a:gd name="connsiteX11" fmla="*/ 1894114 w 2143496"/>
                <a:gd name="connsiteY11" fmla="*/ 2683823 h 2903517"/>
                <a:gd name="connsiteX12" fmla="*/ 1793174 w 2143496"/>
                <a:gd name="connsiteY12" fmla="*/ 2671948 h 2903517"/>
                <a:gd name="connsiteX13" fmla="*/ 1775361 w 2143496"/>
                <a:gd name="connsiteY13" fmla="*/ 2666010 h 2903517"/>
                <a:gd name="connsiteX14" fmla="*/ 1769423 w 2143496"/>
                <a:gd name="connsiteY14" fmla="*/ 2648197 h 2903517"/>
                <a:gd name="connsiteX15" fmla="*/ 1757548 w 2143496"/>
                <a:gd name="connsiteY15" fmla="*/ 2630384 h 2903517"/>
                <a:gd name="connsiteX16" fmla="*/ 1745673 w 2143496"/>
                <a:gd name="connsiteY16" fmla="*/ 2523506 h 2903517"/>
                <a:gd name="connsiteX17" fmla="*/ 1733797 w 2143496"/>
                <a:gd name="connsiteY17" fmla="*/ 2487881 h 2903517"/>
                <a:gd name="connsiteX18" fmla="*/ 1710047 w 2143496"/>
                <a:gd name="connsiteY18" fmla="*/ 2452255 h 2903517"/>
                <a:gd name="connsiteX19" fmla="*/ 1704109 w 2143496"/>
                <a:gd name="connsiteY19" fmla="*/ 2422566 h 2903517"/>
                <a:gd name="connsiteX20" fmla="*/ 1686296 w 2143496"/>
                <a:gd name="connsiteY20" fmla="*/ 2404753 h 2903517"/>
                <a:gd name="connsiteX21" fmla="*/ 1674421 w 2143496"/>
                <a:gd name="connsiteY21" fmla="*/ 2333501 h 2903517"/>
                <a:gd name="connsiteX22" fmla="*/ 1662545 w 2143496"/>
                <a:gd name="connsiteY22" fmla="*/ 2232561 h 2903517"/>
                <a:gd name="connsiteX23" fmla="*/ 1656608 w 2143496"/>
                <a:gd name="connsiteY23" fmla="*/ 2214748 h 2903517"/>
                <a:gd name="connsiteX24" fmla="*/ 1626919 w 2143496"/>
                <a:gd name="connsiteY24" fmla="*/ 2185060 h 2903517"/>
                <a:gd name="connsiteX25" fmla="*/ 1615044 w 2143496"/>
                <a:gd name="connsiteY25" fmla="*/ 2173184 h 2903517"/>
                <a:gd name="connsiteX26" fmla="*/ 1579418 w 2143496"/>
                <a:gd name="connsiteY26" fmla="*/ 2161309 h 2903517"/>
                <a:gd name="connsiteX27" fmla="*/ 1531917 w 2143496"/>
                <a:gd name="connsiteY27" fmla="*/ 2119745 h 2903517"/>
                <a:gd name="connsiteX28" fmla="*/ 1502228 w 2143496"/>
                <a:gd name="connsiteY28" fmla="*/ 2095995 h 2903517"/>
                <a:gd name="connsiteX29" fmla="*/ 1496291 w 2143496"/>
                <a:gd name="connsiteY29" fmla="*/ 2078182 h 2903517"/>
                <a:gd name="connsiteX30" fmla="*/ 1472540 w 2143496"/>
                <a:gd name="connsiteY30" fmla="*/ 2048494 h 2903517"/>
                <a:gd name="connsiteX31" fmla="*/ 1460665 w 2143496"/>
                <a:gd name="connsiteY31" fmla="*/ 2036618 h 2903517"/>
                <a:gd name="connsiteX32" fmla="*/ 1442852 w 2143496"/>
                <a:gd name="connsiteY32" fmla="*/ 2006930 h 2903517"/>
                <a:gd name="connsiteX33" fmla="*/ 1407226 w 2143496"/>
                <a:gd name="connsiteY33" fmla="*/ 1983179 h 2903517"/>
                <a:gd name="connsiteX34" fmla="*/ 1395351 w 2143496"/>
                <a:gd name="connsiteY34" fmla="*/ 1965366 h 2903517"/>
                <a:gd name="connsiteX35" fmla="*/ 1389413 w 2143496"/>
                <a:gd name="connsiteY35" fmla="*/ 1947553 h 2903517"/>
                <a:gd name="connsiteX36" fmla="*/ 1371600 w 2143496"/>
                <a:gd name="connsiteY36" fmla="*/ 1935678 h 2903517"/>
                <a:gd name="connsiteX37" fmla="*/ 1335974 w 2143496"/>
                <a:gd name="connsiteY37" fmla="*/ 1894114 h 2903517"/>
                <a:gd name="connsiteX38" fmla="*/ 1318161 w 2143496"/>
                <a:gd name="connsiteY38" fmla="*/ 1870364 h 2903517"/>
                <a:gd name="connsiteX39" fmla="*/ 1282535 w 2143496"/>
                <a:gd name="connsiteY39" fmla="*/ 1852551 h 2903517"/>
                <a:gd name="connsiteX40" fmla="*/ 1252847 w 2143496"/>
                <a:gd name="connsiteY40" fmla="*/ 1822862 h 2903517"/>
                <a:gd name="connsiteX41" fmla="*/ 1246909 w 2143496"/>
                <a:gd name="connsiteY41" fmla="*/ 1805049 h 2903517"/>
                <a:gd name="connsiteX42" fmla="*/ 1229096 w 2143496"/>
                <a:gd name="connsiteY42" fmla="*/ 1793174 h 2903517"/>
                <a:gd name="connsiteX43" fmla="*/ 1157844 w 2143496"/>
                <a:gd name="connsiteY43" fmla="*/ 1787236 h 2903517"/>
                <a:gd name="connsiteX44" fmla="*/ 1122218 w 2143496"/>
                <a:gd name="connsiteY44" fmla="*/ 1769423 h 2903517"/>
                <a:gd name="connsiteX45" fmla="*/ 1104405 w 2143496"/>
                <a:gd name="connsiteY45" fmla="*/ 1751610 h 2903517"/>
                <a:gd name="connsiteX46" fmla="*/ 1021278 w 2143496"/>
                <a:gd name="connsiteY46" fmla="*/ 1733797 h 2903517"/>
                <a:gd name="connsiteX47" fmla="*/ 985652 w 2143496"/>
                <a:gd name="connsiteY47" fmla="*/ 1721922 h 2903517"/>
                <a:gd name="connsiteX48" fmla="*/ 872836 w 2143496"/>
                <a:gd name="connsiteY48" fmla="*/ 1715984 h 2903517"/>
                <a:gd name="connsiteX49" fmla="*/ 831273 w 2143496"/>
                <a:gd name="connsiteY49" fmla="*/ 1692234 h 2903517"/>
                <a:gd name="connsiteX50" fmla="*/ 813460 w 2143496"/>
                <a:gd name="connsiteY50" fmla="*/ 1680358 h 2903517"/>
                <a:gd name="connsiteX51" fmla="*/ 789709 w 2143496"/>
                <a:gd name="connsiteY51" fmla="*/ 1674421 h 2903517"/>
                <a:gd name="connsiteX52" fmla="*/ 771896 w 2143496"/>
                <a:gd name="connsiteY52" fmla="*/ 1668483 h 2903517"/>
                <a:gd name="connsiteX53" fmla="*/ 760021 w 2143496"/>
                <a:gd name="connsiteY53" fmla="*/ 1650670 h 2903517"/>
                <a:gd name="connsiteX54" fmla="*/ 742208 w 2143496"/>
                <a:gd name="connsiteY54" fmla="*/ 1638795 h 2903517"/>
                <a:gd name="connsiteX55" fmla="*/ 730332 w 2143496"/>
                <a:gd name="connsiteY55" fmla="*/ 1603169 h 2903517"/>
                <a:gd name="connsiteX56" fmla="*/ 700644 w 2143496"/>
                <a:gd name="connsiteY56" fmla="*/ 1561605 h 2903517"/>
                <a:gd name="connsiteX57" fmla="*/ 682831 w 2143496"/>
                <a:gd name="connsiteY57" fmla="*/ 1549730 h 2903517"/>
                <a:gd name="connsiteX58" fmla="*/ 647205 w 2143496"/>
                <a:gd name="connsiteY58" fmla="*/ 1520042 h 2903517"/>
                <a:gd name="connsiteX59" fmla="*/ 605641 w 2143496"/>
                <a:gd name="connsiteY59" fmla="*/ 1508166 h 2903517"/>
                <a:gd name="connsiteX60" fmla="*/ 581891 w 2143496"/>
                <a:gd name="connsiteY60" fmla="*/ 1496291 h 2903517"/>
                <a:gd name="connsiteX61" fmla="*/ 552203 w 2143496"/>
                <a:gd name="connsiteY61" fmla="*/ 1460665 h 2903517"/>
                <a:gd name="connsiteX62" fmla="*/ 540327 w 2143496"/>
                <a:gd name="connsiteY62" fmla="*/ 1448790 h 2903517"/>
                <a:gd name="connsiteX63" fmla="*/ 534390 w 2143496"/>
                <a:gd name="connsiteY63" fmla="*/ 1430977 h 2903517"/>
                <a:gd name="connsiteX64" fmla="*/ 498764 w 2143496"/>
                <a:gd name="connsiteY64" fmla="*/ 1419101 h 2903517"/>
                <a:gd name="connsiteX65" fmla="*/ 486888 w 2143496"/>
                <a:gd name="connsiteY65" fmla="*/ 1407226 h 2903517"/>
                <a:gd name="connsiteX66" fmla="*/ 421574 w 2143496"/>
                <a:gd name="connsiteY66" fmla="*/ 1383475 h 2903517"/>
                <a:gd name="connsiteX67" fmla="*/ 385948 w 2143496"/>
                <a:gd name="connsiteY67" fmla="*/ 1347849 h 2903517"/>
                <a:gd name="connsiteX68" fmla="*/ 350322 w 2143496"/>
                <a:gd name="connsiteY68" fmla="*/ 1324099 h 2903517"/>
                <a:gd name="connsiteX69" fmla="*/ 326571 w 2143496"/>
                <a:gd name="connsiteY69" fmla="*/ 1300348 h 2903517"/>
                <a:gd name="connsiteX70" fmla="*/ 302821 w 2143496"/>
                <a:gd name="connsiteY70" fmla="*/ 1270660 h 2903517"/>
                <a:gd name="connsiteX71" fmla="*/ 285008 w 2143496"/>
                <a:gd name="connsiteY71" fmla="*/ 1252847 h 2903517"/>
                <a:gd name="connsiteX72" fmla="*/ 273132 w 2143496"/>
                <a:gd name="connsiteY72" fmla="*/ 1235034 h 2903517"/>
                <a:gd name="connsiteX73" fmla="*/ 255319 w 2143496"/>
                <a:gd name="connsiteY73" fmla="*/ 1229096 h 2903517"/>
                <a:gd name="connsiteX74" fmla="*/ 231569 w 2143496"/>
                <a:gd name="connsiteY74" fmla="*/ 1199408 h 2903517"/>
                <a:gd name="connsiteX75" fmla="*/ 219693 w 2143496"/>
                <a:gd name="connsiteY75" fmla="*/ 1187532 h 2903517"/>
                <a:gd name="connsiteX76" fmla="*/ 190005 w 2143496"/>
                <a:gd name="connsiteY76" fmla="*/ 1151906 h 2903517"/>
                <a:gd name="connsiteX77" fmla="*/ 184067 w 2143496"/>
                <a:gd name="connsiteY77" fmla="*/ 1134094 h 2903517"/>
                <a:gd name="connsiteX78" fmla="*/ 172192 w 2143496"/>
                <a:gd name="connsiteY78" fmla="*/ 1062842 h 2903517"/>
                <a:gd name="connsiteX79" fmla="*/ 166254 w 2143496"/>
                <a:gd name="connsiteY79" fmla="*/ 1045029 h 2903517"/>
                <a:gd name="connsiteX80" fmla="*/ 148441 w 2143496"/>
                <a:gd name="connsiteY80" fmla="*/ 1021278 h 2903517"/>
                <a:gd name="connsiteX81" fmla="*/ 136566 w 2143496"/>
                <a:gd name="connsiteY81" fmla="*/ 973777 h 2903517"/>
                <a:gd name="connsiteX82" fmla="*/ 142504 w 2143496"/>
                <a:gd name="connsiteY82" fmla="*/ 955964 h 2903517"/>
                <a:gd name="connsiteX83" fmla="*/ 136566 w 2143496"/>
                <a:gd name="connsiteY83" fmla="*/ 866899 h 2903517"/>
                <a:gd name="connsiteX84" fmla="*/ 124691 w 2143496"/>
                <a:gd name="connsiteY84" fmla="*/ 849086 h 2903517"/>
                <a:gd name="connsiteX85" fmla="*/ 106878 w 2143496"/>
                <a:gd name="connsiteY85" fmla="*/ 825335 h 2903517"/>
                <a:gd name="connsiteX86" fmla="*/ 95003 w 2143496"/>
                <a:gd name="connsiteY86" fmla="*/ 807522 h 2903517"/>
                <a:gd name="connsiteX87" fmla="*/ 83127 w 2143496"/>
                <a:gd name="connsiteY87" fmla="*/ 795647 h 2903517"/>
                <a:gd name="connsiteX88" fmla="*/ 77190 w 2143496"/>
                <a:gd name="connsiteY88" fmla="*/ 730332 h 2903517"/>
                <a:gd name="connsiteX89" fmla="*/ 71252 w 2143496"/>
                <a:gd name="connsiteY89" fmla="*/ 712519 h 2903517"/>
                <a:gd name="connsiteX90" fmla="*/ 59377 w 2143496"/>
                <a:gd name="connsiteY90" fmla="*/ 653143 h 2903517"/>
                <a:gd name="connsiteX91" fmla="*/ 71252 w 2143496"/>
                <a:gd name="connsiteY91" fmla="*/ 498764 h 2903517"/>
                <a:gd name="connsiteX92" fmla="*/ 65314 w 2143496"/>
                <a:gd name="connsiteY92" fmla="*/ 480951 h 2903517"/>
                <a:gd name="connsiteX93" fmla="*/ 53439 w 2143496"/>
                <a:gd name="connsiteY93" fmla="*/ 439387 h 2903517"/>
                <a:gd name="connsiteX94" fmla="*/ 71252 w 2143496"/>
                <a:gd name="connsiteY94" fmla="*/ 338447 h 2903517"/>
                <a:gd name="connsiteX95" fmla="*/ 83127 w 2143496"/>
                <a:gd name="connsiteY95" fmla="*/ 326571 h 2903517"/>
                <a:gd name="connsiteX96" fmla="*/ 77190 w 2143496"/>
                <a:gd name="connsiteY96" fmla="*/ 285008 h 2903517"/>
                <a:gd name="connsiteX97" fmla="*/ 89065 w 2143496"/>
                <a:gd name="connsiteY97" fmla="*/ 160317 h 2903517"/>
                <a:gd name="connsiteX98" fmla="*/ 83127 w 2143496"/>
                <a:gd name="connsiteY98" fmla="*/ 142504 h 2903517"/>
                <a:gd name="connsiteX99" fmla="*/ 65314 w 2143496"/>
                <a:gd name="connsiteY99" fmla="*/ 100940 h 2903517"/>
                <a:gd name="connsiteX100" fmla="*/ 11875 w 2143496"/>
                <a:gd name="connsiteY100" fmla="*/ 35626 h 2903517"/>
                <a:gd name="connsiteX101" fmla="*/ 0 w 2143496"/>
                <a:gd name="connsiteY101" fmla="*/ 0 h 2903517"/>
                <a:gd name="connsiteX0" fmla="*/ 2143496 w 2143496"/>
                <a:gd name="connsiteY0" fmla="*/ 2903517 h 2903517"/>
                <a:gd name="connsiteX1" fmla="*/ 2125683 w 2143496"/>
                <a:gd name="connsiteY1" fmla="*/ 2861953 h 2903517"/>
                <a:gd name="connsiteX2" fmla="*/ 2101932 w 2143496"/>
                <a:gd name="connsiteY2" fmla="*/ 2826327 h 2903517"/>
                <a:gd name="connsiteX3" fmla="*/ 2095995 w 2143496"/>
                <a:gd name="connsiteY3" fmla="*/ 2796639 h 2903517"/>
                <a:gd name="connsiteX4" fmla="*/ 2090057 w 2143496"/>
                <a:gd name="connsiteY4" fmla="*/ 2778826 h 2903517"/>
                <a:gd name="connsiteX5" fmla="*/ 2084119 w 2143496"/>
                <a:gd name="connsiteY5" fmla="*/ 2749138 h 2903517"/>
                <a:gd name="connsiteX6" fmla="*/ 2066306 w 2143496"/>
                <a:gd name="connsiteY6" fmla="*/ 2743200 h 2903517"/>
                <a:gd name="connsiteX7" fmla="*/ 2048493 w 2143496"/>
                <a:gd name="connsiteY7" fmla="*/ 2731325 h 2903517"/>
                <a:gd name="connsiteX8" fmla="*/ 2012867 w 2143496"/>
                <a:gd name="connsiteY8" fmla="*/ 2719449 h 2903517"/>
                <a:gd name="connsiteX9" fmla="*/ 1995054 w 2143496"/>
                <a:gd name="connsiteY9" fmla="*/ 2701636 h 2903517"/>
                <a:gd name="connsiteX10" fmla="*/ 1977241 w 2143496"/>
                <a:gd name="connsiteY10" fmla="*/ 2695699 h 2903517"/>
                <a:gd name="connsiteX11" fmla="*/ 1894114 w 2143496"/>
                <a:gd name="connsiteY11" fmla="*/ 2683823 h 2903517"/>
                <a:gd name="connsiteX12" fmla="*/ 1793174 w 2143496"/>
                <a:gd name="connsiteY12" fmla="*/ 2671948 h 2903517"/>
                <a:gd name="connsiteX13" fmla="*/ 1775361 w 2143496"/>
                <a:gd name="connsiteY13" fmla="*/ 2666010 h 2903517"/>
                <a:gd name="connsiteX14" fmla="*/ 1769423 w 2143496"/>
                <a:gd name="connsiteY14" fmla="*/ 2648197 h 2903517"/>
                <a:gd name="connsiteX15" fmla="*/ 1757548 w 2143496"/>
                <a:gd name="connsiteY15" fmla="*/ 2630384 h 2903517"/>
                <a:gd name="connsiteX16" fmla="*/ 1745673 w 2143496"/>
                <a:gd name="connsiteY16" fmla="*/ 2523506 h 2903517"/>
                <a:gd name="connsiteX17" fmla="*/ 1733797 w 2143496"/>
                <a:gd name="connsiteY17" fmla="*/ 2487881 h 2903517"/>
                <a:gd name="connsiteX18" fmla="*/ 1710047 w 2143496"/>
                <a:gd name="connsiteY18" fmla="*/ 2452255 h 2903517"/>
                <a:gd name="connsiteX19" fmla="*/ 1704109 w 2143496"/>
                <a:gd name="connsiteY19" fmla="*/ 2422566 h 2903517"/>
                <a:gd name="connsiteX20" fmla="*/ 1686296 w 2143496"/>
                <a:gd name="connsiteY20" fmla="*/ 2404753 h 2903517"/>
                <a:gd name="connsiteX21" fmla="*/ 1674421 w 2143496"/>
                <a:gd name="connsiteY21" fmla="*/ 2333501 h 2903517"/>
                <a:gd name="connsiteX22" fmla="*/ 1662545 w 2143496"/>
                <a:gd name="connsiteY22" fmla="*/ 2232561 h 2903517"/>
                <a:gd name="connsiteX23" fmla="*/ 1656608 w 2143496"/>
                <a:gd name="connsiteY23" fmla="*/ 2214748 h 2903517"/>
                <a:gd name="connsiteX24" fmla="*/ 1626919 w 2143496"/>
                <a:gd name="connsiteY24" fmla="*/ 2185060 h 2903517"/>
                <a:gd name="connsiteX25" fmla="*/ 1615044 w 2143496"/>
                <a:gd name="connsiteY25" fmla="*/ 2173184 h 2903517"/>
                <a:gd name="connsiteX26" fmla="*/ 1579418 w 2143496"/>
                <a:gd name="connsiteY26" fmla="*/ 2161309 h 2903517"/>
                <a:gd name="connsiteX27" fmla="*/ 1531917 w 2143496"/>
                <a:gd name="connsiteY27" fmla="*/ 2119745 h 2903517"/>
                <a:gd name="connsiteX28" fmla="*/ 1502228 w 2143496"/>
                <a:gd name="connsiteY28" fmla="*/ 2095995 h 2903517"/>
                <a:gd name="connsiteX29" fmla="*/ 1496291 w 2143496"/>
                <a:gd name="connsiteY29" fmla="*/ 2078182 h 2903517"/>
                <a:gd name="connsiteX30" fmla="*/ 1472540 w 2143496"/>
                <a:gd name="connsiteY30" fmla="*/ 2048494 h 2903517"/>
                <a:gd name="connsiteX31" fmla="*/ 1460665 w 2143496"/>
                <a:gd name="connsiteY31" fmla="*/ 2036618 h 2903517"/>
                <a:gd name="connsiteX32" fmla="*/ 1442852 w 2143496"/>
                <a:gd name="connsiteY32" fmla="*/ 2006930 h 2903517"/>
                <a:gd name="connsiteX33" fmla="*/ 1407226 w 2143496"/>
                <a:gd name="connsiteY33" fmla="*/ 1983179 h 2903517"/>
                <a:gd name="connsiteX34" fmla="*/ 1395351 w 2143496"/>
                <a:gd name="connsiteY34" fmla="*/ 1965366 h 2903517"/>
                <a:gd name="connsiteX35" fmla="*/ 1389413 w 2143496"/>
                <a:gd name="connsiteY35" fmla="*/ 1947553 h 2903517"/>
                <a:gd name="connsiteX36" fmla="*/ 1371600 w 2143496"/>
                <a:gd name="connsiteY36" fmla="*/ 1935678 h 2903517"/>
                <a:gd name="connsiteX37" fmla="*/ 1335974 w 2143496"/>
                <a:gd name="connsiteY37" fmla="*/ 1894114 h 2903517"/>
                <a:gd name="connsiteX38" fmla="*/ 1318161 w 2143496"/>
                <a:gd name="connsiteY38" fmla="*/ 1870364 h 2903517"/>
                <a:gd name="connsiteX39" fmla="*/ 1282535 w 2143496"/>
                <a:gd name="connsiteY39" fmla="*/ 1852551 h 2903517"/>
                <a:gd name="connsiteX40" fmla="*/ 1252847 w 2143496"/>
                <a:gd name="connsiteY40" fmla="*/ 1822862 h 2903517"/>
                <a:gd name="connsiteX41" fmla="*/ 1246909 w 2143496"/>
                <a:gd name="connsiteY41" fmla="*/ 1805049 h 2903517"/>
                <a:gd name="connsiteX42" fmla="*/ 1229096 w 2143496"/>
                <a:gd name="connsiteY42" fmla="*/ 1793174 h 2903517"/>
                <a:gd name="connsiteX43" fmla="*/ 1157844 w 2143496"/>
                <a:gd name="connsiteY43" fmla="*/ 1787236 h 2903517"/>
                <a:gd name="connsiteX44" fmla="*/ 1122218 w 2143496"/>
                <a:gd name="connsiteY44" fmla="*/ 1769423 h 2903517"/>
                <a:gd name="connsiteX45" fmla="*/ 1104405 w 2143496"/>
                <a:gd name="connsiteY45" fmla="*/ 1751610 h 2903517"/>
                <a:gd name="connsiteX46" fmla="*/ 1021278 w 2143496"/>
                <a:gd name="connsiteY46" fmla="*/ 1733797 h 2903517"/>
                <a:gd name="connsiteX47" fmla="*/ 985652 w 2143496"/>
                <a:gd name="connsiteY47" fmla="*/ 1721922 h 2903517"/>
                <a:gd name="connsiteX48" fmla="*/ 872836 w 2143496"/>
                <a:gd name="connsiteY48" fmla="*/ 1715984 h 2903517"/>
                <a:gd name="connsiteX49" fmla="*/ 831273 w 2143496"/>
                <a:gd name="connsiteY49" fmla="*/ 1692234 h 2903517"/>
                <a:gd name="connsiteX50" fmla="*/ 813460 w 2143496"/>
                <a:gd name="connsiteY50" fmla="*/ 1680358 h 2903517"/>
                <a:gd name="connsiteX51" fmla="*/ 789709 w 2143496"/>
                <a:gd name="connsiteY51" fmla="*/ 1674421 h 2903517"/>
                <a:gd name="connsiteX52" fmla="*/ 771896 w 2143496"/>
                <a:gd name="connsiteY52" fmla="*/ 1668483 h 2903517"/>
                <a:gd name="connsiteX53" fmla="*/ 760021 w 2143496"/>
                <a:gd name="connsiteY53" fmla="*/ 1650670 h 2903517"/>
                <a:gd name="connsiteX54" fmla="*/ 742208 w 2143496"/>
                <a:gd name="connsiteY54" fmla="*/ 1638795 h 2903517"/>
                <a:gd name="connsiteX55" fmla="*/ 730332 w 2143496"/>
                <a:gd name="connsiteY55" fmla="*/ 1603169 h 2903517"/>
                <a:gd name="connsiteX56" fmla="*/ 700644 w 2143496"/>
                <a:gd name="connsiteY56" fmla="*/ 1561605 h 2903517"/>
                <a:gd name="connsiteX57" fmla="*/ 682831 w 2143496"/>
                <a:gd name="connsiteY57" fmla="*/ 1549730 h 2903517"/>
                <a:gd name="connsiteX58" fmla="*/ 647205 w 2143496"/>
                <a:gd name="connsiteY58" fmla="*/ 1520042 h 2903517"/>
                <a:gd name="connsiteX59" fmla="*/ 605641 w 2143496"/>
                <a:gd name="connsiteY59" fmla="*/ 1508166 h 2903517"/>
                <a:gd name="connsiteX60" fmla="*/ 581891 w 2143496"/>
                <a:gd name="connsiteY60" fmla="*/ 1496291 h 2903517"/>
                <a:gd name="connsiteX61" fmla="*/ 552203 w 2143496"/>
                <a:gd name="connsiteY61" fmla="*/ 1460665 h 2903517"/>
                <a:gd name="connsiteX62" fmla="*/ 540327 w 2143496"/>
                <a:gd name="connsiteY62" fmla="*/ 1448790 h 2903517"/>
                <a:gd name="connsiteX63" fmla="*/ 534390 w 2143496"/>
                <a:gd name="connsiteY63" fmla="*/ 1430977 h 2903517"/>
                <a:gd name="connsiteX64" fmla="*/ 498764 w 2143496"/>
                <a:gd name="connsiteY64" fmla="*/ 1419101 h 2903517"/>
                <a:gd name="connsiteX65" fmla="*/ 486888 w 2143496"/>
                <a:gd name="connsiteY65" fmla="*/ 1407226 h 2903517"/>
                <a:gd name="connsiteX66" fmla="*/ 421574 w 2143496"/>
                <a:gd name="connsiteY66" fmla="*/ 1383475 h 2903517"/>
                <a:gd name="connsiteX67" fmla="*/ 385948 w 2143496"/>
                <a:gd name="connsiteY67" fmla="*/ 1347849 h 2903517"/>
                <a:gd name="connsiteX68" fmla="*/ 350322 w 2143496"/>
                <a:gd name="connsiteY68" fmla="*/ 1324099 h 2903517"/>
                <a:gd name="connsiteX69" fmla="*/ 326571 w 2143496"/>
                <a:gd name="connsiteY69" fmla="*/ 1300348 h 2903517"/>
                <a:gd name="connsiteX70" fmla="*/ 302821 w 2143496"/>
                <a:gd name="connsiteY70" fmla="*/ 1270660 h 2903517"/>
                <a:gd name="connsiteX71" fmla="*/ 285008 w 2143496"/>
                <a:gd name="connsiteY71" fmla="*/ 1252847 h 2903517"/>
                <a:gd name="connsiteX72" fmla="*/ 273132 w 2143496"/>
                <a:gd name="connsiteY72" fmla="*/ 1235034 h 2903517"/>
                <a:gd name="connsiteX73" fmla="*/ 255319 w 2143496"/>
                <a:gd name="connsiteY73" fmla="*/ 1229096 h 2903517"/>
                <a:gd name="connsiteX74" fmla="*/ 231569 w 2143496"/>
                <a:gd name="connsiteY74" fmla="*/ 1199408 h 2903517"/>
                <a:gd name="connsiteX75" fmla="*/ 219693 w 2143496"/>
                <a:gd name="connsiteY75" fmla="*/ 1187532 h 2903517"/>
                <a:gd name="connsiteX76" fmla="*/ 190005 w 2143496"/>
                <a:gd name="connsiteY76" fmla="*/ 1151906 h 2903517"/>
                <a:gd name="connsiteX77" fmla="*/ 184067 w 2143496"/>
                <a:gd name="connsiteY77" fmla="*/ 1134094 h 2903517"/>
                <a:gd name="connsiteX78" fmla="*/ 172192 w 2143496"/>
                <a:gd name="connsiteY78" fmla="*/ 1062842 h 2903517"/>
                <a:gd name="connsiteX79" fmla="*/ 166254 w 2143496"/>
                <a:gd name="connsiteY79" fmla="*/ 1045029 h 2903517"/>
                <a:gd name="connsiteX80" fmla="*/ 148441 w 2143496"/>
                <a:gd name="connsiteY80" fmla="*/ 1021278 h 2903517"/>
                <a:gd name="connsiteX81" fmla="*/ 136566 w 2143496"/>
                <a:gd name="connsiteY81" fmla="*/ 973777 h 2903517"/>
                <a:gd name="connsiteX82" fmla="*/ 142504 w 2143496"/>
                <a:gd name="connsiteY82" fmla="*/ 955964 h 2903517"/>
                <a:gd name="connsiteX83" fmla="*/ 136566 w 2143496"/>
                <a:gd name="connsiteY83" fmla="*/ 866899 h 2903517"/>
                <a:gd name="connsiteX84" fmla="*/ 124691 w 2143496"/>
                <a:gd name="connsiteY84" fmla="*/ 849086 h 2903517"/>
                <a:gd name="connsiteX85" fmla="*/ 106878 w 2143496"/>
                <a:gd name="connsiteY85" fmla="*/ 825335 h 2903517"/>
                <a:gd name="connsiteX86" fmla="*/ 95003 w 2143496"/>
                <a:gd name="connsiteY86" fmla="*/ 807522 h 2903517"/>
                <a:gd name="connsiteX87" fmla="*/ 83127 w 2143496"/>
                <a:gd name="connsiteY87" fmla="*/ 795647 h 2903517"/>
                <a:gd name="connsiteX88" fmla="*/ 77190 w 2143496"/>
                <a:gd name="connsiteY88" fmla="*/ 730332 h 2903517"/>
                <a:gd name="connsiteX89" fmla="*/ 71252 w 2143496"/>
                <a:gd name="connsiteY89" fmla="*/ 712519 h 2903517"/>
                <a:gd name="connsiteX90" fmla="*/ 59377 w 2143496"/>
                <a:gd name="connsiteY90" fmla="*/ 653143 h 2903517"/>
                <a:gd name="connsiteX91" fmla="*/ 71252 w 2143496"/>
                <a:gd name="connsiteY91" fmla="*/ 498764 h 2903517"/>
                <a:gd name="connsiteX92" fmla="*/ 65314 w 2143496"/>
                <a:gd name="connsiteY92" fmla="*/ 480951 h 2903517"/>
                <a:gd name="connsiteX93" fmla="*/ 53439 w 2143496"/>
                <a:gd name="connsiteY93" fmla="*/ 439387 h 2903517"/>
                <a:gd name="connsiteX94" fmla="*/ 71252 w 2143496"/>
                <a:gd name="connsiteY94" fmla="*/ 338447 h 2903517"/>
                <a:gd name="connsiteX95" fmla="*/ 83127 w 2143496"/>
                <a:gd name="connsiteY95" fmla="*/ 326571 h 2903517"/>
                <a:gd name="connsiteX96" fmla="*/ 89065 w 2143496"/>
                <a:gd name="connsiteY96" fmla="*/ 160317 h 2903517"/>
                <a:gd name="connsiteX97" fmla="*/ 83127 w 2143496"/>
                <a:gd name="connsiteY97" fmla="*/ 142504 h 2903517"/>
                <a:gd name="connsiteX98" fmla="*/ 65314 w 2143496"/>
                <a:gd name="connsiteY98" fmla="*/ 100940 h 2903517"/>
                <a:gd name="connsiteX99" fmla="*/ 11875 w 2143496"/>
                <a:gd name="connsiteY99" fmla="*/ 35626 h 2903517"/>
                <a:gd name="connsiteX100" fmla="*/ 0 w 2143496"/>
                <a:gd name="connsiteY100" fmla="*/ 0 h 2903517"/>
                <a:gd name="connsiteX0" fmla="*/ 2143496 w 2143496"/>
                <a:gd name="connsiteY0" fmla="*/ 2903517 h 2903517"/>
                <a:gd name="connsiteX1" fmla="*/ 2125683 w 2143496"/>
                <a:gd name="connsiteY1" fmla="*/ 2861953 h 2903517"/>
                <a:gd name="connsiteX2" fmla="*/ 2101932 w 2143496"/>
                <a:gd name="connsiteY2" fmla="*/ 2826327 h 2903517"/>
                <a:gd name="connsiteX3" fmla="*/ 2095995 w 2143496"/>
                <a:gd name="connsiteY3" fmla="*/ 2796639 h 2903517"/>
                <a:gd name="connsiteX4" fmla="*/ 2090057 w 2143496"/>
                <a:gd name="connsiteY4" fmla="*/ 2778826 h 2903517"/>
                <a:gd name="connsiteX5" fmla="*/ 2084119 w 2143496"/>
                <a:gd name="connsiteY5" fmla="*/ 2749138 h 2903517"/>
                <a:gd name="connsiteX6" fmla="*/ 2066306 w 2143496"/>
                <a:gd name="connsiteY6" fmla="*/ 2743200 h 2903517"/>
                <a:gd name="connsiteX7" fmla="*/ 2048493 w 2143496"/>
                <a:gd name="connsiteY7" fmla="*/ 2731325 h 2903517"/>
                <a:gd name="connsiteX8" fmla="*/ 2012867 w 2143496"/>
                <a:gd name="connsiteY8" fmla="*/ 2719449 h 2903517"/>
                <a:gd name="connsiteX9" fmla="*/ 1995054 w 2143496"/>
                <a:gd name="connsiteY9" fmla="*/ 2701636 h 2903517"/>
                <a:gd name="connsiteX10" fmla="*/ 1977241 w 2143496"/>
                <a:gd name="connsiteY10" fmla="*/ 2695699 h 2903517"/>
                <a:gd name="connsiteX11" fmla="*/ 1894114 w 2143496"/>
                <a:gd name="connsiteY11" fmla="*/ 2683823 h 2903517"/>
                <a:gd name="connsiteX12" fmla="*/ 1793174 w 2143496"/>
                <a:gd name="connsiteY12" fmla="*/ 2671948 h 2903517"/>
                <a:gd name="connsiteX13" fmla="*/ 1775361 w 2143496"/>
                <a:gd name="connsiteY13" fmla="*/ 2666010 h 2903517"/>
                <a:gd name="connsiteX14" fmla="*/ 1769423 w 2143496"/>
                <a:gd name="connsiteY14" fmla="*/ 2648197 h 2903517"/>
                <a:gd name="connsiteX15" fmla="*/ 1757548 w 2143496"/>
                <a:gd name="connsiteY15" fmla="*/ 2630384 h 2903517"/>
                <a:gd name="connsiteX16" fmla="*/ 1745673 w 2143496"/>
                <a:gd name="connsiteY16" fmla="*/ 2523506 h 2903517"/>
                <a:gd name="connsiteX17" fmla="*/ 1733797 w 2143496"/>
                <a:gd name="connsiteY17" fmla="*/ 2487881 h 2903517"/>
                <a:gd name="connsiteX18" fmla="*/ 1710047 w 2143496"/>
                <a:gd name="connsiteY18" fmla="*/ 2452255 h 2903517"/>
                <a:gd name="connsiteX19" fmla="*/ 1704109 w 2143496"/>
                <a:gd name="connsiteY19" fmla="*/ 2422566 h 2903517"/>
                <a:gd name="connsiteX20" fmla="*/ 1686296 w 2143496"/>
                <a:gd name="connsiteY20" fmla="*/ 2404753 h 2903517"/>
                <a:gd name="connsiteX21" fmla="*/ 1674421 w 2143496"/>
                <a:gd name="connsiteY21" fmla="*/ 2333501 h 2903517"/>
                <a:gd name="connsiteX22" fmla="*/ 1662545 w 2143496"/>
                <a:gd name="connsiteY22" fmla="*/ 2232561 h 2903517"/>
                <a:gd name="connsiteX23" fmla="*/ 1656608 w 2143496"/>
                <a:gd name="connsiteY23" fmla="*/ 2214748 h 2903517"/>
                <a:gd name="connsiteX24" fmla="*/ 1626919 w 2143496"/>
                <a:gd name="connsiteY24" fmla="*/ 2185060 h 2903517"/>
                <a:gd name="connsiteX25" fmla="*/ 1615044 w 2143496"/>
                <a:gd name="connsiteY25" fmla="*/ 2173184 h 2903517"/>
                <a:gd name="connsiteX26" fmla="*/ 1579418 w 2143496"/>
                <a:gd name="connsiteY26" fmla="*/ 2161309 h 2903517"/>
                <a:gd name="connsiteX27" fmla="*/ 1531917 w 2143496"/>
                <a:gd name="connsiteY27" fmla="*/ 2119745 h 2903517"/>
                <a:gd name="connsiteX28" fmla="*/ 1502228 w 2143496"/>
                <a:gd name="connsiteY28" fmla="*/ 2095995 h 2903517"/>
                <a:gd name="connsiteX29" fmla="*/ 1496291 w 2143496"/>
                <a:gd name="connsiteY29" fmla="*/ 2078182 h 2903517"/>
                <a:gd name="connsiteX30" fmla="*/ 1472540 w 2143496"/>
                <a:gd name="connsiteY30" fmla="*/ 2048494 h 2903517"/>
                <a:gd name="connsiteX31" fmla="*/ 1460665 w 2143496"/>
                <a:gd name="connsiteY31" fmla="*/ 2036618 h 2903517"/>
                <a:gd name="connsiteX32" fmla="*/ 1442852 w 2143496"/>
                <a:gd name="connsiteY32" fmla="*/ 2006930 h 2903517"/>
                <a:gd name="connsiteX33" fmla="*/ 1407226 w 2143496"/>
                <a:gd name="connsiteY33" fmla="*/ 1983179 h 2903517"/>
                <a:gd name="connsiteX34" fmla="*/ 1395351 w 2143496"/>
                <a:gd name="connsiteY34" fmla="*/ 1965366 h 2903517"/>
                <a:gd name="connsiteX35" fmla="*/ 1389413 w 2143496"/>
                <a:gd name="connsiteY35" fmla="*/ 1947553 h 2903517"/>
                <a:gd name="connsiteX36" fmla="*/ 1371600 w 2143496"/>
                <a:gd name="connsiteY36" fmla="*/ 1935678 h 2903517"/>
                <a:gd name="connsiteX37" fmla="*/ 1335974 w 2143496"/>
                <a:gd name="connsiteY37" fmla="*/ 1894114 h 2903517"/>
                <a:gd name="connsiteX38" fmla="*/ 1318161 w 2143496"/>
                <a:gd name="connsiteY38" fmla="*/ 1870364 h 2903517"/>
                <a:gd name="connsiteX39" fmla="*/ 1282535 w 2143496"/>
                <a:gd name="connsiteY39" fmla="*/ 1852551 h 2903517"/>
                <a:gd name="connsiteX40" fmla="*/ 1252847 w 2143496"/>
                <a:gd name="connsiteY40" fmla="*/ 1822862 h 2903517"/>
                <a:gd name="connsiteX41" fmla="*/ 1246909 w 2143496"/>
                <a:gd name="connsiteY41" fmla="*/ 1805049 h 2903517"/>
                <a:gd name="connsiteX42" fmla="*/ 1229096 w 2143496"/>
                <a:gd name="connsiteY42" fmla="*/ 1793174 h 2903517"/>
                <a:gd name="connsiteX43" fmla="*/ 1157844 w 2143496"/>
                <a:gd name="connsiteY43" fmla="*/ 1787236 h 2903517"/>
                <a:gd name="connsiteX44" fmla="*/ 1122218 w 2143496"/>
                <a:gd name="connsiteY44" fmla="*/ 1769423 h 2903517"/>
                <a:gd name="connsiteX45" fmla="*/ 1104405 w 2143496"/>
                <a:gd name="connsiteY45" fmla="*/ 1751610 h 2903517"/>
                <a:gd name="connsiteX46" fmla="*/ 1021278 w 2143496"/>
                <a:gd name="connsiteY46" fmla="*/ 1733797 h 2903517"/>
                <a:gd name="connsiteX47" fmla="*/ 985652 w 2143496"/>
                <a:gd name="connsiteY47" fmla="*/ 1721922 h 2903517"/>
                <a:gd name="connsiteX48" fmla="*/ 872836 w 2143496"/>
                <a:gd name="connsiteY48" fmla="*/ 1715984 h 2903517"/>
                <a:gd name="connsiteX49" fmla="*/ 831273 w 2143496"/>
                <a:gd name="connsiteY49" fmla="*/ 1692234 h 2903517"/>
                <a:gd name="connsiteX50" fmla="*/ 813460 w 2143496"/>
                <a:gd name="connsiteY50" fmla="*/ 1680358 h 2903517"/>
                <a:gd name="connsiteX51" fmla="*/ 789709 w 2143496"/>
                <a:gd name="connsiteY51" fmla="*/ 1674421 h 2903517"/>
                <a:gd name="connsiteX52" fmla="*/ 771896 w 2143496"/>
                <a:gd name="connsiteY52" fmla="*/ 1668483 h 2903517"/>
                <a:gd name="connsiteX53" fmla="*/ 760021 w 2143496"/>
                <a:gd name="connsiteY53" fmla="*/ 1650670 h 2903517"/>
                <a:gd name="connsiteX54" fmla="*/ 742208 w 2143496"/>
                <a:gd name="connsiteY54" fmla="*/ 1638795 h 2903517"/>
                <a:gd name="connsiteX55" fmla="*/ 730332 w 2143496"/>
                <a:gd name="connsiteY55" fmla="*/ 1603169 h 2903517"/>
                <a:gd name="connsiteX56" fmla="*/ 700644 w 2143496"/>
                <a:gd name="connsiteY56" fmla="*/ 1561605 h 2903517"/>
                <a:gd name="connsiteX57" fmla="*/ 682831 w 2143496"/>
                <a:gd name="connsiteY57" fmla="*/ 1549730 h 2903517"/>
                <a:gd name="connsiteX58" fmla="*/ 647205 w 2143496"/>
                <a:gd name="connsiteY58" fmla="*/ 1520042 h 2903517"/>
                <a:gd name="connsiteX59" fmla="*/ 605641 w 2143496"/>
                <a:gd name="connsiteY59" fmla="*/ 1508166 h 2903517"/>
                <a:gd name="connsiteX60" fmla="*/ 581891 w 2143496"/>
                <a:gd name="connsiteY60" fmla="*/ 1496291 h 2903517"/>
                <a:gd name="connsiteX61" fmla="*/ 552203 w 2143496"/>
                <a:gd name="connsiteY61" fmla="*/ 1460665 h 2903517"/>
                <a:gd name="connsiteX62" fmla="*/ 540327 w 2143496"/>
                <a:gd name="connsiteY62" fmla="*/ 1448790 h 2903517"/>
                <a:gd name="connsiteX63" fmla="*/ 534390 w 2143496"/>
                <a:gd name="connsiteY63" fmla="*/ 1430977 h 2903517"/>
                <a:gd name="connsiteX64" fmla="*/ 498764 w 2143496"/>
                <a:gd name="connsiteY64" fmla="*/ 1419101 h 2903517"/>
                <a:gd name="connsiteX65" fmla="*/ 486888 w 2143496"/>
                <a:gd name="connsiteY65" fmla="*/ 1407226 h 2903517"/>
                <a:gd name="connsiteX66" fmla="*/ 421574 w 2143496"/>
                <a:gd name="connsiteY66" fmla="*/ 1383475 h 2903517"/>
                <a:gd name="connsiteX67" fmla="*/ 385948 w 2143496"/>
                <a:gd name="connsiteY67" fmla="*/ 1347849 h 2903517"/>
                <a:gd name="connsiteX68" fmla="*/ 350322 w 2143496"/>
                <a:gd name="connsiteY68" fmla="*/ 1324099 h 2903517"/>
                <a:gd name="connsiteX69" fmla="*/ 326571 w 2143496"/>
                <a:gd name="connsiteY69" fmla="*/ 1300348 h 2903517"/>
                <a:gd name="connsiteX70" fmla="*/ 302821 w 2143496"/>
                <a:gd name="connsiteY70" fmla="*/ 1270660 h 2903517"/>
                <a:gd name="connsiteX71" fmla="*/ 285008 w 2143496"/>
                <a:gd name="connsiteY71" fmla="*/ 1252847 h 2903517"/>
                <a:gd name="connsiteX72" fmla="*/ 273132 w 2143496"/>
                <a:gd name="connsiteY72" fmla="*/ 1235034 h 2903517"/>
                <a:gd name="connsiteX73" fmla="*/ 255319 w 2143496"/>
                <a:gd name="connsiteY73" fmla="*/ 1229096 h 2903517"/>
                <a:gd name="connsiteX74" fmla="*/ 231569 w 2143496"/>
                <a:gd name="connsiteY74" fmla="*/ 1199408 h 2903517"/>
                <a:gd name="connsiteX75" fmla="*/ 219693 w 2143496"/>
                <a:gd name="connsiteY75" fmla="*/ 1187532 h 2903517"/>
                <a:gd name="connsiteX76" fmla="*/ 190005 w 2143496"/>
                <a:gd name="connsiteY76" fmla="*/ 1151906 h 2903517"/>
                <a:gd name="connsiteX77" fmla="*/ 184067 w 2143496"/>
                <a:gd name="connsiteY77" fmla="*/ 1134094 h 2903517"/>
                <a:gd name="connsiteX78" fmla="*/ 172192 w 2143496"/>
                <a:gd name="connsiteY78" fmla="*/ 1062842 h 2903517"/>
                <a:gd name="connsiteX79" fmla="*/ 166254 w 2143496"/>
                <a:gd name="connsiteY79" fmla="*/ 1045029 h 2903517"/>
                <a:gd name="connsiteX80" fmla="*/ 148441 w 2143496"/>
                <a:gd name="connsiteY80" fmla="*/ 1021278 h 2903517"/>
                <a:gd name="connsiteX81" fmla="*/ 136566 w 2143496"/>
                <a:gd name="connsiteY81" fmla="*/ 973777 h 2903517"/>
                <a:gd name="connsiteX82" fmla="*/ 142504 w 2143496"/>
                <a:gd name="connsiteY82" fmla="*/ 955964 h 2903517"/>
                <a:gd name="connsiteX83" fmla="*/ 136566 w 2143496"/>
                <a:gd name="connsiteY83" fmla="*/ 866899 h 2903517"/>
                <a:gd name="connsiteX84" fmla="*/ 124691 w 2143496"/>
                <a:gd name="connsiteY84" fmla="*/ 849086 h 2903517"/>
                <a:gd name="connsiteX85" fmla="*/ 106878 w 2143496"/>
                <a:gd name="connsiteY85" fmla="*/ 825335 h 2903517"/>
                <a:gd name="connsiteX86" fmla="*/ 95003 w 2143496"/>
                <a:gd name="connsiteY86" fmla="*/ 807522 h 2903517"/>
                <a:gd name="connsiteX87" fmla="*/ 83127 w 2143496"/>
                <a:gd name="connsiteY87" fmla="*/ 795647 h 2903517"/>
                <a:gd name="connsiteX88" fmla="*/ 77190 w 2143496"/>
                <a:gd name="connsiteY88" fmla="*/ 730332 h 2903517"/>
                <a:gd name="connsiteX89" fmla="*/ 71252 w 2143496"/>
                <a:gd name="connsiteY89" fmla="*/ 712519 h 2903517"/>
                <a:gd name="connsiteX90" fmla="*/ 59377 w 2143496"/>
                <a:gd name="connsiteY90" fmla="*/ 653143 h 2903517"/>
                <a:gd name="connsiteX91" fmla="*/ 71252 w 2143496"/>
                <a:gd name="connsiteY91" fmla="*/ 498764 h 2903517"/>
                <a:gd name="connsiteX92" fmla="*/ 65314 w 2143496"/>
                <a:gd name="connsiteY92" fmla="*/ 480951 h 2903517"/>
                <a:gd name="connsiteX93" fmla="*/ 53439 w 2143496"/>
                <a:gd name="connsiteY93" fmla="*/ 439387 h 2903517"/>
                <a:gd name="connsiteX94" fmla="*/ 71252 w 2143496"/>
                <a:gd name="connsiteY94" fmla="*/ 338447 h 2903517"/>
                <a:gd name="connsiteX95" fmla="*/ 89065 w 2143496"/>
                <a:gd name="connsiteY95" fmla="*/ 160317 h 2903517"/>
                <a:gd name="connsiteX96" fmla="*/ 83127 w 2143496"/>
                <a:gd name="connsiteY96" fmla="*/ 142504 h 2903517"/>
                <a:gd name="connsiteX97" fmla="*/ 65314 w 2143496"/>
                <a:gd name="connsiteY97" fmla="*/ 100940 h 2903517"/>
                <a:gd name="connsiteX98" fmla="*/ 11875 w 2143496"/>
                <a:gd name="connsiteY98" fmla="*/ 35626 h 2903517"/>
                <a:gd name="connsiteX99" fmla="*/ 0 w 2143496"/>
                <a:gd name="connsiteY99" fmla="*/ 0 h 2903517"/>
                <a:gd name="connsiteX0" fmla="*/ 2143496 w 2143496"/>
                <a:gd name="connsiteY0" fmla="*/ 2903517 h 2903517"/>
                <a:gd name="connsiteX1" fmla="*/ 2125683 w 2143496"/>
                <a:gd name="connsiteY1" fmla="*/ 2861953 h 2903517"/>
                <a:gd name="connsiteX2" fmla="*/ 2101932 w 2143496"/>
                <a:gd name="connsiteY2" fmla="*/ 2826327 h 2903517"/>
                <a:gd name="connsiteX3" fmla="*/ 2095995 w 2143496"/>
                <a:gd name="connsiteY3" fmla="*/ 2796639 h 2903517"/>
                <a:gd name="connsiteX4" fmla="*/ 2090057 w 2143496"/>
                <a:gd name="connsiteY4" fmla="*/ 2778826 h 2903517"/>
                <a:gd name="connsiteX5" fmla="*/ 2084119 w 2143496"/>
                <a:gd name="connsiteY5" fmla="*/ 2749138 h 2903517"/>
                <a:gd name="connsiteX6" fmla="*/ 2066306 w 2143496"/>
                <a:gd name="connsiteY6" fmla="*/ 2743200 h 2903517"/>
                <a:gd name="connsiteX7" fmla="*/ 2048493 w 2143496"/>
                <a:gd name="connsiteY7" fmla="*/ 2731325 h 2903517"/>
                <a:gd name="connsiteX8" fmla="*/ 2012867 w 2143496"/>
                <a:gd name="connsiteY8" fmla="*/ 2719449 h 2903517"/>
                <a:gd name="connsiteX9" fmla="*/ 1995054 w 2143496"/>
                <a:gd name="connsiteY9" fmla="*/ 2701636 h 2903517"/>
                <a:gd name="connsiteX10" fmla="*/ 1977241 w 2143496"/>
                <a:gd name="connsiteY10" fmla="*/ 2695699 h 2903517"/>
                <a:gd name="connsiteX11" fmla="*/ 1894114 w 2143496"/>
                <a:gd name="connsiteY11" fmla="*/ 2683823 h 2903517"/>
                <a:gd name="connsiteX12" fmla="*/ 1793174 w 2143496"/>
                <a:gd name="connsiteY12" fmla="*/ 2671948 h 2903517"/>
                <a:gd name="connsiteX13" fmla="*/ 1775361 w 2143496"/>
                <a:gd name="connsiteY13" fmla="*/ 2666010 h 2903517"/>
                <a:gd name="connsiteX14" fmla="*/ 1769423 w 2143496"/>
                <a:gd name="connsiteY14" fmla="*/ 2648197 h 2903517"/>
                <a:gd name="connsiteX15" fmla="*/ 1757548 w 2143496"/>
                <a:gd name="connsiteY15" fmla="*/ 2630384 h 2903517"/>
                <a:gd name="connsiteX16" fmla="*/ 1745673 w 2143496"/>
                <a:gd name="connsiteY16" fmla="*/ 2523506 h 2903517"/>
                <a:gd name="connsiteX17" fmla="*/ 1733797 w 2143496"/>
                <a:gd name="connsiteY17" fmla="*/ 2487881 h 2903517"/>
                <a:gd name="connsiteX18" fmla="*/ 1710047 w 2143496"/>
                <a:gd name="connsiteY18" fmla="*/ 2452255 h 2903517"/>
                <a:gd name="connsiteX19" fmla="*/ 1704109 w 2143496"/>
                <a:gd name="connsiteY19" fmla="*/ 2422566 h 2903517"/>
                <a:gd name="connsiteX20" fmla="*/ 1686296 w 2143496"/>
                <a:gd name="connsiteY20" fmla="*/ 2404753 h 2903517"/>
                <a:gd name="connsiteX21" fmla="*/ 1674421 w 2143496"/>
                <a:gd name="connsiteY21" fmla="*/ 2333501 h 2903517"/>
                <a:gd name="connsiteX22" fmla="*/ 1662545 w 2143496"/>
                <a:gd name="connsiteY22" fmla="*/ 2232561 h 2903517"/>
                <a:gd name="connsiteX23" fmla="*/ 1656608 w 2143496"/>
                <a:gd name="connsiteY23" fmla="*/ 2214748 h 2903517"/>
                <a:gd name="connsiteX24" fmla="*/ 1626919 w 2143496"/>
                <a:gd name="connsiteY24" fmla="*/ 2185060 h 2903517"/>
                <a:gd name="connsiteX25" fmla="*/ 1615044 w 2143496"/>
                <a:gd name="connsiteY25" fmla="*/ 2173184 h 2903517"/>
                <a:gd name="connsiteX26" fmla="*/ 1579418 w 2143496"/>
                <a:gd name="connsiteY26" fmla="*/ 2161309 h 2903517"/>
                <a:gd name="connsiteX27" fmla="*/ 1531917 w 2143496"/>
                <a:gd name="connsiteY27" fmla="*/ 2119745 h 2903517"/>
                <a:gd name="connsiteX28" fmla="*/ 1502228 w 2143496"/>
                <a:gd name="connsiteY28" fmla="*/ 2095995 h 2903517"/>
                <a:gd name="connsiteX29" fmla="*/ 1496291 w 2143496"/>
                <a:gd name="connsiteY29" fmla="*/ 2078182 h 2903517"/>
                <a:gd name="connsiteX30" fmla="*/ 1472540 w 2143496"/>
                <a:gd name="connsiteY30" fmla="*/ 2048494 h 2903517"/>
                <a:gd name="connsiteX31" fmla="*/ 1460665 w 2143496"/>
                <a:gd name="connsiteY31" fmla="*/ 2036618 h 2903517"/>
                <a:gd name="connsiteX32" fmla="*/ 1442852 w 2143496"/>
                <a:gd name="connsiteY32" fmla="*/ 2006930 h 2903517"/>
                <a:gd name="connsiteX33" fmla="*/ 1407226 w 2143496"/>
                <a:gd name="connsiteY33" fmla="*/ 1983179 h 2903517"/>
                <a:gd name="connsiteX34" fmla="*/ 1395351 w 2143496"/>
                <a:gd name="connsiteY34" fmla="*/ 1965366 h 2903517"/>
                <a:gd name="connsiteX35" fmla="*/ 1389413 w 2143496"/>
                <a:gd name="connsiteY35" fmla="*/ 1947553 h 2903517"/>
                <a:gd name="connsiteX36" fmla="*/ 1371600 w 2143496"/>
                <a:gd name="connsiteY36" fmla="*/ 1935678 h 2903517"/>
                <a:gd name="connsiteX37" fmla="*/ 1335974 w 2143496"/>
                <a:gd name="connsiteY37" fmla="*/ 1894114 h 2903517"/>
                <a:gd name="connsiteX38" fmla="*/ 1318161 w 2143496"/>
                <a:gd name="connsiteY38" fmla="*/ 1870364 h 2903517"/>
                <a:gd name="connsiteX39" fmla="*/ 1282535 w 2143496"/>
                <a:gd name="connsiteY39" fmla="*/ 1852551 h 2903517"/>
                <a:gd name="connsiteX40" fmla="*/ 1252847 w 2143496"/>
                <a:gd name="connsiteY40" fmla="*/ 1822862 h 2903517"/>
                <a:gd name="connsiteX41" fmla="*/ 1246909 w 2143496"/>
                <a:gd name="connsiteY41" fmla="*/ 1805049 h 2903517"/>
                <a:gd name="connsiteX42" fmla="*/ 1229096 w 2143496"/>
                <a:gd name="connsiteY42" fmla="*/ 1793174 h 2903517"/>
                <a:gd name="connsiteX43" fmla="*/ 1157844 w 2143496"/>
                <a:gd name="connsiteY43" fmla="*/ 1787236 h 2903517"/>
                <a:gd name="connsiteX44" fmla="*/ 1122218 w 2143496"/>
                <a:gd name="connsiteY44" fmla="*/ 1769423 h 2903517"/>
                <a:gd name="connsiteX45" fmla="*/ 1104405 w 2143496"/>
                <a:gd name="connsiteY45" fmla="*/ 1751610 h 2903517"/>
                <a:gd name="connsiteX46" fmla="*/ 1021278 w 2143496"/>
                <a:gd name="connsiteY46" fmla="*/ 1733797 h 2903517"/>
                <a:gd name="connsiteX47" fmla="*/ 985652 w 2143496"/>
                <a:gd name="connsiteY47" fmla="*/ 1721922 h 2903517"/>
                <a:gd name="connsiteX48" fmla="*/ 872836 w 2143496"/>
                <a:gd name="connsiteY48" fmla="*/ 1715984 h 2903517"/>
                <a:gd name="connsiteX49" fmla="*/ 831273 w 2143496"/>
                <a:gd name="connsiteY49" fmla="*/ 1692234 h 2903517"/>
                <a:gd name="connsiteX50" fmla="*/ 813460 w 2143496"/>
                <a:gd name="connsiteY50" fmla="*/ 1680358 h 2903517"/>
                <a:gd name="connsiteX51" fmla="*/ 789709 w 2143496"/>
                <a:gd name="connsiteY51" fmla="*/ 1674421 h 2903517"/>
                <a:gd name="connsiteX52" fmla="*/ 771896 w 2143496"/>
                <a:gd name="connsiteY52" fmla="*/ 1668483 h 2903517"/>
                <a:gd name="connsiteX53" fmla="*/ 760021 w 2143496"/>
                <a:gd name="connsiteY53" fmla="*/ 1650670 h 2903517"/>
                <a:gd name="connsiteX54" fmla="*/ 742208 w 2143496"/>
                <a:gd name="connsiteY54" fmla="*/ 1638795 h 2903517"/>
                <a:gd name="connsiteX55" fmla="*/ 730332 w 2143496"/>
                <a:gd name="connsiteY55" fmla="*/ 1603169 h 2903517"/>
                <a:gd name="connsiteX56" fmla="*/ 700644 w 2143496"/>
                <a:gd name="connsiteY56" fmla="*/ 1561605 h 2903517"/>
                <a:gd name="connsiteX57" fmla="*/ 682831 w 2143496"/>
                <a:gd name="connsiteY57" fmla="*/ 1549730 h 2903517"/>
                <a:gd name="connsiteX58" fmla="*/ 647205 w 2143496"/>
                <a:gd name="connsiteY58" fmla="*/ 1520042 h 2903517"/>
                <a:gd name="connsiteX59" fmla="*/ 605641 w 2143496"/>
                <a:gd name="connsiteY59" fmla="*/ 1508166 h 2903517"/>
                <a:gd name="connsiteX60" fmla="*/ 581891 w 2143496"/>
                <a:gd name="connsiteY60" fmla="*/ 1496291 h 2903517"/>
                <a:gd name="connsiteX61" fmla="*/ 552203 w 2143496"/>
                <a:gd name="connsiteY61" fmla="*/ 1460665 h 2903517"/>
                <a:gd name="connsiteX62" fmla="*/ 540327 w 2143496"/>
                <a:gd name="connsiteY62" fmla="*/ 1448790 h 2903517"/>
                <a:gd name="connsiteX63" fmla="*/ 534390 w 2143496"/>
                <a:gd name="connsiteY63" fmla="*/ 1430977 h 2903517"/>
                <a:gd name="connsiteX64" fmla="*/ 498764 w 2143496"/>
                <a:gd name="connsiteY64" fmla="*/ 1419101 h 2903517"/>
                <a:gd name="connsiteX65" fmla="*/ 486888 w 2143496"/>
                <a:gd name="connsiteY65" fmla="*/ 1407226 h 2903517"/>
                <a:gd name="connsiteX66" fmla="*/ 421574 w 2143496"/>
                <a:gd name="connsiteY66" fmla="*/ 1383475 h 2903517"/>
                <a:gd name="connsiteX67" fmla="*/ 385948 w 2143496"/>
                <a:gd name="connsiteY67" fmla="*/ 1347849 h 2903517"/>
                <a:gd name="connsiteX68" fmla="*/ 350322 w 2143496"/>
                <a:gd name="connsiteY68" fmla="*/ 1324099 h 2903517"/>
                <a:gd name="connsiteX69" fmla="*/ 326571 w 2143496"/>
                <a:gd name="connsiteY69" fmla="*/ 1300348 h 2903517"/>
                <a:gd name="connsiteX70" fmla="*/ 302821 w 2143496"/>
                <a:gd name="connsiteY70" fmla="*/ 1270660 h 2903517"/>
                <a:gd name="connsiteX71" fmla="*/ 285008 w 2143496"/>
                <a:gd name="connsiteY71" fmla="*/ 1252847 h 2903517"/>
                <a:gd name="connsiteX72" fmla="*/ 273132 w 2143496"/>
                <a:gd name="connsiteY72" fmla="*/ 1235034 h 2903517"/>
                <a:gd name="connsiteX73" fmla="*/ 255319 w 2143496"/>
                <a:gd name="connsiteY73" fmla="*/ 1229096 h 2903517"/>
                <a:gd name="connsiteX74" fmla="*/ 231569 w 2143496"/>
                <a:gd name="connsiteY74" fmla="*/ 1199408 h 2903517"/>
                <a:gd name="connsiteX75" fmla="*/ 219693 w 2143496"/>
                <a:gd name="connsiteY75" fmla="*/ 1187532 h 2903517"/>
                <a:gd name="connsiteX76" fmla="*/ 190005 w 2143496"/>
                <a:gd name="connsiteY76" fmla="*/ 1151906 h 2903517"/>
                <a:gd name="connsiteX77" fmla="*/ 184067 w 2143496"/>
                <a:gd name="connsiteY77" fmla="*/ 1134094 h 2903517"/>
                <a:gd name="connsiteX78" fmla="*/ 172192 w 2143496"/>
                <a:gd name="connsiteY78" fmla="*/ 1062842 h 2903517"/>
                <a:gd name="connsiteX79" fmla="*/ 166254 w 2143496"/>
                <a:gd name="connsiteY79" fmla="*/ 1045029 h 2903517"/>
                <a:gd name="connsiteX80" fmla="*/ 148441 w 2143496"/>
                <a:gd name="connsiteY80" fmla="*/ 1021278 h 2903517"/>
                <a:gd name="connsiteX81" fmla="*/ 136566 w 2143496"/>
                <a:gd name="connsiteY81" fmla="*/ 973777 h 2903517"/>
                <a:gd name="connsiteX82" fmla="*/ 142504 w 2143496"/>
                <a:gd name="connsiteY82" fmla="*/ 955964 h 2903517"/>
                <a:gd name="connsiteX83" fmla="*/ 136566 w 2143496"/>
                <a:gd name="connsiteY83" fmla="*/ 866899 h 2903517"/>
                <a:gd name="connsiteX84" fmla="*/ 124691 w 2143496"/>
                <a:gd name="connsiteY84" fmla="*/ 849086 h 2903517"/>
                <a:gd name="connsiteX85" fmla="*/ 106878 w 2143496"/>
                <a:gd name="connsiteY85" fmla="*/ 825335 h 2903517"/>
                <a:gd name="connsiteX86" fmla="*/ 95003 w 2143496"/>
                <a:gd name="connsiteY86" fmla="*/ 807522 h 2903517"/>
                <a:gd name="connsiteX87" fmla="*/ 83127 w 2143496"/>
                <a:gd name="connsiteY87" fmla="*/ 795647 h 2903517"/>
                <a:gd name="connsiteX88" fmla="*/ 77190 w 2143496"/>
                <a:gd name="connsiteY88" fmla="*/ 730332 h 2903517"/>
                <a:gd name="connsiteX89" fmla="*/ 71252 w 2143496"/>
                <a:gd name="connsiteY89" fmla="*/ 712519 h 2903517"/>
                <a:gd name="connsiteX90" fmla="*/ 59377 w 2143496"/>
                <a:gd name="connsiteY90" fmla="*/ 653143 h 2903517"/>
                <a:gd name="connsiteX91" fmla="*/ 71252 w 2143496"/>
                <a:gd name="connsiteY91" fmla="*/ 498764 h 2903517"/>
                <a:gd name="connsiteX92" fmla="*/ 65314 w 2143496"/>
                <a:gd name="connsiteY92" fmla="*/ 480951 h 2903517"/>
                <a:gd name="connsiteX93" fmla="*/ 53439 w 2143496"/>
                <a:gd name="connsiteY93" fmla="*/ 439387 h 2903517"/>
                <a:gd name="connsiteX94" fmla="*/ 71252 w 2143496"/>
                <a:gd name="connsiteY94" fmla="*/ 338447 h 2903517"/>
                <a:gd name="connsiteX95" fmla="*/ 89065 w 2143496"/>
                <a:gd name="connsiteY95" fmla="*/ 160317 h 2903517"/>
                <a:gd name="connsiteX96" fmla="*/ 65314 w 2143496"/>
                <a:gd name="connsiteY96" fmla="*/ 100940 h 2903517"/>
                <a:gd name="connsiteX97" fmla="*/ 11875 w 2143496"/>
                <a:gd name="connsiteY97" fmla="*/ 35626 h 2903517"/>
                <a:gd name="connsiteX98" fmla="*/ 0 w 2143496"/>
                <a:gd name="connsiteY98" fmla="*/ 0 h 2903517"/>
                <a:gd name="connsiteX0" fmla="*/ 2143496 w 2143496"/>
                <a:gd name="connsiteY0" fmla="*/ 2903517 h 2903517"/>
                <a:gd name="connsiteX1" fmla="*/ 2125683 w 2143496"/>
                <a:gd name="connsiteY1" fmla="*/ 2861953 h 2903517"/>
                <a:gd name="connsiteX2" fmla="*/ 2101932 w 2143496"/>
                <a:gd name="connsiteY2" fmla="*/ 2826327 h 2903517"/>
                <a:gd name="connsiteX3" fmla="*/ 2095995 w 2143496"/>
                <a:gd name="connsiteY3" fmla="*/ 2796639 h 2903517"/>
                <a:gd name="connsiteX4" fmla="*/ 2090057 w 2143496"/>
                <a:gd name="connsiteY4" fmla="*/ 2778826 h 2903517"/>
                <a:gd name="connsiteX5" fmla="*/ 2084119 w 2143496"/>
                <a:gd name="connsiteY5" fmla="*/ 2749138 h 2903517"/>
                <a:gd name="connsiteX6" fmla="*/ 2066306 w 2143496"/>
                <a:gd name="connsiteY6" fmla="*/ 2743200 h 2903517"/>
                <a:gd name="connsiteX7" fmla="*/ 2048493 w 2143496"/>
                <a:gd name="connsiteY7" fmla="*/ 2731325 h 2903517"/>
                <a:gd name="connsiteX8" fmla="*/ 2012867 w 2143496"/>
                <a:gd name="connsiteY8" fmla="*/ 2719449 h 2903517"/>
                <a:gd name="connsiteX9" fmla="*/ 1995054 w 2143496"/>
                <a:gd name="connsiteY9" fmla="*/ 2701636 h 2903517"/>
                <a:gd name="connsiteX10" fmla="*/ 1977241 w 2143496"/>
                <a:gd name="connsiteY10" fmla="*/ 2695699 h 2903517"/>
                <a:gd name="connsiteX11" fmla="*/ 1894114 w 2143496"/>
                <a:gd name="connsiteY11" fmla="*/ 2683823 h 2903517"/>
                <a:gd name="connsiteX12" fmla="*/ 1793174 w 2143496"/>
                <a:gd name="connsiteY12" fmla="*/ 2671948 h 2903517"/>
                <a:gd name="connsiteX13" fmla="*/ 1775361 w 2143496"/>
                <a:gd name="connsiteY13" fmla="*/ 2666010 h 2903517"/>
                <a:gd name="connsiteX14" fmla="*/ 1769423 w 2143496"/>
                <a:gd name="connsiteY14" fmla="*/ 2648197 h 2903517"/>
                <a:gd name="connsiteX15" fmla="*/ 1757548 w 2143496"/>
                <a:gd name="connsiteY15" fmla="*/ 2630384 h 2903517"/>
                <a:gd name="connsiteX16" fmla="*/ 1745673 w 2143496"/>
                <a:gd name="connsiteY16" fmla="*/ 2523506 h 2903517"/>
                <a:gd name="connsiteX17" fmla="*/ 1733797 w 2143496"/>
                <a:gd name="connsiteY17" fmla="*/ 2487881 h 2903517"/>
                <a:gd name="connsiteX18" fmla="*/ 1710047 w 2143496"/>
                <a:gd name="connsiteY18" fmla="*/ 2452255 h 2903517"/>
                <a:gd name="connsiteX19" fmla="*/ 1704109 w 2143496"/>
                <a:gd name="connsiteY19" fmla="*/ 2422566 h 2903517"/>
                <a:gd name="connsiteX20" fmla="*/ 1686296 w 2143496"/>
                <a:gd name="connsiteY20" fmla="*/ 2404753 h 2903517"/>
                <a:gd name="connsiteX21" fmla="*/ 1674421 w 2143496"/>
                <a:gd name="connsiteY21" fmla="*/ 2333501 h 2903517"/>
                <a:gd name="connsiteX22" fmla="*/ 1662545 w 2143496"/>
                <a:gd name="connsiteY22" fmla="*/ 2232561 h 2903517"/>
                <a:gd name="connsiteX23" fmla="*/ 1656608 w 2143496"/>
                <a:gd name="connsiteY23" fmla="*/ 2214748 h 2903517"/>
                <a:gd name="connsiteX24" fmla="*/ 1626919 w 2143496"/>
                <a:gd name="connsiteY24" fmla="*/ 2185060 h 2903517"/>
                <a:gd name="connsiteX25" fmla="*/ 1615044 w 2143496"/>
                <a:gd name="connsiteY25" fmla="*/ 2173184 h 2903517"/>
                <a:gd name="connsiteX26" fmla="*/ 1579418 w 2143496"/>
                <a:gd name="connsiteY26" fmla="*/ 2161309 h 2903517"/>
                <a:gd name="connsiteX27" fmla="*/ 1531917 w 2143496"/>
                <a:gd name="connsiteY27" fmla="*/ 2119745 h 2903517"/>
                <a:gd name="connsiteX28" fmla="*/ 1502228 w 2143496"/>
                <a:gd name="connsiteY28" fmla="*/ 2095995 h 2903517"/>
                <a:gd name="connsiteX29" fmla="*/ 1496291 w 2143496"/>
                <a:gd name="connsiteY29" fmla="*/ 2078182 h 2903517"/>
                <a:gd name="connsiteX30" fmla="*/ 1472540 w 2143496"/>
                <a:gd name="connsiteY30" fmla="*/ 2048494 h 2903517"/>
                <a:gd name="connsiteX31" fmla="*/ 1460665 w 2143496"/>
                <a:gd name="connsiteY31" fmla="*/ 2036618 h 2903517"/>
                <a:gd name="connsiteX32" fmla="*/ 1442852 w 2143496"/>
                <a:gd name="connsiteY32" fmla="*/ 2006930 h 2903517"/>
                <a:gd name="connsiteX33" fmla="*/ 1407226 w 2143496"/>
                <a:gd name="connsiteY33" fmla="*/ 1983179 h 2903517"/>
                <a:gd name="connsiteX34" fmla="*/ 1395351 w 2143496"/>
                <a:gd name="connsiteY34" fmla="*/ 1965366 h 2903517"/>
                <a:gd name="connsiteX35" fmla="*/ 1389413 w 2143496"/>
                <a:gd name="connsiteY35" fmla="*/ 1947553 h 2903517"/>
                <a:gd name="connsiteX36" fmla="*/ 1371600 w 2143496"/>
                <a:gd name="connsiteY36" fmla="*/ 1935678 h 2903517"/>
                <a:gd name="connsiteX37" fmla="*/ 1335974 w 2143496"/>
                <a:gd name="connsiteY37" fmla="*/ 1894114 h 2903517"/>
                <a:gd name="connsiteX38" fmla="*/ 1318161 w 2143496"/>
                <a:gd name="connsiteY38" fmla="*/ 1870364 h 2903517"/>
                <a:gd name="connsiteX39" fmla="*/ 1282535 w 2143496"/>
                <a:gd name="connsiteY39" fmla="*/ 1852551 h 2903517"/>
                <a:gd name="connsiteX40" fmla="*/ 1252847 w 2143496"/>
                <a:gd name="connsiteY40" fmla="*/ 1822862 h 2903517"/>
                <a:gd name="connsiteX41" fmla="*/ 1246909 w 2143496"/>
                <a:gd name="connsiteY41" fmla="*/ 1805049 h 2903517"/>
                <a:gd name="connsiteX42" fmla="*/ 1229096 w 2143496"/>
                <a:gd name="connsiteY42" fmla="*/ 1793174 h 2903517"/>
                <a:gd name="connsiteX43" fmla="*/ 1157844 w 2143496"/>
                <a:gd name="connsiteY43" fmla="*/ 1787236 h 2903517"/>
                <a:gd name="connsiteX44" fmla="*/ 1122218 w 2143496"/>
                <a:gd name="connsiteY44" fmla="*/ 1769423 h 2903517"/>
                <a:gd name="connsiteX45" fmla="*/ 1104405 w 2143496"/>
                <a:gd name="connsiteY45" fmla="*/ 1751610 h 2903517"/>
                <a:gd name="connsiteX46" fmla="*/ 1021278 w 2143496"/>
                <a:gd name="connsiteY46" fmla="*/ 1733797 h 2903517"/>
                <a:gd name="connsiteX47" fmla="*/ 985652 w 2143496"/>
                <a:gd name="connsiteY47" fmla="*/ 1721922 h 2903517"/>
                <a:gd name="connsiteX48" fmla="*/ 872836 w 2143496"/>
                <a:gd name="connsiteY48" fmla="*/ 1715984 h 2903517"/>
                <a:gd name="connsiteX49" fmla="*/ 831273 w 2143496"/>
                <a:gd name="connsiteY49" fmla="*/ 1692234 h 2903517"/>
                <a:gd name="connsiteX50" fmla="*/ 813460 w 2143496"/>
                <a:gd name="connsiteY50" fmla="*/ 1680358 h 2903517"/>
                <a:gd name="connsiteX51" fmla="*/ 789709 w 2143496"/>
                <a:gd name="connsiteY51" fmla="*/ 1674421 h 2903517"/>
                <a:gd name="connsiteX52" fmla="*/ 771896 w 2143496"/>
                <a:gd name="connsiteY52" fmla="*/ 1668483 h 2903517"/>
                <a:gd name="connsiteX53" fmla="*/ 760021 w 2143496"/>
                <a:gd name="connsiteY53" fmla="*/ 1650670 h 2903517"/>
                <a:gd name="connsiteX54" fmla="*/ 742208 w 2143496"/>
                <a:gd name="connsiteY54" fmla="*/ 1638795 h 2903517"/>
                <a:gd name="connsiteX55" fmla="*/ 730332 w 2143496"/>
                <a:gd name="connsiteY55" fmla="*/ 1603169 h 2903517"/>
                <a:gd name="connsiteX56" fmla="*/ 700644 w 2143496"/>
                <a:gd name="connsiteY56" fmla="*/ 1561605 h 2903517"/>
                <a:gd name="connsiteX57" fmla="*/ 682831 w 2143496"/>
                <a:gd name="connsiteY57" fmla="*/ 1549730 h 2903517"/>
                <a:gd name="connsiteX58" fmla="*/ 647205 w 2143496"/>
                <a:gd name="connsiteY58" fmla="*/ 1520042 h 2903517"/>
                <a:gd name="connsiteX59" fmla="*/ 605641 w 2143496"/>
                <a:gd name="connsiteY59" fmla="*/ 1508166 h 2903517"/>
                <a:gd name="connsiteX60" fmla="*/ 581891 w 2143496"/>
                <a:gd name="connsiteY60" fmla="*/ 1496291 h 2903517"/>
                <a:gd name="connsiteX61" fmla="*/ 552203 w 2143496"/>
                <a:gd name="connsiteY61" fmla="*/ 1460665 h 2903517"/>
                <a:gd name="connsiteX62" fmla="*/ 540327 w 2143496"/>
                <a:gd name="connsiteY62" fmla="*/ 1448790 h 2903517"/>
                <a:gd name="connsiteX63" fmla="*/ 534390 w 2143496"/>
                <a:gd name="connsiteY63" fmla="*/ 1430977 h 2903517"/>
                <a:gd name="connsiteX64" fmla="*/ 498764 w 2143496"/>
                <a:gd name="connsiteY64" fmla="*/ 1419101 h 2903517"/>
                <a:gd name="connsiteX65" fmla="*/ 486888 w 2143496"/>
                <a:gd name="connsiteY65" fmla="*/ 1407226 h 2903517"/>
                <a:gd name="connsiteX66" fmla="*/ 421574 w 2143496"/>
                <a:gd name="connsiteY66" fmla="*/ 1383475 h 2903517"/>
                <a:gd name="connsiteX67" fmla="*/ 385948 w 2143496"/>
                <a:gd name="connsiteY67" fmla="*/ 1347849 h 2903517"/>
                <a:gd name="connsiteX68" fmla="*/ 350322 w 2143496"/>
                <a:gd name="connsiteY68" fmla="*/ 1324099 h 2903517"/>
                <a:gd name="connsiteX69" fmla="*/ 326571 w 2143496"/>
                <a:gd name="connsiteY69" fmla="*/ 1300348 h 2903517"/>
                <a:gd name="connsiteX70" fmla="*/ 302821 w 2143496"/>
                <a:gd name="connsiteY70" fmla="*/ 1270660 h 2903517"/>
                <a:gd name="connsiteX71" fmla="*/ 285008 w 2143496"/>
                <a:gd name="connsiteY71" fmla="*/ 1252847 h 2903517"/>
                <a:gd name="connsiteX72" fmla="*/ 273132 w 2143496"/>
                <a:gd name="connsiteY72" fmla="*/ 1235034 h 2903517"/>
                <a:gd name="connsiteX73" fmla="*/ 255319 w 2143496"/>
                <a:gd name="connsiteY73" fmla="*/ 1229096 h 2903517"/>
                <a:gd name="connsiteX74" fmla="*/ 231569 w 2143496"/>
                <a:gd name="connsiteY74" fmla="*/ 1199408 h 2903517"/>
                <a:gd name="connsiteX75" fmla="*/ 219693 w 2143496"/>
                <a:gd name="connsiteY75" fmla="*/ 1187532 h 2903517"/>
                <a:gd name="connsiteX76" fmla="*/ 190005 w 2143496"/>
                <a:gd name="connsiteY76" fmla="*/ 1151906 h 2903517"/>
                <a:gd name="connsiteX77" fmla="*/ 184067 w 2143496"/>
                <a:gd name="connsiteY77" fmla="*/ 1134094 h 2903517"/>
                <a:gd name="connsiteX78" fmla="*/ 172192 w 2143496"/>
                <a:gd name="connsiteY78" fmla="*/ 1062842 h 2903517"/>
                <a:gd name="connsiteX79" fmla="*/ 166254 w 2143496"/>
                <a:gd name="connsiteY79" fmla="*/ 1045029 h 2903517"/>
                <a:gd name="connsiteX80" fmla="*/ 148441 w 2143496"/>
                <a:gd name="connsiteY80" fmla="*/ 1021278 h 2903517"/>
                <a:gd name="connsiteX81" fmla="*/ 136566 w 2143496"/>
                <a:gd name="connsiteY81" fmla="*/ 973777 h 2903517"/>
                <a:gd name="connsiteX82" fmla="*/ 142504 w 2143496"/>
                <a:gd name="connsiteY82" fmla="*/ 955964 h 2903517"/>
                <a:gd name="connsiteX83" fmla="*/ 136566 w 2143496"/>
                <a:gd name="connsiteY83" fmla="*/ 866899 h 2903517"/>
                <a:gd name="connsiteX84" fmla="*/ 124691 w 2143496"/>
                <a:gd name="connsiteY84" fmla="*/ 849086 h 2903517"/>
                <a:gd name="connsiteX85" fmla="*/ 106878 w 2143496"/>
                <a:gd name="connsiteY85" fmla="*/ 825335 h 2903517"/>
                <a:gd name="connsiteX86" fmla="*/ 95003 w 2143496"/>
                <a:gd name="connsiteY86" fmla="*/ 807522 h 2903517"/>
                <a:gd name="connsiteX87" fmla="*/ 83127 w 2143496"/>
                <a:gd name="connsiteY87" fmla="*/ 795647 h 2903517"/>
                <a:gd name="connsiteX88" fmla="*/ 77190 w 2143496"/>
                <a:gd name="connsiteY88" fmla="*/ 730332 h 2903517"/>
                <a:gd name="connsiteX89" fmla="*/ 71252 w 2143496"/>
                <a:gd name="connsiteY89" fmla="*/ 712519 h 2903517"/>
                <a:gd name="connsiteX90" fmla="*/ 59377 w 2143496"/>
                <a:gd name="connsiteY90" fmla="*/ 653143 h 2903517"/>
                <a:gd name="connsiteX91" fmla="*/ 71252 w 2143496"/>
                <a:gd name="connsiteY91" fmla="*/ 498764 h 2903517"/>
                <a:gd name="connsiteX92" fmla="*/ 65314 w 2143496"/>
                <a:gd name="connsiteY92" fmla="*/ 480951 h 2903517"/>
                <a:gd name="connsiteX93" fmla="*/ 53439 w 2143496"/>
                <a:gd name="connsiteY93" fmla="*/ 439387 h 2903517"/>
                <a:gd name="connsiteX94" fmla="*/ 71252 w 2143496"/>
                <a:gd name="connsiteY94" fmla="*/ 338447 h 2903517"/>
                <a:gd name="connsiteX95" fmla="*/ 65314 w 2143496"/>
                <a:gd name="connsiteY95" fmla="*/ 100940 h 2903517"/>
                <a:gd name="connsiteX96" fmla="*/ 11875 w 2143496"/>
                <a:gd name="connsiteY96" fmla="*/ 35626 h 2903517"/>
                <a:gd name="connsiteX97" fmla="*/ 0 w 2143496"/>
                <a:gd name="connsiteY97" fmla="*/ 0 h 2903517"/>
                <a:gd name="connsiteX0" fmla="*/ 2143496 w 2143496"/>
                <a:gd name="connsiteY0" fmla="*/ 2903517 h 2903517"/>
                <a:gd name="connsiteX1" fmla="*/ 2125683 w 2143496"/>
                <a:gd name="connsiteY1" fmla="*/ 2861953 h 2903517"/>
                <a:gd name="connsiteX2" fmla="*/ 2101932 w 2143496"/>
                <a:gd name="connsiteY2" fmla="*/ 2826327 h 2903517"/>
                <a:gd name="connsiteX3" fmla="*/ 2095995 w 2143496"/>
                <a:gd name="connsiteY3" fmla="*/ 2796639 h 2903517"/>
                <a:gd name="connsiteX4" fmla="*/ 2090057 w 2143496"/>
                <a:gd name="connsiteY4" fmla="*/ 2778826 h 2903517"/>
                <a:gd name="connsiteX5" fmla="*/ 2084119 w 2143496"/>
                <a:gd name="connsiteY5" fmla="*/ 2749138 h 2903517"/>
                <a:gd name="connsiteX6" fmla="*/ 2066306 w 2143496"/>
                <a:gd name="connsiteY6" fmla="*/ 2743200 h 2903517"/>
                <a:gd name="connsiteX7" fmla="*/ 2048493 w 2143496"/>
                <a:gd name="connsiteY7" fmla="*/ 2731325 h 2903517"/>
                <a:gd name="connsiteX8" fmla="*/ 2012867 w 2143496"/>
                <a:gd name="connsiteY8" fmla="*/ 2719449 h 2903517"/>
                <a:gd name="connsiteX9" fmla="*/ 1995054 w 2143496"/>
                <a:gd name="connsiteY9" fmla="*/ 2701636 h 2903517"/>
                <a:gd name="connsiteX10" fmla="*/ 1977241 w 2143496"/>
                <a:gd name="connsiteY10" fmla="*/ 2695699 h 2903517"/>
                <a:gd name="connsiteX11" fmla="*/ 1894114 w 2143496"/>
                <a:gd name="connsiteY11" fmla="*/ 2683823 h 2903517"/>
                <a:gd name="connsiteX12" fmla="*/ 1793174 w 2143496"/>
                <a:gd name="connsiteY12" fmla="*/ 2671948 h 2903517"/>
                <a:gd name="connsiteX13" fmla="*/ 1775361 w 2143496"/>
                <a:gd name="connsiteY13" fmla="*/ 2666010 h 2903517"/>
                <a:gd name="connsiteX14" fmla="*/ 1769423 w 2143496"/>
                <a:gd name="connsiteY14" fmla="*/ 2648197 h 2903517"/>
                <a:gd name="connsiteX15" fmla="*/ 1757548 w 2143496"/>
                <a:gd name="connsiteY15" fmla="*/ 2630384 h 2903517"/>
                <a:gd name="connsiteX16" fmla="*/ 1745673 w 2143496"/>
                <a:gd name="connsiteY16" fmla="*/ 2523506 h 2903517"/>
                <a:gd name="connsiteX17" fmla="*/ 1733797 w 2143496"/>
                <a:gd name="connsiteY17" fmla="*/ 2487881 h 2903517"/>
                <a:gd name="connsiteX18" fmla="*/ 1710047 w 2143496"/>
                <a:gd name="connsiteY18" fmla="*/ 2452255 h 2903517"/>
                <a:gd name="connsiteX19" fmla="*/ 1704109 w 2143496"/>
                <a:gd name="connsiteY19" fmla="*/ 2422566 h 2903517"/>
                <a:gd name="connsiteX20" fmla="*/ 1686296 w 2143496"/>
                <a:gd name="connsiteY20" fmla="*/ 2404753 h 2903517"/>
                <a:gd name="connsiteX21" fmla="*/ 1674421 w 2143496"/>
                <a:gd name="connsiteY21" fmla="*/ 2333501 h 2903517"/>
                <a:gd name="connsiteX22" fmla="*/ 1662545 w 2143496"/>
                <a:gd name="connsiteY22" fmla="*/ 2232561 h 2903517"/>
                <a:gd name="connsiteX23" fmla="*/ 1656608 w 2143496"/>
                <a:gd name="connsiteY23" fmla="*/ 2214748 h 2903517"/>
                <a:gd name="connsiteX24" fmla="*/ 1626919 w 2143496"/>
                <a:gd name="connsiteY24" fmla="*/ 2185060 h 2903517"/>
                <a:gd name="connsiteX25" fmla="*/ 1615044 w 2143496"/>
                <a:gd name="connsiteY25" fmla="*/ 2173184 h 2903517"/>
                <a:gd name="connsiteX26" fmla="*/ 1579418 w 2143496"/>
                <a:gd name="connsiteY26" fmla="*/ 2161309 h 2903517"/>
                <a:gd name="connsiteX27" fmla="*/ 1531917 w 2143496"/>
                <a:gd name="connsiteY27" fmla="*/ 2119745 h 2903517"/>
                <a:gd name="connsiteX28" fmla="*/ 1502228 w 2143496"/>
                <a:gd name="connsiteY28" fmla="*/ 2095995 h 2903517"/>
                <a:gd name="connsiteX29" fmla="*/ 1496291 w 2143496"/>
                <a:gd name="connsiteY29" fmla="*/ 2078182 h 2903517"/>
                <a:gd name="connsiteX30" fmla="*/ 1472540 w 2143496"/>
                <a:gd name="connsiteY30" fmla="*/ 2048494 h 2903517"/>
                <a:gd name="connsiteX31" fmla="*/ 1460665 w 2143496"/>
                <a:gd name="connsiteY31" fmla="*/ 2036618 h 2903517"/>
                <a:gd name="connsiteX32" fmla="*/ 1442852 w 2143496"/>
                <a:gd name="connsiteY32" fmla="*/ 2006930 h 2903517"/>
                <a:gd name="connsiteX33" fmla="*/ 1407226 w 2143496"/>
                <a:gd name="connsiteY33" fmla="*/ 1983179 h 2903517"/>
                <a:gd name="connsiteX34" fmla="*/ 1395351 w 2143496"/>
                <a:gd name="connsiteY34" fmla="*/ 1965366 h 2903517"/>
                <a:gd name="connsiteX35" fmla="*/ 1389413 w 2143496"/>
                <a:gd name="connsiteY35" fmla="*/ 1947553 h 2903517"/>
                <a:gd name="connsiteX36" fmla="*/ 1371600 w 2143496"/>
                <a:gd name="connsiteY36" fmla="*/ 1935678 h 2903517"/>
                <a:gd name="connsiteX37" fmla="*/ 1335974 w 2143496"/>
                <a:gd name="connsiteY37" fmla="*/ 1894114 h 2903517"/>
                <a:gd name="connsiteX38" fmla="*/ 1318161 w 2143496"/>
                <a:gd name="connsiteY38" fmla="*/ 1870364 h 2903517"/>
                <a:gd name="connsiteX39" fmla="*/ 1282535 w 2143496"/>
                <a:gd name="connsiteY39" fmla="*/ 1852551 h 2903517"/>
                <a:gd name="connsiteX40" fmla="*/ 1252847 w 2143496"/>
                <a:gd name="connsiteY40" fmla="*/ 1822862 h 2903517"/>
                <a:gd name="connsiteX41" fmla="*/ 1246909 w 2143496"/>
                <a:gd name="connsiteY41" fmla="*/ 1805049 h 2903517"/>
                <a:gd name="connsiteX42" fmla="*/ 1229096 w 2143496"/>
                <a:gd name="connsiteY42" fmla="*/ 1793174 h 2903517"/>
                <a:gd name="connsiteX43" fmla="*/ 1157844 w 2143496"/>
                <a:gd name="connsiteY43" fmla="*/ 1787236 h 2903517"/>
                <a:gd name="connsiteX44" fmla="*/ 1122218 w 2143496"/>
                <a:gd name="connsiteY44" fmla="*/ 1769423 h 2903517"/>
                <a:gd name="connsiteX45" fmla="*/ 1104405 w 2143496"/>
                <a:gd name="connsiteY45" fmla="*/ 1751610 h 2903517"/>
                <a:gd name="connsiteX46" fmla="*/ 1021278 w 2143496"/>
                <a:gd name="connsiteY46" fmla="*/ 1733797 h 2903517"/>
                <a:gd name="connsiteX47" fmla="*/ 985652 w 2143496"/>
                <a:gd name="connsiteY47" fmla="*/ 1721922 h 2903517"/>
                <a:gd name="connsiteX48" fmla="*/ 872836 w 2143496"/>
                <a:gd name="connsiteY48" fmla="*/ 1715984 h 2903517"/>
                <a:gd name="connsiteX49" fmla="*/ 831273 w 2143496"/>
                <a:gd name="connsiteY49" fmla="*/ 1692234 h 2903517"/>
                <a:gd name="connsiteX50" fmla="*/ 813460 w 2143496"/>
                <a:gd name="connsiteY50" fmla="*/ 1680358 h 2903517"/>
                <a:gd name="connsiteX51" fmla="*/ 789709 w 2143496"/>
                <a:gd name="connsiteY51" fmla="*/ 1674421 h 2903517"/>
                <a:gd name="connsiteX52" fmla="*/ 771896 w 2143496"/>
                <a:gd name="connsiteY52" fmla="*/ 1668483 h 2903517"/>
                <a:gd name="connsiteX53" fmla="*/ 760021 w 2143496"/>
                <a:gd name="connsiteY53" fmla="*/ 1650670 h 2903517"/>
                <a:gd name="connsiteX54" fmla="*/ 742208 w 2143496"/>
                <a:gd name="connsiteY54" fmla="*/ 1638795 h 2903517"/>
                <a:gd name="connsiteX55" fmla="*/ 730332 w 2143496"/>
                <a:gd name="connsiteY55" fmla="*/ 1603169 h 2903517"/>
                <a:gd name="connsiteX56" fmla="*/ 700644 w 2143496"/>
                <a:gd name="connsiteY56" fmla="*/ 1561605 h 2903517"/>
                <a:gd name="connsiteX57" fmla="*/ 682831 w 2143496"/>
                <a:gd name="connsiteY57" fmla="*/ 1549730 h 2903517"/>
                <a:gd name="connsiteX58" fmla="*/ 647205 w 2143496"/>
                <a:gd name="connsiteY58" fmla="*/ 1520042 h 2903517"/>
                <a:gd name="connsiteX59" fmla="*/ 605641 w 2143496"/>
                <a:gd name="connsiteY59" fmla="*/ 1508166 h 2903517"/>
                <a:gd name="connsiteX60" fmla="*/ 581891 w 2143496"/>
                <a:gd name="connsiteY60" fmla="*/ 1496291 h 2903517"/>
                <a:gd name="connsiteX61" fmla="*/ 552203 w 2143496"/>
                <a:gd name="connsiteY61" fmla="*/ 1460665 h 2903517"/>
                <a:gd name="connsiteX62" fmla="*/ 540327 w 2143496"/>
                <a:gd name="connsiteY62" fmla="*/ 1448790 h 2903517"/>
                <a:gd name="connsiteX63" fmla="*/ 534390 w 2143496"/>
                <a:gd name="connsiteY63" fmla="*/ 1430977 h 2903517"/>
                <a:gd name="connsiteX64" fmla="*/ 498764 w 2143496"/>
                <a:gd name="connsiteY64" fmla="*/ 1419101 h 2903517"/>
                <a:gd name="connsiteX65" fmla="*/ 486888 w 2143496"/>
                <a:gd name="connsiteY65" fmla="*/ 1407226 h 2903517"/>
                <a:gd name="connsiteX66" fmla="*/ 421574 w 2143496"/>
                <a:gd name="connsiteY66" fmla="*/ 1383475 h 2903517"/>
                <a:gd name="connsiteX67" fmla="*/ 385948 w 2143496"/>
                <a:gd name="connsiteY67" fmla="*/ 1347849 h 2903517"/>
                <a:gd name="connsiteX68" fmla="*/ 350322 w 2143496"/>
                <a:gd name="connsiteY68" fmla="*/ 1324099 h 2903517"/>
                <a:gd name="connsiteX69" fmla="*/ 326571 w 2143496"/>
                <a:gd name="connsiteY69" fmla="*/ 1300348 h 2903517"/>
                <a:gd name="connsiteX70" fmla="*/ 302821 w 2143496"/>
                <a:gd name="connsiteY70" fmla="*/ 1270660 h 2903517"/>
                <a:gd name="connsiteX71" fmla="*/ 285008 w 2143496"/>
                <a:gd name="connsiteY71" fmla="*/ 1252847 h 2903517"/>
                <a:gd name="connsiteX72" fmla="*/ 273132 w 2143496"/>
                <a:gd name="connsiteY72" fmla="*/ 1235034 h 2903517"/>
                <a:gd name="connsiteX73" fmla="*/ 255319 w 2143496"/>
                <a:gd name="connsiteY73" fmla="*/ 1229096 h 2903517"/>
                <a:gd name="connsiteX74" fmla="*/ 231569 w 2143496"/>
                <a:gd name="connsiteY74" fmla="*/ 1199408 h 2903517"/>
                <a:gd name="connsiteX75" fmla="*/ 219693 w 2143496"/>
                <a:gd name="connsiteY75" fmla="*/ 1187532 h 2903517"/>
                <a:gd name="connsiteX76" fmla="*/ 190005 w 2143496"/>
                <a:gd name="connsiteY76" fmla="*/ 1151906 h 2903517"/>
                <a:gd name="connsiteX77" fmla="*/ 184067 w 2143496"/>
                <a:gd name="connsiteY77" fmla="*/ 1134094 h 2903517"/>
                <a:gd name="connsiteX78" fmla="*/ 172192 w 2143496"/>
                <a:gd name="connsiteY78" fmla="*/ 1062842 h 2903517"/>
                <a:gd name="connsiteX79" fmla="*/ 166254 w 2143496"/>
                <a:gd name="connsiteY79" fmla="*/ 1045029 h 2903517"/>
                <a:gd name="connsiteX80" fmla="*/ 148441 w 2143496"/>
                <a:gd name="connsiteY80" fmla="*/ 1021278 h 2903517"/>
                <a:gd name="connsiteX81" fmla="*/ 136566 w 2143496"/>
                <a:gd name="connsiteY81" fmla="*/ 973777 h 2903517"/>
                <a:gd name="connsiteX82" fmla="*/ 142504 w 2143496"/>
                <a:gd name="connsiteY82" fmla="*/ 955964 h 2903517"/>
                <a:gd name="connsiteX83" fmla="*/ 136566 w 2143496"/>
                <a:gd name="connsiteY83" fmla="*/ 866899 h 2903517"/>
                <a:gd name="connsiteX84" fmla="*/ 124691 w 2143496"/>
                <a:gd name="connsiteY84" fmla="*/ 849086 h 2903517"/>
                <a:gd name="connsiteX85" fmla="*/ 106878 w 2143496"/>
                <a:gd name="connsiteY85" fmla="*/ 825335 h 2903517"/>
                <a:gd name="connsiteX86" fmla="*/ 95003 w 2143496"/>
                <a:gd name="connsiteY86" fmla="*/ 807522 h 2903517"/>
                <a:gd name="connsiteX87" fmla="*/ 83127 w 2143496"/>
                <a:gd name="connsiteY87" fmla="*/ 795647 h 2903517"/>
                <a:gd name="connsiteX88" fmla="*/ 77190 w 2143496"/>
                <a:gd name="connsiteY88" fmla="*/ 730332 h 2903517"/>
                <a:gd name="connsiteX89" fmla="*/ 71252 w 2143496"/>
                <a:gd name="connsiteY89" fmla="*/ 712519 h 2903517"/>
                <a:gd name="connsiteX90" fmla="*/ 59377 w 2143496"/>
                <a:gd name="connsiteY90" fmla="*/ 653143 h 2903517"/>
                <a:gd name="connsiteX91" fmla="*/ 71252 w 2143496"/>
                <a:gd name="connsiteY91" fmla="*/ 498764 h 2903517"/>
                <a:gd name="connsiteX92" fmla="*/ 53439 w 2143496"/>
                <a:gd name="connsiteY92" fmla="*/ 439387 h 2903517"/>
                <a:gd name="connsiteX93" fmla="*/ 71252 w 2143496"/>
                <a:gd name="connsiteY93" fmla="*/ 338447 h 2903517"/>
                <a:gd name="connsiteX94" fmla="*/ 65314 w 2143496"/>
                <a:gd name="connsiteY94" fmla="*/ 100940 h 2903517"/>
                <a:gd name="connsiteX95" fmla="*/ 11875 w 2143496"/>
                <a:gd name="connsiteY95" fmla="*/ 35626 h 2903517"/>
                <a:gd name="connsiteX96" fmla="*/ 0 w 2143496"/>
                <a:gd name="connsiteY96" fmla="*/ 0 h 2903517"/>
                <a:gd name="connsiteX0" fmla="*/ 2143496 w 2143496"/>
                <a:gd name="connsiteY0" fmla="*/ 2903517 h 2903517"/>
                <a:gd name="connsiteX1" fmla="*/ 2125683 w 2143496"/>
                <a:gd name="connsiteY1" fmla="*/ 2861953 h 2903517"/>
                <a:gd name="connsiteX2" fmla="*/ 2101932 w 2143496"/>
                <a:gd name="connsiteY2" fmla="*/ 2826327 h 2903517"/>
                <a:gd name="connsiteX3" fmla="*/ 2095995 w 2143496"/>
                <a:gd name="connsiteY3" fmla="*/ 2796639 h 2903517"/>
                <a:gd name="connsiteX4" fmla="*/ 2090057 w 2143496"/>
                <a:gd name="connsiteY4" fmla="*/ 2778826 h 2903517"/>
                <a:gd name="connsiteX5" fmla="*/ 2084119 w 2143496"/>
                <a:gd name="connsiteY5" fmla="*/ 2749138 h 2903517"/>
                <a:gd name="connsiteX6" fmla="*/ 2066306 w 2143496"/>
                <a:gd name="connsiteY6" fmla="*/ 2743200 h 2903517"/>
                <a:gd name="connsiteX7" fmla="*/ 2048493 w 2143496"/>
                <a:gd name="connsiteY7" fmla="*/ 2731325 h 2903517"/>
                <a:gd name="connsiteX8" fmla="*/ 2012867 w 2143496"/>
                <a:gd name="connsiteY8" fmla="*/ 2719449 h 2903517"/>
                <a:gd name="connsiteX9" fmla="*/ 1995054 w 2143496"/>
                <a:gd name="connsiteY9" fmla="*/ 2701636 h 2903517"/>
                <a:gd name="connsiteX10" fmla="*/ 1977241 w 2143496"/>
                <a:gd name="connsiteY10" fmla="*/ 2695699 h 2903517"/>
                <a:gd name="connsiteX11" fmla="*/ 1894114 w 2143496"/>
                <a:gd name="connsiteY11" fmla="*/ 2683823 h 2903517"/>
                <a:gd name="connsiteX12" fmla="*/ 1793174 w 2143496"/>
                <a:gd name="connsiteY12" fmla="*/ 2671948 h 2903517"/>
                <a:gd name="connsiteX13" fmla="*/ 1775361 w 2143496"/>
                <a:gd name="connsiteY13" fmla="*/ 2666010 h 2903517"/>
                <a:gd name="connsiteX14" fmla="*/ 1769423 w 2143496"/>
                <a:gd name="connsiteY14" fmla="*/ 2648197 h 2903517"/>
                <a:gd name="connsiteX15" fmla="*/ 1757548 w 2143496"/>
                <a:gd name="connsiteY15" fmla="*/ 2630384 h 2903517"/>
                <a:gd name="connsiteX16" fmla="*/ 1745673 w 2143496"/>
                <a:gd name="connsiteY16" fmla="*/ 2523506 h 2903517"/>
                <a:gd name="connsiteX17" fmla="*/ 1733797 w 2143496"/>
                <a:gd name="connsiteY17" fmla="*/ 2487881 h 2903517"/>
                <a:gd name="connsiteX18" fmla="*/ 1710047 w 2143496"/>
                <a:gd name="connsiteY18" fmla="*/ 2452255 h 2903517"/>
                <a:gd name="connsiteX19" fmla="*/ 1704109 w 2143496"/>
                <a:gd name="connsiteY19" fmla="*/ 2422566 h 2903517"/>
                <a:gd name="connsiteX20" fmla="*/ 1686296 w 2143496"/>
                <a:gd name="connsiteY20" fmla="*/ 2404753 h 2903517"/>
                <a:gd name="connsiteX21" fmla="*/ 1674421 w 2143496"/>
                <a:gd name="connsiteY21" fmla="*/ 2333501 h 2903517"/>
                <a:gd name="connsiteX22" fmla="*/ 1662545 w 2143496"/>
                <a:gd name="connsiteY22" fmla="*/ 2232561 h 2903517"/>
                <a:gd name="connsiteX23" fmla="*/ 1656608 w 2143496"/>
                <a:gd name="connsiteY23" fmla="*/ 2214748 h 2903517"/>
                <a:gd name="connsiteX24" fmla="*/ 1626919 w 2143496"/>
                <a:gd name="connsiteY24" fmla="*/ 2185060 h 2903517"/>
                <a:gd name="connsiteX25" fmla="*/ 1615044 w 2143496"/>
                <a:gd name="connsiteY25" fmla="*/ 2173184 h 2903517"/>
                <a:gd name="connsiteX26" fmla="*/ 1579418 w 2143496"/>
                <a:gd name="connsiteY26" fmla="*/ 2161309 h 2903517"/>
                <a:gd name="connsiteX27" fmla="*/ 1531917 w 2143496"/>
                <a:gd name="connsiteY27" fmla="*/ 2119745 h 2903517"/>
                <a:gd name="connsiteX28" fmla="*/ 1502228 w 2143496"/>
                <a:gd name="connsiteY28" fmla="*/ 2095995 h 2903517"/>
                <a:gd name="connsiteX29" fmla="*/ 1496291 w 2143496"/>
                <a:gd name="connsiteY29" fmla="*/ 2078182 h 2903517"/>
                <a:gd name="connsiteX30" fmla="*/ 1472540 w 2143496"/>
                <a:gd name="connsiteY30" fmla="*/ 2048494 h 2903517"/>
                <a:gd name="connsiteX31" fmla="*/ 1460665 w 2143496"/>
                <a:gd name="connsiteY31" fmla="*/ 2036618 h 2903517"/>
                <a:gd name="connsiteX32" fmla="*/ 1442852 w 2143496"/>
                <a:gd name="connsiteY32" fmla="*/ 2006930 h 2903517"/>
                <a:gd name="connsiteX33" fmla="*/ 1407226 w 2143496"/>
                <a:gd name="connsiteY33" fmla="*/ 1983179 h 2903517"/>
                <a:gd name="connsiteX34" fmla="*/ 1395351 w 2143496"/>
                <a:gd name="connsiteY34" fmla="*/ 1965366 h 2903517"/>
                <a:gd name="connsiteX35" fmla="*/ 1389413 w 2143496"/>
                <a:gd name="connsiteY35" fmla="*/ 1947553 h 2903517"/>
                <a:gd name="connsiteX36" fmla="*/ 1371600 w 2143496"/>
                <a:gd name="connsiteY36" fmla="*/ 1935678 h 2903517"/>
                <a:gd name="connsiteX37" fmla="*/ 1335974 w 2143496"/>
                <a:gd name="connsiteY37" fmla="*/ 1894114 h 2903517"/>
                <a:gd name="connsiteX38" fmla="*/ 1318161 w 2143496"/>
                <a:gd name="connsiteY38" fmla="*/ 1870364 h 2903517"/>
                <a:gd name="connsiteX39" fmla="*/ 1282535 w 2143496"/>
                <a:gd name="connsiteY39" fmla="*/ 1852551 h 2903517"/>
                <a:gd name="connsiteX40" fmla="*/ 1252847 w 2143496"/>
                <a:gd name="connsiteY40" fmla="*/ 1822862 h 2903517"/>
                <a:gd name="connsiteX41" fmla="*/ 1246909 w 2143496"/>
                <a:gd name="connsiteY41" fmla="*/ 1805049 h 2903517"/>
                <a:gd name="connsiteX42" fmla="*/ 1229096 w 2143496"/>
                <a:gd name="connsiteY42" fmla="*/ 1793174 h 2903517"/>
                <a:gd name="connsiteX43" fmla="*/ 1157844 w 2143496"/>
                <a:gd name="connsiteY43" fmla="*/ 1787236 h 2903517"/>
                <a:gd name="connsiteX44" fmla="*/ 1122218 w 2143496"/>
                <a:gd name="connsiteY44" fmla="*/ 1769423 h 2903517"/>
                <a:gd name="connsiteX45" fmla="*/ 1104405 w 2143496"/>
                <a:gd name="connsiteY45" fmla="*/ 1751610 h 2903517"/>
                <a:gd name="connsiteX46" fmla="*/ 1021278 w 2143496"/>
                <a:gd name="connsiteY46" fmla="*/ 1733797 h 2903517"/>
                <a:gd name="connsiteX47" fmla="*/ 985652 w 2143496"/>
                <a:gd name="connsiteY47" fmla="*/ 1721922 h 2903517"/>
                <a:gd name="connsiteX48" fmla="*/ 872836 w 2143496"/>
                <a:gd name="connsiteY48" fmla="*/ 1715984 h 2903517"/>
                <a:gd name="connsiteX49" fmla="*/ 831273 w 2143496"/>
                <a:gd name="connsiteY49" fmla="*/ 1692234 h 2903517"/>
                <a:gd name="connsiteX50" fmla="*/ 813460 w 2143496"/>
                <a:gd name="connsiteY50" fmla="*/ 1680358 h 2903517"/>
                <a:gd name="connsiteX51" fmla="*/ 789709 w 2143496"/>
                <a:gd name="connsiteY51" fmla="*/ 1674421 h 2903517"/>
                <a:gd name="connsiteX52" fmla="*/ 771896 w 2143496"/>
                <a:gd name="connsiteY52" fmla="*/ 1668483 h 2903517"/>
                <a:gd name="connsiteX53" fmla="*/ 760021 w 2143496"/>
                <a:gd name="connsiteY53" fmla="*/ 1650670 h 2903517"/>
                <a:gd name="connsiteX54" fmla="*/ 742208 w 2143496"/>
                <a:gd name="connsiteY54" fmla="*/ 1638795 h 2903517"/>
                <a:gd name="connsiteX55" fmla="*/ 730332 w 2143496"/>
                <a:gd name="connsiteY55" fmla="*/ 1603169 h 2903517"/>
                <a:gd name="connsiteX56" fmla="*/ 700644 w 2143496"/>
                <a:gd name="connsiteY56" fmla="*/ 1561605 h 2903517"/>
                <a:gd name="connsiteX57" fmla="*/ 682831 w 2143496"/>
                <a:gd name="connsiteY57" fmla="*/ 1549730 h 2903517"/>
                <a:gd name="connsiteX58" fmla="*/ 647205 w 2143496"/>
                <a:gd name="connsiteY58" fmla="*/ 1520042 h 2903517"/>
                <a:gd name="connsiteX59" fmla="*/ 605641 w 2143496"/>
                <a:gd name="connsiteY59" fmla="*/ 1508166 h 2903517"/>
                <a:gd name="connsiteX60" fmla="*/ 581891 w 2143496"/>
                <a:gd name="connsiteY60" fmla="*/ 1496291 h 2903517"/>
                <a:gd name="connsiteX61" fmla="*/ 552203 w 2143496"/>
                <a:gd name="connsiteY61" fmla="*/ 1460665 h 2903517"/>
                <a:gd name="connsiteX62" fmla="*/ 540327 w 2143496"/>
                <a:gd name="connsiteY62" fmla="*/ 1448790 h 2903517"/>
                <a:gd name="connsiteX63" fmla="*/ 534390 w 2143496"/>
                <a:gd name="connsiteY63" fmla="*/ 1430977 h 2903517"/>
                <a:gd name="connsiteX64" fmla="*/ 498764 w 2143496"/>
                <a:gd name="connsiteY64" fmla="*/ 1419101 h 2903517"/>
                <a:gd name="connsiteX65" fmla="*/ 486888 w 2143496"/>
                <a:gd name="connsiteY65" fmla="*/ 1407226 h 2903517"/>
                <a:gd name="connsiteX66" fmla="*/ 421574 w 2143496"/>
                <a:gd name="connsiteY66" fmla="*/ 1383475 h 2903517"/>
                <a:gd name="connsiteX67" fmla="*/ 385948 w 2143496"/>
                <a:gd name="connsiteY67" fmla="*/ 1347849 h 2903517"/>
                <a:gd name="connsiteX68" fmla="*/ 350322 w 2143496"/>
                <a:gd name="connsiteY68" fmla="*/ 1324099 h 2903517"/>
                <a:gd name="connsiteX69" fmla="*/ 326571 w 2143496"/>
                <a:gd name="connsiteY69" fmla="*/ 1300348 h 2903517"/>
                <a:gd name="connsiteX70" fmla="*/ 302821 w 2143496"/>
                <a:gd name="connsiteY70" fmla="*/ 1270660 h 2903517"/>
                <a:gd name="connsiteX71" fmla="*/ 285008 w 2143496"/>
                <a:gd name="connsiteY71" fmla="*/ 1252847 h 2903517"/>
                <a:gd name="connsiteX72" fmla="*/ 273132 w 2143496"/>
                <a:gd name="connsiteY72" fmla="*/ 1235034 h 2903517"/>
                <a:gd name="connsiteX73" fmla="*/ 255319 w 2143496"/>
                <a:gd name="connsiteY73" fmla="*/ 1229096 h 2903517"/>
                <a:gd name="connsiteX74" fmla="*/ 231569 w 2143496"/>
                <a:gd name="connsiteY74" fmla="*/ 1199408 h 2903517"/>
                <a:gd name="connsiteX75" fmla="*/ 219693 w 2143496"/>
                <a:gd name="connsiteY75" fmla="*/ 1187532 h 2903517"/>
                <a:gd name="connsiteX76" fmla="*/ 190005 w 2143496"/>
                <a:gd name="connsiteY76" fmla="*/ 1151906 h 2903517"/>
                <a:gd name="connsiteX77" fmla="*/ 184067 w 2143496"/>
                <a:gd name="connsiteY77" fmla="*/ 1134094 h 2903517"/>
                <a:gd name="connsiteX78" fmla="*/ 172192 w 2143496"/>
                <a:gd name="connsiteY78" fmla="*/ 1062842 h 2903517"/>
                <a:gd name="connsiteX79" fmla="*/ 166254 w 2143496"/>
                <a:gd name="connsiteY79" fmla="*/ 1045029 h 2903517"/>
                <a:gd name="connsiteX80" fmla="*/ 148441 w 2143496"/>
                <a:gd name="connsiteY80" fmla="*/ 1021278 h 2903517"/>
                <a:gd name="connsiteX81" fmla="*/ 136566 w 2143496"/>
                <a:gd name="connsiteY81" fmla="*/ 973777 h 2903517"/>
                <a:gd name="connsiteX82" fmla="*/ 142504 w 2143496"/>
                <a:gd name="connsiteY82" fmla="*/ 955964 h 2903517"/>
                <a:gd name="connsiteX83" fmla="*/ 136566 w 2143496"/>
                <a:gd name="connsiteY83" fmla="*/ 866899 h 2903517"/>
                <a:gd name="connsiteX84" fmla="*/ 124691 w 2143496"/>
                <a:gd name="connsiteY84" fmla="*/ 849086 h 2903517"/>
                <a:gd name="connsiteX85" fmla="*/ 106878 w 2143496"/>
                <a:gd name="connsiteY85" fmla="*/ 825335 h 2903517"/>
                <a:gd name="connsiteX86" fmla="*/ 95003 w 2143496"/>
                <a:gd name="connsiteY86" fmla="*/ 807522 h 2903517"/>
                <a:gd name="connsiteX87" fmla="*/ 83127 w 2143496"/>
                <a:gd name="connsiteY87" fmla="*/ 795647 h 2903517"/>
                <a:gd name="connsiteX88" fmla="*/ 77190 w 2143496"/>
                <a:gd name="connsiteY88" fmla="*/ 730332 h 2903517"/>
                <a:gd name="connsiteX89" fmla="*/ 71252 w 2143496"/>
                <a:gd name="connsiteY89" fmla="*/ 712519 h 2903517"/>
                <a:gd name="connsiteX90" fmla="*/ 59377 w 2143496"/>
                <a:gd name="connsiteY90" fmla="*/ 653143 h 2903517"/>
                <a:gd name="connsiteX91" fmla="*/ 53439 w 2143496"/>
                <a:gd name="connsiteY91" fmla="*/ 439387 h 2903517"/>
                <a:gd name="connsiteX92" fmla="*/ 71252 w 2143496"/>
                <a:gd name="connsiteY92" fmla="*/ 338447 h 2903517"/>
                <a:gd name="connsiteX93" fmla="*/ 65314 w 2143496"/>
                <a:gd name="connsiteY93" fmla="*/ 100940 h 2903517"/>
                <a:gd name="connsiteX94" fmla="*/ 11875 w 2143496"/>
                <a:gd name="connsiteY94" fmla="*/ 35626 h 2903517"/>
                <a:gd name="connsiteX95" fmla="*/ 0 w 2143496"/>
                <a:gd name="connsiteY95" fmla="*/ 0 h 2903517"/>
                <a:gd name="connsiteX0" fmla="*/ 2143496 w 2143496"/>
                <a:gd name="connsiteY0" fmla="*/ 2903517 h 2903517"/>
                <a:gd name="connsiteX1" fmla="*/ 2125683 w 2143496"/>
                <a:gd name="connsiteY1" fmla="*/ 2861953 h 2903517"/>
                <a:gd name="connsiteX2" fmla="*/ 2101932 w 2143496"/>
                <a:gd name="connsiteY2" fmla="*/ 2826327 h 2903517"/>
                <a:gd name="connsiteX3" fmla="*/ 2095995 w 2143496"/>
                <a:gd name="connsiteY3" fmla="*/ 2796639 h 2903517"/>
                <a:gd name="connsiteX4" fmla="*/ 2090057 w 2143496"/>
                <a:gd name="connsiteY4" fmla="*/ 2778826 h 2903517"/>
                <a:gd name="connsiteX5" fmla="*/ 2084119 w 2143496"/>
                <a:gd name="connsiteY5" fmla="*/ 2749138 h 2903517"/>
                <a:gd name="connsiteX6" fmla="*/ 2066306 w 2143496"/>
                <a:gd name="connsiteY6" fmla="*/ 2743200 h 2903517"/>
                <a:gd name="connsiteX7" fmla="*/ 2048493 w 2143496"/>
                <a:gd name="connsiteY7" fmla="*/ 2731325 h 2903517"/>
                <a:gd name="connsiteX8" fmla="*/ 2012867 w 2143496"/>
                <a:gd name="connsiteY8" fmla="*/ 2719449 h 2903517"/>
                <a:gd name="connsiteX9" fmla="*/ 1995054 w 2143496"/>
                <a:gd name="connsiteY9" fmla="*/ 2701636 h 2903517"/>
                <a:gd name="connsiteX10" fmla="*/ 1977241 w 2143496"/>
                <a:gd name="connsiteY10" fmla="*/ 2695699 h 2903517"/>
                <a:gd name="connsiteX11" fmla="*/ 1894114 w 2143496"/>
                <a:gd name="connsiteY11" fmla="*/ 2683823 h 2903517"/>
                <a:gd name="connsiteX12" fmla="*/ 1793174 w 2143496"/>
                <a:gd name="connsiteY12" fmla="*/ 2671948 h 2903517"/>
                <a:gd name="connsiteX13" fmla="*/ 1775361 w 2143496"/>
                <a:gd name="connsiteY13" fmla="*/ 2666010 h 2903517"/>
                <a:gd name="connsiteX14" fmla="*/ 1769423 w 2143496"/>
                <a:gd name="connsiteY14" fmla="*/ 2648197 h 2903517"/>
                <a:gd name="connsiteX15" fmla="*/ 1757548 w 2143496"/>
                <a:gd name="connsiteY15" fmla="*/ 2630384 h 2903517"/>
                <a:gd name="connsiteX16" fmla="*/ 1745673 w 2143496"/>
                <a:gd name="connsiteY16" fmla="*/ 2523506 h 2903517"/>
                <a:gd name="connsiteX17" fmla="*/ 1733797 w 2143496"/>
                <a:gd name="connsiteY17" fmla="*/ 2487881 h 2903517"/>
                <a:gd name="connsiteX18" fmla="*/ 1710047 w 2143496"/>
                <a:gd name="connsiteY18" fmla="*/ 2452255 h 2903517"/>
                <a:gd name="connsiteX19" fmla="*/ 1704109 w 2143496"/>
                <a:gd name="connsiteY19" fmla="*/ 2422566 h 2903517"/>
                <a:gd name="connsiteX20" fmla="*/ 1686296 w 2143496"/>
                <a:gd name="connsiteY20" fmla="*/ 2404753 h 2903517"/>
                <a:gd name="connsiteX21" fmla="*/ 1674421 w 2143496"/>
                <a:gd name="connsiteY21" fmla="*/ 2333501 h 2903517"/>
                <a:gd name="connsiteX22" fmla="*/ 1662545 w 2143496"/>
                <a:gd name="connsiteY22" fmla="*/ 2232561 h 2903517"/>
                <a:gd name="connsiteX23" fmla="*/ 1656608 w 2143496"/>
                <a:gd name="connsiteY23" fmla="*/ 2214748 h 2903517"/>
                <a:gd name="connsiteX24" fmla="*/ 1626919 w 2143496"/>
                <a:gd name="connsiteY24" fmla="*/ 2185060 h 2903517"/>
                <a:gd name="connsiteX25" fmla="*/ 1615044 w 2143496"/>
                <a:gd name="connsiteY25" fmla="*/ 2173184 h 2903517"/>
                <a:gd name="connsiteX26" fmla="*/ 1579418 w 2143496"/>
                <a:gd name="connsiteY26" fmla="*/ 2161309 h 2903517"/>
                <a:gd name="connsiteX27" fmla="*/ 1531917 w 2143496"/>
                <a:gd name="connsiteY27" fmla="*/ 2119745 h 2903517"/>
                <a:gd name="connsiteX28" fmla="*/ 1502228 w 2143496"/>
                <a:gd name="connsiteY28" fmla="*/ 2095995 h 2903517"/>
                <a:gd name="connsiteX29" fmla="*/ 1496291 w 2143496"/>
                <a:gd name="connsiteY29" fmla="*/ 2078182 h 2903517"/>
                <a:gd name="connsiteX30" fmla="*/ 1472540 w 2143496"/>
                <a:gd name="connsiteY30" fmla="*/ 2048494 h 2903517"/>
                <a:gd name="connsiteX31" fmla="*/ 1460665 w 2143496"/>
                <a:gd name="connsiteY31" fmla="*/ 2036618 h 2903517"/>
                <a:gd name="connsiteX32" fmla="*/ 1442852 w 2143496"/>
                <a:gd name="connsiteY32" fmla="*/ 2006930 h 2903517"/>
                <a:gd name="connsiteX33" fmla="*/ 1407226 w 2143496"/>
                <a:gd name="connsiteY33" fmla="*/ 1983179 h 2903517"/>
                <a:gd name="connsiteX34" fmla="*/ 1395351 w 2143496"/>
                <a:gd name="connsiteY34" fmla="*/ 1965366 h 2903517"/>
                <a:gd name="connsiteX35" fmla="*/ 1389413 w 2143496"/>
                <a:gd name="connsiteY35" fmla="*/ 1947553 h 2903517"/>
                <a:gd name="connsiteX36" fmla="*/ 1371600 w 2143496"/>
                <a:gd name="connsiteY36" fmla="*/ 1935678 h 2903517"/>
                <a:gd name="connsiteX37" fmla="*/ 1335974 w 2143496"/>
                <a:gd name="connsiteY37" fmla="*/ 1894114 h 2903517"/>
                <a:gd name="connsiteX38" fmla="*/ 1318161 w 2143496"/>
                <a:gd name="connsiteY38" fmla="*/ 1870364 h 2903517"/>
                <a:gd name="connsiteX39" fmla="*/ 1282535 w 2143496"/>
                <a:gd name="connsiteY39" fmla="*/ 1852551 h 2903517"/>
                <a:gd name="connsiteX40" fmla="*/ 1252847 w 2143496"/>
                <a:gd name="connsiteY40" fmla="*/ 1822862 h 2903517"/>
                <a:gd name="connsiteX41" fmla="*/ 1246909 w 2143496"/>
                <a:gd name="connsiteY41" fmla="*/ 1805049 h 2903517"/>
                <a:gd name="connsiteX42" fmla="*/ 1229096 w 2143496"/>
                <a:gd name="connsiteY42" fmla="*/ 1793174 h 2903517"/>
                <a:gd name="connsiteX43" fmla="*/ 1157844 w 2143496"/>
                <a:gd name="connsiteY43" fmla="*/ 1787236 h 2903517"/>
                <a:gd name="connsiteX44" fmla="*/ 1122218 w 2143496"/>
                <a:gd name="connsiteY44" fmla="*/ 1769423 h 2903517"/>
                <a:gd name="connsiteX45" fmla="*/ 1104405 w 2143496"/>
                <a:gd name="connsiteY45" fmla="*/ 1751610 h 2903517"/>
                <a:gd name="connsiteX46" fmla="*/ 1021278 w 2143496"/>
                <a:gd name="connsiteY46" fmla="*/ 1733797 h 2903517"/>
                <a:gd name="connsiteX47" fmla="*/ 985652 w 2143496"/>
                <a:gd name="connsiteY47" fmla="*/ 1721922 h 2903517"/>
                <a:gd name="connsiteX48" fmla="*/ 872836 w 2143496"/>
                <a:gd name="connsiteY48" fmla="*/ 1715984 h 2903517"/>
                <a:gd name="connsiteX49" fmla="*/ 831273 w 2143496"/>
                <a:gd name="connsiteY49" fmla="*/ 1692234 h 2903517"/>
                <a:gd name="connsiteX50" fmla="*/ 813460 w 2143496"/>
                <a:gd name="connsiteY50" fmla="*/ 1680358 h 2903517"/>
                <a:gd name="connsiteX51" fmla="*/ 789709 w 2143496"/>
                <a:gd name="connsiteY51" fmla="*/ 1674421 h 2903517"/>
                <a:gd name="connsiteX52" fmla="*/ 771896 w 2143496"/>
                <a:gd name="connsiteY52" fmla="*/ 1668483 h 2903517"/>
                <a:gd name="connsiteX53" fmla="*/ 760021 w 2143496"/>
                <a:gd name="connsiteY53" fmla="*/ 1650670 h 2903517"/>
                <a:gd name="connsiteX54" fmla="*/ 742208 w 2143496"/>
                <a:gd name="connsiteY54" fmla="*/ 1638795 h 2903517"/>
                <a:gd name="connsiteX55" fmla="*/ 730332 w 2143496"/>
                <a:gd name="connsiteY55" fmla="*/ 1603169 h 2903517"/>
                <a:gd name="connsiteX56" fmla="*/ 700644 w 2143496"/>
                <a:gd name="connsiteY56" fmla="*/ 1561605 h 2903517"/>
                <a:gd name="connsiteX57" fmla="*/ 682831 w 2143496"/>
                <a:gd name="connsiteY57" fmla="*/ 1549730 h 2903517"/>
                <a:gd name="connsiteX58" fmla="*/ 647205 w 2143496"/>
                <a:gd name="connsiteY58" fmla="*/ 1520042 h 2903517"/>
                <a:gd name="connsiteX59" fmla="*/ 605641 w 2143496"/>
                <a:gd name="connsiteY59" fmla="*/ 1508166 h 2903517"/>
                <a:gd name="connsiteX60" fmla="*/ 581891 w 2143496"/>
                <a:gd name="connsiteY60" fmla="*/ 1496291 h 2903517"/>
                <a:gd name="connsiteX61" fmla="*/ 552203 w 2143496"/>
                <a:gd name="connsiteY61" fmla="*/ 1460665 h 2903517"/>
                <a:gd name="connsiteX62" fmla="*/ 540327 w 2143496"/>
                <a:gd name="connsiteY62" fmla="*/ 1448790 h 2903517"/>
                <a:gd name="connsiteX63" fmla="*/ 534390 w 2143496"/>
                <a:gd name="connsiteY63" fmla="*/ 1430977 h 2903517"/>
                <a:gd name="connsiteX64" fmla="*/ 498764 w 2143496"/>
                <a:gd name="connsiteY64" fmla="*/ 1419101 h 2903517"/>
                <a:gd name="connsiteX65" fmla="*/ 486888 w 2143496"/>
                <a:gd name="connsiteY65" fmla="*/ 1407226 h 2903517"/>
                <a:gd name="connsiteX66" fmla="*/ 421574 w 2143496"/>
                <a:gd name="connsiteY66" fmla="*/ 1383475 h 2903517"/>
                <a:gd name="connsiteX67" fmla="*/ 385948 w 2143496"/>
                <a:gd name="connsiteY67" fmla="*/ 1347849 h 2903517"/>
                <a:gd name="connsiteX68" fmla="*/ 350322 w 2143496"/>
                <a:gd name="connsiteY68" fmla="*/ 1324099 h 2903517"/>
                <a:gd name="connsiteX69" fmla="*/ 326571 w 2143496"/>
                <a:gd name="connsiteY69" fmla="*/ 1300348 h 2903517"/>
                <a:gd name="connsiteX70" fmla="*/ 302821 w 2143496"/>
                <a:gd name="connsiteY70" fmla="*/ 1270660 h 2903517"/>
                <a:gd name="connsiteX71" fmla="*/ 285008 w 2143496"/>
                <a:gd name="connsiteY71" fmla="*/ 1252847 h 2903517"/>
                <a:gd name="connsiteX72" fmla="*/ 273132 w 2143496"/>
                <a:gd name="connsiteY72" fmla="*/ 1235034 h 2903517"/>
                <a:gd name="connsiteX73" fmla="*/ 255319 w 2143496"/>
                <a:gd name="connsiteY73" fmla="*/ 1229096 h 2903517"/>
                <a:gd name="connsiteX74" fmla="*/ 231569 w 2143496"/>
                <a:gd name="connsiteY74" fmla="*/ 1199408 h 2903517"/>
                <a:gd name="connsiteX75" fmla="*/ 219693 w 2143496"/>
                <a:gd name="connsiteY75" fmla="*/ 1187532 h 2903517"/>
                <a:gd name="connsiteX76" fmla="*/ 190005 w 2143496"/>
                <a:gd name="connsiteY76" fmla="*/ 1151906 h 2903517"/>
                <a:gd name="connsiteX77" fmla="*/ 184067 w 2143496"/>
                <a:gd name="connsiteY77" fmla="*/ 1134094 h 2903517"/>
                <a:gd name="connsiteX78" fmla="*/ 172192 w 2143496"/>
                <a:gd name="connsiteY78" fmla="*/ 1062842 h 2903517"/>
                <a:gd name="connsiteX79" fmla="*/ 166254 w 2143496"/>
                <a:gd name="connsiteY79" fmla="*/ 1045029 h 2903517"/>
                <a:gd name="connsiteX80" fmla="*/ 148441 w 2143496"/>
                <a:gd name="connsiteY80" fmla="*/ 1021278 h 2903517"/>
                <a:gd name="connsiteX81" fmla="*/ 136566 w 2143496"/>
                <a:gd name="connsiteY81" fmla="*/ 973777 h 2903517"/>
                <a:gd name="connsiteX82" fmla="*/ 142504 w 2143496"/>
                <a:gd name="connsiteY82" fmla="*/ 955964 h 2903517"/>
                <a:gd name="connsiteX83" fmla="*/ 136566 w 2143496"/>
                <a:gd name="connsiteY83" fmla="*/ 866899 h 2903517"/>
                <a:gd name="connsiteX84" fmla="*/ 124691 w 2143496"/>
                <a:gd name="connsiteY84" fmla="*/ 849086 h 2903517"/>
                <a:gd name="connsiteX85" fmla="*/ 106878 w 2143496"/>
                <a:gd name="connsiteY85" fmla="*/ 825335 h 2903517"/>
                <a:gd name="connsiteX86" fmla="*/ 95003 w 2143496"/>
                <a:gd name="connsiteY86" fmla="*/ 807522 h 2903517"/>
                <a:gd name="connsiteX87" fmla="*/ 77190 w 2143496"/>
                <a:gd name="connsiteY87" fmla="*/ 730332 h 2903517"/>
                <a:gd name="connsiteX88" fmla="*/ 71252 w 2143496"/>
                <a:gd name="connsiteY88" fmla="*/ 712519 h 2903517"/>
                <a:gd name="connsiteX89" fmla="*/ 59377 w 2143496"/>
                <a:gd name="connsiteY89" fmla="*/ 653143 h 2903517"/>
                <a:gd name="connsiteX90" fmla="*/ 53439 w 2143496"/>
                <a:gd name="connsiteY90" fmla="*/ 439387 h 2903517"/>
                <a:gd name="connsiteX91" fmla="*/ 71252 w 2143496"/>
                <a:gd name="connsiteY91" fmla="*/ 338447 h 2903517"/>
                <a:gd name="connsiteX92" fmla="*/ 65314 w 2143496"/>
                <a:gd name="connsiteY92" fmla="*/ 100940 h 2903517"/>
                <a:gd name="connsiteX93" fmla="*/ 11875 w 2143496"/>
                <a:gd name="connsiteY93" fmla="*/ 35626 h 2903517"/>
                <a:gd name="connsiteX94" fmla="*/ 0 w 2143496"/>
                <a:gd name="connsiteY94" fmla="*/ 0 h 2903517"/>
                <a:gd name="connsiteX0" fmla="*/ 2143496 w 2143496"/>
                <a:gd name="connsiteY0" fmla="*/ 2903517 h 2903517"/>
                <a:gd name="connsiteX1" fmla="*/ 2125683 w 2143496"/>
                <a:gd name="connsiteY1" fmla="*/ 2861953 h 2903517"/>
                <a:gd name="connsiteX2" fmla="*/ 2101932 w 2143496"/>
                <a:gd name="connsiteY2" fmla="*/ 2826327 h 2903517"/>
                <a:gd name="connsiteX3" fmla="*/ 2095995 w 2143496"/>
                <a:gd name="connsiteY3" fmla="*/ 2796639 h 2903517"/>
                <a:gd name="connsiteX4" fmla="*/ 2090057 w 2143496"/>
                <a:gd name="connsiteY4" fmla="*/ 2778826 h 2903517"/>
                <a:gd name="connsiteX5" fmla="*/ 2084119 w 2143496"/>
                <a:gd name="connsiteY5" fmla="*/ 2749138 h 2903517"/>
                <a:gd name="connsiteX6" fmla="*/ 2066306 w 2143496"/>
                <a:gd name="connsiteY6" fmla="*/ 2743200 h 2903517"/>
                <a:gd name="connsiteX7" fmla="*/ 2048493 w 2143496"/>
                <a:gd name="connsiteY7" fmla="*/ 2731325 h 2903517"/>
                <a:gd name="connsiteX8" fmla="*/ 2012867 w 2143496"/>
                <a:gd name="connsiteY8" fmla="*/ 2719449 h 2903517"/>
                <a:gd name="connsiteX9" fmla="*/ 1995054 w 2143496"/>
                <a:gd name="connsiteY9" fmla="*/ 2701636 h 2903517"/>
                <a:gd name="connsiteX10" fmla="*/ 1977241 w 2143496"/>
                <a:gd name="connsiteY10" fmla="*/ 2695699 h 2903517"/>
                <a:gd name="connsiteX11" fmla="*/ 1894114 w 2143496"/>
                <a:gd name="connsiteY11" fmla="*/ 2683823 h 2903517"/>
                <a:gd name="connsiteX12" fmla="*/ 1793174 w 2143496"/>
                <a:gd name="connsiteY12" fmla="*/ 2671948 h 2903517"/>
                <a:gd name="connsiteX13" fmla="*/ 1775361 w 2143496"/>
                <a:gd name="connsiteY13" fmla="*/ 2666010 h 2903517"/>
                <a:gd name="connsiteX14" fmla="*/ 1769423 w 2143496"/>
                <a:gd name="connsiteY14" fmla="*/ 2648197 h 2903517"/>
                <a:gd name="connsiteX15" fmla="*/ 1757548 w 2143496"/>
                <a:gd name="connsiteY15" fmla="*/ 2630384 h 2903517"/>
                <a:gd name="connsiteX16" fmla="*/ 1745673 w 2143496"/>
                <a:gd name="connsiteY16" fmla="*/ 2523506 h 2903517"/>
                <a:gd name="connsiteX17" fmla="*/ 1733797 w 2143496"/>
                <a:gd name="connsiteY17" fmla="*/ 2487881 h 2903517"/>
                <a:gd name="connsiteX18" fmla="*/ 1710047 w 2143496"/>
                <a:gd name="connsiteY18" fmla="*/ 2452255 h 2903517"/>
                <a:gd name="connsiteX19" fmla="*/ 1704109 w 2143496"/>
                <a:gd name="connsiteY19" fmla="*/ 2422566 h 2903517"/>
                <a:gd name="connsiteX20" fmla="*/ 1686296 w 2143496"/>
                <a:gd name="connsiteY20" fmla="*/ 2404753 h 2903517"/>
                <a:gd name="connsiteX21" fmla="*/ 1674421 w 2143496"/>
                <a:gd name="connsiteY21" fmla="*/ 2333501 h 2903517"/>
                <a:gd name="connsiteX22" fmla="*/ 1662545 w 2143496"/>
                <a:gd name="connsiteY22" fmla="*/ 2232561 h 2903517"/>
                <a:gd name="connsiteX23" fmla="*/ 1656608 w 2143496"/>
                <a:gd name="connsiteY23" fmla="*/ 2214748 h 2903517"/>
                <a:gd name="connsiteX24" fmla="*/ 1626919 w 2143496"/>
                <a:gd name="connsiteY24" fmla="*/ 2185060 h 2903517"/>
                <a:gd name="connsiteX25" fmla="*/ 1615044 w 2143496"/>
                <a:gd name="connsiteY25" fmla="*/ 2173184 h 2903517"/>
                <a:gd name="connsiteX26" fmla="*/ 1579418 w 2143496"/>
                <a:gd name="connsiteY26" fmla="*/ 2161309 h 2903517"/>
                <a:gd name="connsiteX27" fmla="*/ 1531917 w 2143496"/>
                <a:gd name="connsiteY27" fmla="*/ 2119745 h 2903517"/>
                <a:gd name="connsiteX28" fmla="*/ 1502228 w 2143496"/>
                <a:gd name="connsiteY28" fmla="*/ 2095995 h 2903517"/>
                <a:gd name="connsiteX29" fmla="*/ 1496291 w 2143496"/>
                <a:gd name="connsiteY29" fmla="*/ 2078182 h 2903517"/>
                <a:gd name="connsiteX30" fmla="*/ 1472540 w 2143496"/>
                <a:gd name="connsiteY30" fmla="*/ 2048494 h 2903517"/>
                <a:gd name="connsiteX31" fmla="*/ 1460665 w 2143496"/>
                <a:gd name="connsiteY31" fmla="*/ 2036618 h 2903517"/>
                <a:gd name="connsiteX32" fmla="*/ 1442852 w 2143496"/>
                <a:gd name="connsiteY32" fmla="*/ 2006930 h 2903517"/>
                <a:gd name="connsiteX33" fmla="*/ 1407226 w 2143496"/>
                <a:gd name="connsiteY33" fmla="*/ 1983179 h 2903517"/>
                <a:gd name="connsiteX34" fmla="*/ 1395351 w 2143496"/>
                <a:gd name="connsiteY34" fmla="*/ 1965366 h 2903517"/>
                <a:gd name="connsiteX35" fmla="*/ 1389413 w 2143496"/>
                <a:gd name="connsiteY35" fmla="*/ 1947553 h 2903517"/>
                <a:gd name="connsiteX36" fmla="*/ 1371600 w 2143496"/>
                <a:gd name="connsiteY36" fmla="*/ 1935678 h 2903517"/>
                <a:gd name="connsiteX37" fmla="*/ 1335974 w 2143496"/>
                <a:gd name="connsiteY37" fmla="*/ 1894114 h 2903517"/>
                <a:gd name="connsiteX38" fmla="*/ 1318161 w 2143496"/>
                <a:gd name="connsiteY38" fmla="*/ 1870364 h 2903517"/>
                <a:gd name="connsiteX39" fmla="*/ 1282535 w 2143496"/>
                <a:gd name="connsiteY39" fmla="*/ 1852551 h 2903517"/>
                <a:gd name="connsiteX40" fmla="*/ 1252847 w 2143496"/>
                <a:gd name="connsiteY40" fmla="*/ 1822862 h 2903517"/>
                <a:gd name="connsiteX41" fmla="*/ 1246909 w 2143496"/>
                <a:gd name="connsiteY41" fmla="*/ 1805049 h 2903517"/>
                <a:gd name="connsiteX42" fmla="*/ 1229096 w 2143496"/>
                <a:gd name="connsiteY42" fmla="*/ 1793174 h 2903517"/>
                <a:gd name="connsiteX43" fmla="*/ 1157844 w 2143496"/>
                <a:gd name="connsiteY43" fmla="*/ 1787236 h 2903517"/>
                <a:gd name="connsiteX44" fmla="*/ 1122218 w 2143496"/>
                <a:gd name="connsiteY44" fmla="*/ 1769423 h 2903517"/>
                <a:gd name="connsiteX45" fmla="*/ 1104405 w 2143496"/>
                <a:gd name="connsiteY45" fmla="*/ 1751610 h 2903517"/>
                <a:gd name="connsiteX46" fmla="*/ 1021278 w 2143496"/>
                <a:gd name="connsiteY46" fmla="*/ 1733797 h 2903517"/>
                <a:gd name="connsiteX47" fmla="*/ 985652 w 2143496"/>
                <a:gd name="connsiteY47" fmla="*/ 1721922 h 2903517"/>
                <a:gd name="connsiteX48" fmla="*/ 872836 w 2143496"/>
                <a:gd name="connsiteY48" fmla="*/ 1715984 h 2903517"/>
                <a:gd name="connsiteX49" fmla="*/ 831273 w 2143496"/>
                <a:gd name="connsiteY49" fmla="*/ 1692234 h 2903517"/>
                <a:gd name="connsiteX50" fmla="*/ 813460 w 2143496"/>
                <a:gd name="connsiteY50" fmla="*/ 1680358 h 2903517"/>
                <a:gd name="connsiteX51" fmla="*/ 789709 w 2143496"/>
                <a:gd name="connsiteY51" fmla="*/ 1674421 h 2903517"/>
                <a:gd name="connsiteX52" fmla="*/ 771896 w 2143496"/>
                <a:gd name="connsiteY52" fmla="*/ 1668483 h 2903517"/>
                <a:gd name="connsiteX53" fmla="*/ 760021 w 2143496"/>
                <a:gd name="connsiteY53" fmla="*/ 1650670 h 2903517"/>
                <a:gd name="connsiteX54" fmla="*/ 742208 w 2143496"/>
                <a:gd name="connsiteY54" fmla="*/ 1638795 h 2903517"/>
                <a:gd name="connsiteX55" fmla="*/ 730332 w 2143496"/>
                <a:gd name="connsiteY55" fmla="*/ 1603169 h 2903517"/>
                <a:gd name="connsiteX56" fmla="*/ 700644 w 2143496"/>
                <a:gd name="connsiteY56" fmla="*/ 1561605 h 2903517"/>
                <a:gd name="connsiteX57" fmla="*/ 682831 w 2143496"/>
                <a:gd name="connsiteY57" fmla="*/ 1549730 h 2903517"/>
                <a:gd name="connsiteX58" fmla="*/ 647205 w 2143496"/>
                <a:gd name="connsiteY58" fmla="*/ 1520042 h 2903517"/>
                <a:gd name="connsiteX59" fmla="*/ 605641 w 2143496"/>
                <a:gd name="connsiteY59" fmla="*/ 1508166 h 2903517"/>
                <a:gd name="connsiteX60" fmla="*/ 581891 w 2143496"/>
                <a:gd name="connsiteY60" fmla="*/ 1496291 h 2903517"/>
                <a:gd name="connsiteX61" fmla="*/ 552203 w 2143496"/>
                <a:gd name="connsiteY61" fmla="*/ 1460665 h 2903517"/>
                <a:gd name="connsiteX62" fmla="*/ 540327 w 2143496"/>
                <a:gd name="connsiteY62" fmla="*/ 1448790 h 2903517"/>
                <a:gd name="connsiteX63" fmla="*/ 534390 w 2143496"/>
                <a:gd name="connsiteY63" fmla="*/ 1430977 h 2903517"/>
                <a:gd name="connsiteX64" fmla="*/ 498764 w 2143496"/>
                <a:gd name="connsiteY64" fmla="*/ 1419101 h 2903517"/>
                <a:gd name="connsiteX65" fmla="*/ 486888 w 2143496"/>
                <a:gd name="connsiteY65" fmla="*/ 1407226 h 2903517"/>
                <a:gd name="connsiteX66" fmla="*/ 421574 w 2143496"/>
                <a:gd name="connsiteY66" fmla="*/ 1383475 h 2903517"/>
                <a:gd name="connsiteX67" fmla="*/ 385948 w 2143496"/>
                <a:gd name="connsiteY67" fmla="*/ 1347849 h 2903517"/>
                <a:gd name="connsiteX68" fmla="*/ 350322 w 2143496"/>
                <a:gd name="connsiteY68" fmla="*/ 1324099 h 2903517"/>
                <a:gd name="connsiteX69" fmla="*/ 326571 w 2143496"/>
                <a:gd name="connsiteY69" fmla="*/ 1300348 h 2903517"/>
                <a:gd name="connsiteX70" fmla="*/ 302821 w 2143496"/>
                <a:gd name="connsiteY70" fmla="*/ 1270660 h 2903517"/>
                <a:gd name="connsiteX71" fmla="*/ 285008 w 2143496"/>
                <a:gd name="connsiteY71" fmla="*/ 1252847 h 2903517"/>
                <a:gd name="connsiteX72" fmla="*/ 273132 w 2143496"/>
                <a:gd name="connsiteY72" fmla="*/ 1235034 h 2903517"/>
                <a:gd name="connsiteX73" fmla="*/ 255319 w 2143496"/>
                <a:gd name="connsiteY73" fmla="*/ 1229096 h 2903517"/>
                <a:gd name="connsiteX74" fmla="*/ 231569 w 2143496"/>
                <a:gd name="connsiteY74" fmla="*/ 1199408 h 2903517"/>
                <a:gd name="connsiteX75" fmla="*/ 219693 w 2143496"/>
                <a:gd name="connsiteY75" fmla="*/ 1187532 h 2903517"/>
                <a:gd name="connsiteX76" fmla="*/ 190005 w 2143496"/>
                <a:gd name="connsiteY76" fmla="*/ 1151906 h 2903517"/>
                <a:gd name="connsiteX77" fmla="*/ 184067 w 2143496"/>
                <a:gd name="connsiteY77" fmla="*/ 1134094 h 2903517"/>
                <a:gd name="connsiteX78" fmla="*/ 172192 w 2143496"/>
                <a:gd name="connsiteY78" fmla="*/ 1062842 h 2903517"/>
                <a:gd name="connsiteX79" fmla="*/ 166254 w 2143496"/>
                <a:gd name="connsiteY79" fmla="*/ 1045029 h 2903517"/>
                <a:gd name="connsiteX80" fmla="*/ 148441 w 2143496"/>
                <a:gd name="connsiteY80" fmla="*/ 1021278 h 2903517"/>
                <a:gd name="connsiteX81" fmla="*/ 136566 w 2143496"/>
                <a:gd name="connsiteY81" fmla="*/ 973777 h 2903517"/>
                <a:gd name="connsiteX82" fmla="*/ 142504 w 2143496"/>
                <a:gd name="connsiteY82" fmla="*/ 955964 h 2903517"/>
                <a:gd name="connsiteX83" fmla="*/ 136566 w 2143496"/>
                <a:gd name="connsiteY83" fmla="*/ 866899 h 2903517"/>
                <a:gd name="connsiteX84" fmla="*/ 124691 w 2143496"/>
                <a:gd name="connsiteY84" fmla="*/ 849086 h 2903517"/>
                <a:gd name="connsiteX85" fmla="*/ 106878 w 2143496"/>
                <a:gd name="connsiteY85" fmla="*/ 825335 h 2903517"/>
                <a:gd name="connsiteX86" fmla="*/ 77190 w 2143496"/>
                <a:gd name="connsiteY86" fmla="*/ 730332 h 2903517"/>
                <a:gd name="connsiteX87" fmla="*/ 71252 w 2143496"/>
                <a:gd name="connsiteY87" fmla="*/ 712519 h 2903517"/>
                <a:gd name="connsiteX88" fmla="*/ 59377 w 2143496"/>
                <a:gd name="connsiteY88" fmla="*/ 653143 h 2903517"/>
                <a:gd name="connsiteX89" fmla="*/ 53439 w 2143496"/>
                <a:gd name="connsiteY89" fmla="*/ 439387 h 2903517"/>
                <a:gd name="connsiteX90" fmla="*/ 71252 w 2143496"/>
                <a:gd name="connsiteY90" fmla="*/ 338447 h 2903517"/>
                <a:gd name="connsiteX91" fmla="*/ 65314 w 2143496"/>
                <a:gd name="connsiteY91" fmla="*/ 100940 h 2903517"/>
                <a:gd name="connsiteX92" fmla="*/ 11875 w 2143496"/>
                <a:gd name="connsiteY92" fmla="*/ 35626 h 2903517"/>
                <a:gd name="connsiteX93" fmla="*/ 0 w 2143496"/>
                <a:gd name="connsiteY93" fmla="*/ 0 h 2903517"/>
                <a:gd name="connsiteX0" fmla="*/ 2143496 w 2143496"/>
                <a:gd name="connsiteY0" fmla="*/ 2903517 h 2903517"/>
                <a:gd name="connsiteX1" fmla="*/ 2125683 w 2143496"/>
                <a:gd name="connsiteY1" fmla="*/ 2861953 h 2903517"/>
                <a:gd name="connsiteX2" fmla="*/ 2101932 w 2143496"/>
                <a:gd name="connsiteY2" fmla="*/ 2826327 h 2903517"/>
                <a:gd name="connsiteX3" fmla="*/ 2095995 w 2143496"/>
                <a:gd name="connsiteY3" fmla="*/ 2796639 h 2903517"/>
                <a:gd name="connsiteX4" fmla="*/ 2090057 w 2143496"/>
                <a:gd name="connsiteY4" fmla="*/ 2778826 h 2903517"/>
                <a:gd name="connsiteX5" fmla="*/ 2084119 w 2143496"/>
                <a:gd name="connsiteY5" fmla="*/ 2749138 h 2903517"/>
                <a:gd name="connsiteX6" fmla="*/ 2066306 w 2143496"/>
                <a:gd name="connsiteY6" fmla="*/ 2743200 h 2903517"/>
                <a:gd name="connsiteX7" fmla="*/ 2048493 w 2143496"/>
                <a:gd name="connsiteY7" fmla="*/ 2731325 h 2903517"/>
                <a:gd name="connsiteX8" fmla="*/ 2012867 w 2143496"/>
                <a:gd name="connsiteY8" fmla="*/ 2719449 h 2903517"/>
                <a:gd name="connsiteX9" fmla="*/ 1995054 w 2143496"/>
                <a:gd name="connsiteY9" fmla="*/ 2701636 h 2903517"/>
                <a:gd name="connsiteX10" fmla="*/ 1977241 w 2143496"/>
                <a:gd name="connsiteY10" fmla="*/ 2695699 h 2903517"/>
                <a:gd name="connsiteX11" fmla="*/ 1894114 w 2143496"/>
                <a:gd name="connsiteY11" fmla="*/ 2683823 h 2903517"/>
                <a:gd name="connsiteX12" fmla="*/ 1793174 w 2143496"/>
                <a:gd name="connsiteY12" fmla="*/ 2671948 h 2903517"/>
                <a:gd name="connsiteX13" fmla="*/ 1775361 w 2143496"/>
                <a:gd name="connsiteY13" fmla="*/ 2666010 h 2903517"/>
                <a:gd name="connsiteX14" fmla="*/ 1769423 w 2143496"/>
                <a:gd name="connsiteY14" fmla="*/ 2648197 h 2903517"/>
                <a:gd name="connsiteX15" fmla="*/ 1757548 w 2143496"/>
                <a:gd name="connsiteY15" fmla="*/ 2630384 h 2903517"/>
                <a:gd name="connsiteX16" fmla="*/ 1745673 w 2143496"/>
                <a:gd name="connsiteY16" fmla="*/ 2523506 h 2903517"/>
                <a:gd name="connsiteX17" fmla="*/ 1733797 w 2143496"/>
                <a:gd name="connsiteY17" fmla="*/ 2487881 h 2903517"/>
                <a:gd name="connsiteX18" fmla="*/ 1710047 w 2143496"/>
                <a:gd name="connsiteY18" fmla="*/ 2452255 h 2903517"/>
                <a:gd name="connsiteX19" fmla="*/ 1704109 w 2143496"/>
                <a:gd name="connsiteY19" fmla="*/ 2422566 h 2903517"/>
                <a:gd name="connsiteX20" fmla="*/ 1686296 w 2143496"/>
                <a:gd name="connsiteY20" fmla="*/ 2404753 h 2903517"/>
                <a:gd name="connsiteX21" fmla="*/ 1674421 w 2143496"/>
                <a:gd name="connsiteY21" fmla="*/ 2333501 h 2903517"/>
                <a:gd name="connsiteX22" fmla="*/ 1662545 w 2143496"/>
                <a:gd name="connsiteY22" fmla="*/ 2232561 h 2903517"/>
                <a:gd name="connsiteX23" fmla="*/ 1656608 w 2143496"/>
                <a:gd name="connsiteY23" fmla="*/ 2214748 h 2903517"/>
                <a:gd name="connsiteX24" fmla="*/ 1626919 w 2143496"/>
                <a:gd name="connsiteY24" fmla="*/ 2185060 h 2903517"/>
                <a:gd name="connsiteX25" fmla="*/ 1615044 w 2143496"/>
                <a:gd name="connsiteY25" fmla="*/ 2173184 h 2903517"/>
                <a:gd name="connsiteX26" fmla="*/ 1579418 w 2143496"/>
                <a:gd name="connsiteY26" fmla="*/ 2161309 h 2903517"/>
                <a:gd name="connsiteX27" fmla="*/ 1531917 w 2143496"/>
                <a:gd name="connsiteY27" fmla="*/ 2119745 h 2903517"/>
                <a:gd name="connsiteX28" fmla="*/ 1502228 w 2143496"/>
                <a:gd name="connsiteY28" fmla="*/ 2095995 h 2903517"/>
                <a:gd name="connsiteX29" fmla="*/ 1496291 w 2143496"/>
                <a:gd name="connsiteY29" fmla="*/ 2078182 h 2903517"/>
                <a:gd name="connsiteX30" fmla="*/ 1472540 w 2143496"/>
                <a:gd name="connsiteY30" fmla="*/ 2048494 h 2903517"/>
                <a:gd name="connsiteX31" fmla="*/ 1460665 w 2143496"/>
                <a:gd name="connsiteY31" fmla="*/ 2036618 h 2903517"/>
                <a:gd name="connsiteX32" fmla="*/ 1442852 w 2143496"/>
                <a:gd name="connsiteY32" fmla="*/ 2006930 h 2903517"/>
                <a:gd name="connsiteX33" fmla="*/ 1407226 w 2143496"/>
                <a:gd name="connsiteY33" fmla="*/ 1983179 h 2903517"/>
                <a:gd name="connsiteX34" fmla="*/ 1395351 w 2143496"/>
                <a:gd name="connsiteY34" fmla="*/ 1965366 h 2903517"/>
                <a:gd name="connsiteX35" fmla="*/ 1389413 w 2143496"/>
                <a:gd name="connsiteY35" fmla="*/ 1947553 h 2903517"/>
                <a:gd name="connsiteX36" fmla="*/ 1371600 w 2143496"/>
                <a:gd name="connsiteY36" fmla="*/ 1935678 h 2903517"/>
                <a:gd name="connsiteX37" fmla="*/ 1335974 w 2143496"/>
                <a:gd name="connsiteY37" fmla="*/ 1894114 h 2903517"/>
                <a:gd name="connsiteX38" fmla="*/ 1318161 w 2143496"/>
                <a:gd name="connsiteY38" fmla="*/ 1870364 h 2903517"/>
                <a:gd name="connsiteX39" fmla="*/ 1282535 w 2143496"/>
                <a:gd name="connsiteY39" fmla="*/ 1852551 h 2903517"/>
                <a:gd name="connsiteX40" fmla="*/ 1252847 w 2143496"/>
                <a:gd name="connsiteY40" fmla="*/ 1822862 h 2903517"/>
                <a:gd name="connsiteX41" fmla="*/ 1246909 w 2143496"/>
                <a:gd name="connsiteY41" fmla="*/ 1805049 h 2903517"/>
                <a:gd name="connsiteX42" fmla="*/ 1229096 w 2143496"/>
                <a:gd name="connsiteY42" fmla="*/ 1793174 h 2903517"/>
                <a:gd name="connsiteX43" fmla="*/ 1157844 w 2143496"/>
                <a:gd name="connsiteY43" fmla="*/ 1787236 h 2903517"/>
                <a:gd name="connsiteX44" fmla="*/ 1122218 w 2143496"/>
                <a:gd name="connsiteY44" fmla="*/ 1769423 h 2903517"/>
                <a:gd name="connsiteX45" fmla="*/ 1104405 w 2143496"/>
                <a:gd name="connsiteY45" fmla="*/ 1751610 h 2903517"/>
                <a:gd name="connsiteX46" fmla="*/ 1021278 w 2143496"/>
                <a:gd name="connsiteY46" fmla="*/ 1733797 h 2903517"/>
                <a:gd name="connsiteX47" fmla="*/ 985652 w 2143496"/>
                <a:gd name="connsiteY47" fmla="*/ 1721922 h 2903517"/>
                <a:gd name="connsiteX48" fmla="*/ 872836 w 2143496"/>
                <a:gd name="connsiteY48" fmla="*/ 1715984 h 2903517"/>
                <a:gd name="connsiteX49" fmla="*/ 831273 w 2143496"/>
                <a:gd name="connsiteY49" fmla="*/ 1692234 h 2903517"/>
                <a:gd name="connsiteX50" fmla="*/ 813460 w 2143496"/>
                <a:gd name="connsiteY50" fmla="*/ 1680358 h 2903517"/>
                <a:gd name="connsiteX51" fmla="*/ 789709 w 2143496"/>
                <a:gd name="connsiteY51" fmla="*/ 1674421 h 2903517"/>
                <a:gd name="connsiteX52" fmla="*/ 771896 w 2143496"/>
                <a:gd name="connsiteY52" fmla="*/ 1668483 h 2903517"/>
                <a:gd name="connsiteX53" fmla="*/ 760021 w 2143496"/>
                <a:gd name="connsiteY53" fmla="*/ 1650670 h 2903517"/>
                <a:gd name="connsiteX54" fmla="*/ 742208 w 2143496"/>
                <a:gd name="connsiteY54" fmla="*/ 1638795 h 2903517"/>
                <a:gd name="connsiteX55" fmla="*/ 730332 w 2143496"/>
                <a:gd name="connsiteY55" fmla="*/ 1603169 h 2903517"/>
                <a:gd name="connsiteX56" fmla="*/ 700644 w 2143496"/>
                <a:gd name="connsiteY56" fmla="*/ 1561605 h 2903517"/>
                <a:gd name="connsiteX57" fmla="*/ 682831 w 2143496"/>
                <a:gd name="connsiteY57" fmla="*/ 1549730 h 2903517"/>
                <a:gd name="connsiteX58" fmla="*/ 647205 w 2143496"/>
                <a:gd name="connsiteY58" fmla="*/ 1520042 h 2903517"/>
                <a:gd name="connsiteX59" fmla="*/ 605641 w 2143496"/>
                <a:gd name="connsiteY59" fmla="*/ 1508166 h 2903517"/>
                <a:gd name="connsiteX60" fmla="*/ 581891 w 2143496"/>
                <a:gd name="connsiteY60" fmla="*/ 1496291 h 2903517"/>
                <a:gd name="connsiteX61" fmla="*/ 552203 w 2143496"/>
                <a:gd name="connsiteY61" fmla="*/ 1460665 h 2903517"/>
                <a:gd name="connsiteX62" fmla="*/ 540327 w 2143496"/>
                <a:gd name="connsiteY62" fmla="*/ 1448790 h 2903517"/>
                <a:gd name="connsiteX63" fmla="*/ 534390 w 2143496"/>
                <a:gd name="connsiteY63" fmla="*/ 1430977 h 2903517"/>
                <a:gd name="connsiteX64" fmla="*/ 498764 w 2143496"/>
                <a:gd name="connsiteY64" fmla="*/ 1419101 h 2903517"/>
                <a:gd name="connsiteX65" fmla="*/ 486888 w 2143496"/>
                <a:gd name="connsiteY65" fmla="*/ 1407226 h 2903517"/>
                <a:gd name="connsiteX66" fmla="*/ 421574 w 2143496"/>
                <a:gd name="connsiteY66" fmla="*/ 1383475 h 2903517"/>
                <a:gd name="connsiteX67" fmla="*/ 385948 w 2143496"/>
                <a:gd name="connsiteY67" fmla="*/ 1347849 h 2903517"/>
                <a:gd name="connsiteX68" fmla="*/ 350322 w 2143496"/>
                <a:gd name="connsiteY68" fmla="*/ 1324099 h 2903517"/>
                <a:gd name="connsiteX69" fmla="*/ 326571 w 2143496"/>
                <a:gd name="connsiteY69" fmla="*/ 1300348 h 2903517"/>
                <a:gd name="connsiteX70" fmla="*/ 302821 w 2143496"/>
                <a:gd name="connsiteY70" fmla="*/ 1270660 h 2903517"/>
                <a:gd name="connsiteX71" fmla="*/ 285008 w 2143496"/>
                <a:gd name="connsiteY71" fmla="*/ 1252847 h 2903517"/>
                <a:gd name="connsiteX72" fmla="*/ 273132 w 2143496"/>
                <a:gd name="connsiteY72" fmla="*/ 1235034 h 2903517"/>
                <a:gd name="connsiteX73" fmla="*/ 255319 w 2143496"/>
                <a:gd name="connsiteY73" fmla="*/ 1229096 h 2903517"/>
                <a:gd name="connsiteX74" fmla="*/ 231569 w 2143496"/>
                <a:gd name="connsiteY74" fmla="*/ 1199408 h 2903517"/>
                <a:gd name="connsiteX75" fmla="*/ 219693 w 2143496"/>
                <a:gd name="connsiteY75" fmla="*/ 1187532 h 2903517"/>
                <a:gd name="connsiteX76" fmla="*/ 190005 w 2143496"/>
                <a:gd name="connsiteY76" fmla="*/ 1151906 h 2903517"/>
                <a:gd name="connsiteX77" fmla="*/ 184067 w 2143496"/>
                <a:gd name="connsiteY77" fmla="*/ 1134094 h 2903517"/>
                <a:gd name="connsiteX78" fmla="*/ 172192 w 2143496"/>
                <a:gd name="connsiteY78" fmla="*/ 1062842 h 2903517"/>
                <a:gd name="connsiteX79" fmla="*/ 166254 w 2143496"/>
                <a:gd name="connsiteY79" fmla="*/ 1045029 h 2903517"/>
                <a:gd name="connsiteX80" fmla="*/ 148441 w 2143496"/>
                <a:gd name="connsiteY80" fmla="*/ 1021278 h 2903517"/>
                <a:gd name="connsiteX81" fmla="*/ 136566 w 2143496"/>
                <a:gd name="connsiteY81" fmla="*/ 973777 h 2903517"/>
                <a:gd name="connsiteX82" fmla="*/ 142504 w 2143496"/>
                <a:gd name="connsiteY82" fmla="*/ 955964 h 2903517"/>
                <a:gd name="connsiteX83" fmla="*/ 136566 w 2143496"/>
                <a:gd name="connsiteY83" fmla="*/ 866899 h 2903517"/>
                <a:gd name="connsiteX84" fmla="*/ 124691 w 2143496"/>
                <a:gd name="connsiteY84" fmla="*/ 849086 h 2903517"/>
                <a:gd name="connsiteX85" fmla="*/ 77190 w 2143496"/>
                <a:gd name="connsiteY85" fmla="*/ 730332 h 2903517"/>
                <a:gd name="connsiteX86" fmla="*/ 71252 w 2143496"/>
                <a:gd name="connsiteY86" fmla="*/ 712519 h 2903517"/>
                <a:gd name="connsiteX87" fmla="*/ 59377 w 2143496"/>
                <a:gd name="connsiteY87" fmla="*/ 653143 h 2903517"/>
                <a:gd name="connsiteX88" fmla="*/ 53439 w 2143496"/>
                <a:gd name="connsiteY88" fmla="*/ 439387 h 2903517"/>
                <a:gd name="connsiteX89" fmla="*/ 71252 w 2143496"/>
                <a:gd name="connsiteY89" fmla="*/ 338447 h 2903517"/>
                <a:gd name="connsiteX90" fmla="*/ 65314 w 2143496"/>
                <a:gd name="connsiteY90" fmla="*/ 100940 h 2903517"/>
                <a:gd name="connsiteX91" fmla="*/ 11875 w 2143496"/>
                <a:gd name="connsiteY91" fmla="*/ 35626 h 2903517"/>
                <a:gd name="connsiteX92" fmla="*/ 0 w 2143496"/>
                <a:gd name="connsiteY92" fmla="*/ 0 h 2903517"/>
                <a:gd name="connsiteX0" fmla="*/ 2143496 w 2143496"/>
                <a:gd name="connsiteY0" fmla="*/ 2903517 h 2903517"/>
                <a:gd name="connsiteX1" fmla="*/ 2125683 w 2143496"/>
                <a:gd name="connsiteY1" fmla="*/ 2861953 h 2903517"/>
                <a:gd name="connsiteX2" fmla="*/ 2101932 w 2143496"/>
                <a:gd name="connsiteY2" fmla="*/ 2826327 h 2903517"/>
                <a:gd name="connsiteX3" fmla="*/ 2095995 w 2143496"/>
                <a:gd name="connsiteY3" fmla="*/ 2796639 h 2903517"/>
                <a:gd name="connsiteX4" fmla="*/ 2090057 w 2143496"/>
                <a:gd name="connsiteY4" fmla="*/ 2778826 h 2903517"/>
                <a:gd name="connsiteX5" fmla="*/ 2084119 w 2143496"/>
                <a:gd name="connsiteY5" fmla="*/ 2749138 h 2903517"/>
                <a:gd name="connsiteX6" fmla="*/ 2066306 w 2143496"/>
                <a:gd name="connsiteY6" fmla="*/ 2743200 h 2903517"/>
                <a:gd name="connsiteX7" fmla="*/ 2048493 w 2143496"/>
                <a:gd name="connsiteY7" fmla="*/ 2731325 h 2903517"/>
                <a:gd name="connsiteX8" fmla="*/ 2012867 w 2143496"/>
                <a:gd name="connsiteY8" fmla="*/ 2719449 h 2903517"/>
                <a:gd name="connsiteX9" fmla="*/ 1995054 w 2143496"/>
                <a:gd name="connsiteY9" fmla="*/ 2701636 h 2903517"/>
                <a:gd name="connsiteX10" fmla="*/ 1977241 w 2143496"/>
                <a:gd name="connsiteY10" fmla="*/ 2695699 h 2903517"/>
                <a:gd name="connsiteX11" fmla="*/ 1894114 w 2143496"/>
                <a:gd name="connsiteY11" fmla="*/ 2683823 h 2903517"/>
                <a:gd name="connsiteX12" fmla="*/ 1793174 w 2143496"/>
                <a:gd name="connsiteY12" fmla="*/ 2671948 h 2903517"/>
                <a:gd name="connsiteX13" fmla="*/ 1775361 w 2143496"/>
                <a:gd name="connsiteY13" fmla="*/ 2666010 h 2903517"/>
                <a:gd name="connsiteX14" fmla="*/ 1769423 w 2143496"/>
                <a:gd name="connsiteY14" fmla="*/ 2648197 h 2903517"/>
                <a:gd name="connsiteX15" fmla="*/ 1757548 w 2143496"/>
                <a:gd name="connsiteY15" fmla="*/ 2630384 h 2903517"/>
                <a:gd name="connsiteX16" fmla="*/ 1745673 w 2143496"/>
                <a:gd name="connsiteY16" fmla="*/ 2523506 h 2903517"/>
                <a:gd name="connsiteX17" fmla="*/ 1733797 w 2143496"/>
                <a:gd name="connsiteY17" fmla="*/ 2487881 h 2903517"/>
                <a:gd name="connsiteX18" fmla="*/ 1710047 w 2143496"/>
                <a:gd name="connsiteY18" fmla="*/ 2452255 h 2903517"/>
                <a:gd name="connsiteX19" fmla="*/ 1704109 w 2143496"/>
                <a:gd name="connsiteY19" fmla="*/ 2422566 h 2903517"/>
                <a:gd name="connsiteX20" fmla="*/ 1686296 w 2143496"/>
                <a:gd name="connsiteY20" fmla="*/ 2404753 h 2903517"/>
                <a:gd name="connsiteX21" fmla="*/ 1674421 w 2143496"/>
                <a:gd name="connsiteY21" fmla="*/ 2333501 h 2903517"/>
                <a:gd name="connsiteX22" fmla="*/ 1662545 w 2143496"/>
                <a:gd name="connsiteY22" fmla="*/ 2232561 h 2903517"/>
                <a:gd name="connsiteX23" fmla="*/ 1656608 w 2143496"/>
                <a:gd name="connsiteY23" fmla="*/ 2214748 h 2903517"/>
                <a:gd name="connsiteX24" fmla="*/ 1626919 w 2143496"/>
                <a:gd name="connsiteY24" fmla="*/ 2185060 h 2903517"/>
                <a:gd name="connsiteX25" fmla="*/ 1615044 w 2143496"/>
                <a:gd name="connsiteY25" fmla="*/ 2173184 h 2903517"/>
                <a:gd name="connsiteX26" fmla="*/ 1579418 w 2143496"/>
                <a:gd name="connsiteY26" fmla="*/ 2161309 h 2903517"/>
                <a:gd name="connsiteX27" fmla="*/ 1531917 w 2143496"/>
                <a:gd name="connsiteY27" fmla="*/ 2119745 h 2903517"/>
                <a:gd name="connsiteX28" fmla="*/ 1502228 w 2143496"/>
                <a:gd name="connsiteY28" fmla="*/ 2095995 h 2903517"/>
                <a:gd name="connsiteX29" fmla="*/ 1496291 w 2143496"/>
                <a:gd name="connsiteY29" fmla="*/ 2078182 h 2903517"/>
                <a:gd name="connsiteX30" fmla="*/ 1472540 w 2143496"/>
                <a:gd name="connsiteY30" fmla="*/ 2048494 h 2903517"/>
                <a:gd name="connsiteX31" fmla="*/ 1460665 w 2143496"/>
                <a:gd name="connsiteY31" fmla="*/ 2036618 h 2903517"/>
                <a:gd name="connsiteX32" fmla="*/ 1442852 w 2143496"/>
                <a:gd name="connsiteY32" fmla="*/ 2006930 h 2903517"/>
                <a:gd name="connsiteX33" fmla="*/ 1407226 w 2143496"/>
                <a:gd name="connsiteY33" fmla="*/ 1983179 h 2903517"/>
                <a:gd name="connsiteX34" fmla="*/ 1395351 w 2143496"/>
                <a:gd name="connsiteY34" fmla="*/ 1965366 h 2903517"/>
                <a:gd name="connsiteX35" fmla="*/ 1389413 w 2143496"/>
                <a:gd name="connsiteY35" fmla="*/ 1947553 h 2903517"/>
                <a:gd name="connsiteX36" fmla="*/ 1371600 w 2143496"/>
                <a:gd name="connsiteY36" fmla="*/ 1935678 h 2903517"/>
                <a:gd name="connsiteX37" fmla="*/ 1335974 w 2143496"/>
                <a:gd name="connsiteY37" fmla="*/ 1894114 h 2903517"/>
                <a:gd name="connsiteX38" fmla="*/ 1318161 w 2143496"/>
                <a:gd name="connsiteY38" fmla="*/ 1870364 h 2903517"/>
                <a:gd name="connsiteX39" fmla="*/ 1282535 w 2143496"/>
                <a:gd name="connsiteY39" fmla="*/ 1852551 h 2903517"/>
                <a:gd name="connsiteX40" fmla="*/ 1252847 w 2143496"/>
                <a:gd name="connsiteY40" fmla="*/ 1822862 h 2903517"/>
                <a:gd name="connsiteX41" fmla="*/ 1246909 w 2143496"/>
                <a:gd name="connsiteY41" fmla="*/ 1805049 h 2903517"/>
                <a:gd name="connsiteX42" fmla="*/ 1229096 w 2143496"/>
                <a:gd name="connsiteY42" fmla="*/ 1793174 h 2903517"/>
                <a:gd name="connsiteX43" fmla="*/ 1157844 w 2143496"/>
                <a:gd name="connsiteY43" fmla="*/ 1787236 h 2903517"/>
                <a:gd name="connsiteX44" fmla="*/ 1122218 w 2143496"/>
                <a:gd name="connsiteY44" fmla="*/ 1769423 h 2903517"/>
                <a:gd name="connsiteX45" fmla="*/ 1104405 w 2143496"/>
                <a:gd name="connsiteY45" fmla="*/ 1751610 h 2903517"/>
                <a:gd name="connsiteX46" fmla="*/ 1021278 w 2143496"/>
                <a:gd name="connsiteY46" fmla="*/ 1733797 h 2903517"/>
                <a:gd name="connsiteX47" fmla="*/ 985652 w 2143496"/>
                <a:gd name="connsiteY47" fmla="*/ 1721922 h 2903517"/>
                <a:gd name="connsiteX48" fmla="*/ 872836 w 2143496"/>
                <a:gd name="connsiteY48" fmla="*/ 1715984 h 2903517"/>
                <a:gd name="connsiteX49" fmla="*/ 831273 w 2143496"/>
                <a:gd name="connsiteY49" fmla="*/ 1692234 h 2903517"/>
                <a:gd name="connsiteX50" fmla="*/ 813460 w 2143496"/>
                <a:gd name="connsiteY50" fmla="*/ 1680358 h 2903517"/>
                <a:gd name="connsiteX51" fmla="*/ 789709 w 2143496"/>
                <a:gd name="connsiteY51" fmla="*/ 1674421 h 2903517"/>
                <a:gd name="connsiteX52" fmla="*/ 771896 w 2143496"/>
                <a:gd name="connsiteY52" fmla="*/ 1668483 h 2903517"/>
                <a:gd name="connsiteX53" fmla="*/ 760021 w 2143496"/>
                <a:gd name="connsiteY53" fmla="*/ 1650670 h 2903517"/>
                <a:gd name="connsiteX54" fmla="*/ 742208 w 2143496"/>
                <a:gd name="connsiteY54" fmla="*/ 1638795 h 2903517"/>
                <a:gd name="connsiteX55" fmla="*/ 730332 w 2143496"/>
                <a:gd name="connsiteY55" fmla="*/ 1603169 h 2903517"/>
                <a:gd name="connsiteX56" fmla="*/ 700644 w 2143496"/>
                <a:gd name="connsiteY56" fmla="*/ 1561605 h 2903517"/>
                <a:gd name="connsiteX57" fmla="*/ 682831 w 2143496"/>
                <a:gd name="connsiteY57" fmla="*/ 1549730 h 2903517"/>
                <a:gd name="connsiteX58" fmla="*/ 647205 w 2143496"/>
                <a:gd name="connsiteY58" fmla="*/ 1520042 h 2903517"/>
                <a:gd name="connsiteX59" fmla="*/ 605641 w 2143496"/>
                <a:gd name="connsiteY59" fmla="*/ 1508166 h 2903517"/>
                <a:gd name="connsiteX60" fmla="*/ 581891 w 2143496"/>
                <a:gd name="connsiteY60" fmla="*/ 1496291 h 2903517"/>
                <a:gd name="connsiteX61" fmla="*/ 552203 w 2143496"/>
                <a:gd name="connsiteY61" fmla="*/ 1460665 h 2903517"/>
                <a:gd name="connsiteX62" fmla="*/ 540327 w 2143496"/>
                <a:gd name="connsiteY62" fmla="*/ 1448790 h 2903517"/>
                <a:gd name="connsiteX63" fmla="*/ 534390 w 2143496"/>
                <a:gd name="connsiteY63" fmla="*/ 1430977 h 2903517"/>
                <a:gd name="connsiteX64" fmla="*/ 498764 w 2143496"/>
                <a:gd name="connsiteY64" fmla="*/ 1419101 h 2903517"/>
                <a:gd name="connsiteX65" fmla="*/ 486888 w 2143496"/>
                <a:gd name="connsiteY65" fmla="*/ 1407226 h 2903517"/>
                <a:gd name="connsiteX66" fmla="*/ 421574 w 2143496"/>
                <a:gd name="connsiteY66" fmla="*/ 1383475 h 2903517"/>
                <a:gd name="connsiteX67" fmla="*/ 385948 w 2143496"/>
                <a:gd name="connsiteY67" fmla="*/ 1347849 h 2903517"/>
                <a:gd name="connsiteX68" fmla="*/ 350322 w 2143496"/>
                <a:gd name="connsiteY68" fmla="*/ 1324099 h 2903517"/>
                <a:gd name="connsiteX69" fmla="*/ 326571 w 2143496"/>
                <a:gd name="connsiteY69" fmla="*/ 1300348 h 2903517"/>
                <a:gd name="connsiteX70" fmla="*/ 302821 w 2143496"/>
                <a:gd name="connsiteY70" fmla="*/ 1270660 h 2903517"/>
                <a:gd name="connsiteX71" fmla="*/ 285008 w 2143496"/>
                <a:gd name="connsiteY71" fmla="*/ 1252847 h 2903517"/>
                <a:gd name="connsiteX72" fmla="*/ 273132 w 2143496"/>
                <a:gd name="connsiteY72" fmla="*/ 1235034 h 2903517"/>
                <a:gd name="connsiteX73" fmla="*/ 255319 w 2143496"/>
                <a:gd name="connsiteY73" fmla="*/ 1229096 h 2903517"/>
                <a:gd name="connsiteX74" fmla="*/ 231569 w 2143496"/>
                <a:gd name="connsiteY74" fmla="*/ 1199408 h 2903517"/>
                <a:gd name="connsiteX75" fmla="*/ 219693 w 2143496"/>
                <a:gd name="connsiteY75" fmla="*/ 1187532 h 2903517"/>
                <a:gd name="connsiteX76" fmla="*/ 190005 w 2143496"/>
                <a:gd name="connsiteY76" fmla="*/ 1151906 h 2903517"/>
                <a:gd name="connsiteX77" fmla="*/ 172192 w 2143496"/>
                <a:gd name="connsiteY77" fmla="*/ 1062842 h 2903517"/>
                <a:gd name="connsiteX78" fmla="*/ 166254 w 2143496"/>
                <a:gd name="connsiteY78" fmla="*/ 1045029 h 2903517"/>
                <a:gd name="connsiteX79" fmla="*/ 148441 w 2143496"/>
                <a:gd name="connsiteY79" fmla="*/ 1021278 h 2903517"/>
                <a:gd name="connsiteX80" fmla="*/ 136566 w 2143496"/>
                <a:gd name="connsiteY80" fmla="*/ 973777 h 2903517"/>
                <a:gd name="connsiteX81" fmla="*/ 142504 w 2143496"/>
                <a:gd name="connsiteY81" fmla="*/ 955964 h 2903517"/>
                <a:gd name="connsiteX82" fmla="*/ 136566 w 2143496"/>
                <a:gd name="connsiteY82" fmla="*/ 866899 h 2903517"/>
                <a:gd name="connsiteX83" fmla="*/ 124691 w 2143496"/>
                <a:gd name="connsiteY83" fmla="*/ 849086 h 2903517"/>
                <a:gd name="connsiteX84" fmla="*/ 77190 w 2143496"/>
                <a:gd name="connsiteY84" fmla="*/ 730332 h 2903517"/>
                <a:gd name="connsiteX85" fmla="*/ 71252 w 2143496"/>
                <a:gd name="connsiteY85" fmla="*/ 712519 h 2903517"/>
                <a:gd name="connsiteX86" fmla="*/ 59377 w 2143496"/>
                <a:gd name="connsiteY86" fmla="*/ 653143 h 2903517"/>
                <a:gd name="connsiteX87" fmla="*/ 53439 w 2143496"/>
                <a:gd name="connsiteY87" fmla="*/ 439387 h 2903517"/>
                <a:gd name="connsiteX88" fmla="*/ 71252 w 2143496"/>
                <a:gd name="connsiteY88" fmla="*/ 338447 h 2903517"/>
                <a:gd name="connsiteX89" fmla="*/ 65314 w 2143496"/>
                <a:gd name="connsiteY89" fmla="*/ 100940 h 2903517"/>
                <a:gd name="connsiteX90" fmla="*/ 11875 w 2143496"/>
                <a:gd name="connsiteY90" fmla="*/ 35626 h 2903517"/>
                <a:gd name="connsiteX91" fmla="*/ 0 w 2143496"/>
                <a:gd name="connsiteY91" fmla="*/ 0 h 2903517"/>
                <a:gd name="connsiteX0" fmla="*/ 2143496 w 2143496"/>
                <a:gd name="connsiteY0" fmla="*/ 2903517 h 2903517"/>
                <a:gd name="connsiteX1" fmla="*/ 2125683 w 2143496"/>
                <a:gd name="connsiteY1" fmla="*/ 2861953 h 2903517"/>
                <a:gd name="connsiteX2" fmla="*/ 2101932 w 2143496"/>
                <a:gd name="connsiteY2" fmla="*/ 2826327 h 2903517"/>
                <a:gd name="connsiteX3" fmla="*/ 2095995 w 2143496"/>
                <a:gd name="connsiteY3" fmla="*/ 2796639 h 2903517"/>
                <a:gd name="connsiteX4" fmla="*/ 2090057 w 2143496"/>
                <a:gd name="connsiteY4" fmla="*/ 2778826 h 2903517"/>
                <a:gd name="connsiteX5" fmla="*/ 2084119 w 2143496"/>
                <a:gd name="connsiteY5" fmla="*/ 2749138 h 2903517"/>
                <a:gd name="connsiteX6" fmla="*/ 2066306 w 2143496"/>
                <a:gd name="connsiteY6" fmla="*/ 2743200 h 2903517"/>
                <a:gd name="connsiteX7" fmla="*/ 2048493 w 2143496"/>
                <a:gd name="connsiteY7" fmla="*/ 2731325 h 2903517"/>
                <a:gd name="connsiteX8" fmla="*/ 2012867 w 2143496"/>
                <a:gd name="connsiteY8" fmla="*/ 2719449 h 2903517"/>
                <a:gd name="connsiteX9" fmla="*/ 1995054 w 2143496"/>
                <a:gd name="connsiteY9" fmla="*/ 2701636 h 2903517"/>
                <a:gd name="connsiteX10" fmla="*/ 1977241 w 2143496"/>
                <a:gd name="connsiteY10" fmla="*/ 2695699 h 2903517"/>
                <a:gd name="connsiteX11" fmla="*/ 1894114 w 2143496"/>
                <a:gd name="connsiteY11" fmla="*/ 2683823 h 2903517"/>
                <a:gd name="connsiteX12" fmla="*/ 1793174 w 2143496"/>
                <a:gd name="connsiteY12" fmla="*/ 2671948 h 2903517"/>
                <a:gd name="connsiteX13" fmla="*/ 1775361 w 2143496"/>
                <a:gd name="connsiteY13" fmla="*/ 2666010 h 2903517"/>
                <a:gd name="connsiteX14" fmla="*/ 1769423 w 2143496"/>
                <a:gd name="connsiteY14" fmla="*/ 2648197 h 2903517"/>
                <a:gd name="connsiteX15" fmla="*/ 1757548 w 2143496"/>
                <a:gd name="connsiteY15" fmla="*/ 2630384 h 2903517"/>
                <a:gd name="connsiteX16" fmla="*/ 1745673 w 2143496"/>
                <a:gd name="connsiteY16" fmla="*/ 2523506 h 2903517"/>
                <a:gd name="connsiteX17" fmla="*/ 1733797 w 2143496"/>
                <a:gd name="connsiteY17" fmla="*/ 2487881 h 2903517"/>
                <a:gd name="connsiteX18" fmla="*/ 1710047 w 2143496"/>
                <a:gd name="connsiteY18" fmla="*/ 2452255 h 2903517"/>
                <a:gd name="connsiteX19" fmla="*/ 1704109 w 2143496"/>
                <a:gd name="connsiteY19" fmla="*/ 2422566 h 2903517"/>
                <a:gd name="connsiteX20" fmla="*/ 1686296 w 2143496"/>
                <a:gd name="connsiteY20" fmla="*/ 2404753 h 2903517"/>
                <a:gd name="connsiteX21" fmla="*/ 1674421 w 2143496"/>
                <a:gd name="connsiteY21" fmla="*/ 2333501 h 2903517"/>
                <a:gd name="connsiteX22" fmla="*/ 1662545 w 2143496"/>
                <a:gd name="connsiteY22" fmla="*/ 2232561 h 2903517"/>
                <a:gd name="connsiteX23" fmla="*/ 1656608 w 2143496"/>
                <a:gd name="connsiteY23" fmla="*/ 2214748 h 2903517"/>
                <a:gd name="connsiteX24" fmla="*/ 1626919 w 2143496"/>
                <a:gd name="connsiteY24" fmla="*/ 2185060 h 2903517"/>
                <a:gd name="connsiteX25" fmla="*/ 1615044 w 2143496"/>
                <a:gd name="connsiteY25" fmla="*/ 2173184 h 2903517"/>
                <a:gd name="connsiteX26" fmla="*/ 1579418 w 2143496"/>
                <a:gd name="connsiteY26" fmla="*/ 2161309 h 2903517"/>
                <a:gd name="connsiteX27" fmla="*/ 1531917 w 2143496"/>
                <a:gd name="connsiteY27" fmla="*/ 2119745 h 2903517"/>
                <a:gd name="connsiteX28" fmla="*/ 1502228 w 2143496"/>
                <a:gd name="connsiteY28" fmla="*/ 2095995 h 2903517"/>
                <a:gd name="connsiteX29" fmla="*/ 1496291 w 2143496"/>
                <a:gd name="connsiteY29" fmla="*/ 2078182 h 2903517"/>
                <a:gd name="connsiteX30" fmla="*/ 1472540 w 2143496"/>
                <a:gd name="connsiteY30" fmla="*/ 2048494 h 2903517"/>
                <a:gd name="connsiteX31" fmla="*/ 1460665 w 2143496"/>
                <a:gd name="connsiteY31" fmla="*/ 2036618 h 2903517"/>
                <a:gd name="connsiteX32" fmla="*/ 1442852 w 2143496"/>
                <a:gd name="connsiteY32" fmla="*/ 2006930 h 2903517"/>
                <a:gd name="connsiteX33" fmla="*/ 1407226 w 2143496"/>
                <a:gd name="connsiteY33" fmla="*/ 1983179 h 2903517"/>
                <a:gd name="connsiteX34" fmla="*/ 1395351 w 2143496"/>
                <a:gd name="connsiteY34" fmla="*/ 1965366 h 2903517"/>
                <a:gd name="connsiteX35" fmla="*/ 1389413 w 2143496"/>
                <a:gd name="connsiteY35" fmla="*/ 1947553 h 2903517"/>
                <a:gd name="connsiteX36" fmla="*/ 1371600 w 2143496"/>
                <a:gd name="connsiteY36" fmla="*/ 1935678 h 2903517"/>
                <a:gd name="connsiteX37" fmla="*/ 1335974 w 2143496"/>
                <a:gd name="connsiteY37" fmla="*/ 1894114 h 2903517"/>
                <a:gd name="connsiteX38" fmla="*/ 1318161 w 2143496"/>
                <a:gd name="connsiteY38" fmla="*/ 1870364 h 2903517"/>
                <a:gd name="connsiteX39" fmla="*/ 1282535 w 2143496"/>
                <a:gd name="connsiteY39" fmla="*/ 1852551 h 2903517"/>
                <a:gd name="connsiteX40" fmla="*/ 1252847 w 2143496"/>
                <a:gd name="connsiteY40" fmla="*/ 1822862 h 2903517"/>
                <a:gd name="connsiteX41" fmla="*/ 1246909 w 2143496"/>
                <a:gd name="connsiteY41" fmla="*/ 1805049 h 2903517"/>
                <a:gd name="connsiteX42" fmla="*/ 1229096 w 2143496"/>
                <a:gd name="connsiteY42" fmla="*/ 1793174 h 2903517"/>
                <a:gd name="connsiteX43" fmla="*/ 1157844 w 2143496"/>
                <a:gd name="connsiteY43" fmla="*/ 1787236 h 2903517"/>
                <a:gd name="connsiteX44" fmla="*/ 1122218 w 2143496"/>
                <a:gd name="connsiteY44" fmla="*/ 1769423 h 2903517"/>
                <a:gd name="connsiteX45" fmla="*/ 1104405 w 2143496"/>
                <a:gd name="connsiteY45" fmla="*/ 1751610 h 2903517"/>
                <a:gd name="connsiteX46" fmla="*/ 1021278 w 2143496"/>
                <a:gd name="connsiteY46" fmla="*/ 1733797 h 2903517"/>
                <a:gd name="connsiteX47" fmla="*/ 985652 w 2143496"/>
                <a:gd name="connsiteY47" fmla="*/ 1721922 h 2903517"/>
                <a:gd name="connsiteX48" fmla="*/ 872836 w 2143496"/>
                <a:gd name="connsiteY48" fmla="*/ 1715984 h 2903517"/>
                <a:gd name="connsiteX49" fmla="*/ 831273 w 2143496"/>
                <a:gd name="connsiteY49" fmla="*/ 1692234 h 2903517"/>
                <a:gd name="connsiteX50" fmla="*/ 813460 w 2143496"/>
                <a:gd name="connsiteY50" fmla="*/ 1680358 h 2903517"/>
                <a:gd name="connsiteX51" fmla="*/ 789709 w 2143496"/>
                <a:gd name="connsiteY51" fmla="*/ 1674421 h 2903517"/>
                <a:gd name="connsiteX52" fmla="*/ 771896 w 2143496"/>
                <a:gd name="connsiteY52" fmla="*/ 1668483 h 2903517"/>
                <a:gd name="connsiteX53" fmla="*/ 760021 w 2143496"/>
                <a:gd name="connsiteY53" fmla="*/ 1650670 h 2903517"/>
                <a:gd name="connsiteX54" fmla="*/ 742208 w 2143496"/>
                <a:gd name="connsiteY54" fmla="*/ 1638795 h 2903517"/>
                <a:gd name="connsiteX55" fmla="*/ 730332 w 2143496"/>
                <a:gd name="connsiteY55" fmla="*/ 1603169 h 2903517"/>
                <a:gd name="connsiteX56" fmla="*/ 700644 w 2143496"/>
                <a:gd name="connsiteY56" fmla="*/ 1561605 h 2903517"/>
                <a:gd name="connsiteX57" fmla="*/ 682831 w 2143496"/>
                <a:gd name="connsiteY57" fmla="*/ 1549730 h 2903517"/>
                <a:gd name="connsiteX58" fmla="*/ 647205 w 2143496"/>
                <a:gd name="connsiteY58" fmla="*/ 1520042 h 2903517"/>
                <a:gd name="connsiteX59" fmla="*/ 605641 w 2143496"/>
                <a:gd name="connsiteY59" fmla="*/ 1508166 h 2903517"/>
                <a:gd name="connsiteX60" fmla="*/ 581891 w 2143496"/>
                <a:gd name="connsiteY60" fmla="*/ 1496291 h 2903517"/>
                <a:gd name="connsiteX61" fmla="*/ 552203 w 2143496"/>
                <a:gd name="connsiteY61" fmla="*/ 1460665 h 2903517"/>
                <a:gd name="connsiteX62" fmla="*/ 540327 w 2143496"/>
                <a:gd name="connsiteY62" fmla="*/ 1448790 h 2903517"/>
                <a:gd name="connsiteX63" fmla="*/ 534390 w 2143496"/>
                <a:gd name="connsiteY63" fmla="*/ 1430977 h 2903517"/>
                <a:gd name="connsiteX64" fmla="*/ 498764 w 2143496"/>
                <a:gd name="connsiteY64" fmla="*/ 1419101 h 2903517"/>
                <a:gd name="connsiteX65" fmla="*/ 486888 w 2143496"/>
                <a:gd name="connsiteY65" fmla="*/ 1407226 h 2903517"/>
                <a:gd name="connsiteX66" fmla="*/ 421574 w 2143496"/>
                <a:gd name="connsiteY66" fmla="*/ 1383475 h 2903517"/>
                <a:gd name="connsiteX67" fmla="*/ 385948 w 2143496"/>
                <a:gd name="connsiteY67" fmla="*/ 1347849 h 2903517"/>
                <a:gd name="connsiteX68" fmla="*/ 350322 w 2143496"/>
                <a:gd name="connsiteY68" fmla="*/ 1324099 h 2903517"/>
                <a:gd name="connsiteX69" fmla="*/ 326571 w 2143496"/>
                <a:gd name="connsiteY69" fmla="*/ 1300348 h 2903517"/>
                <a:gd name="connsiteX70" fmla="*/ 302821 w 2143496"/>
                <a:gd name="connsiteY70" fmla="*/ 1270660 h 2903517"/>
                <a:gd name="connsiteX71" fmla="*/ 285008 w 2143496"/>
                <a:gd name="connsiteY71" fmla="*/ 1252847 h 2903517"/>
                <a:gd name="connsiteX72" fmla="*/ 273132 w 2143496"/>
                <a:gd name="connsiteY72" fmla="*/ 1235034 h 2903517"/>
                <a:gd name="connsiteX73" fmla="*/ 255319 w 2143496"/>
                <a:gd name="connsiteY73" fmla="*/ 1229096 h 2903517"/>
                <a:gd name="connsiteX74" fmla="*/ 231569 w 2143496"/>
                <a:gd name="connsiteY74" fmla="*/ 1199408 h 2903517"/>
                <a:gd name="connsiteX75" fmla="*/ 219693 w 2143496"/>
                <a:gd name="connsiteY75" fmla="*/ 1187532 h 2903517"/>
                <a:gd name="connsiteX76" fmla="*/ 172192 w 2143496"/>
                <a:gd name="connsiteY76" fmla="*/ 1062842 h 2903517"/>
                <a:gd name="connsiteX77" fmla="*/ 166254 w 2143496"/>
                <a:gd name="connsiteY77" fmla="*/ 1045029 h 2903517"/>
                <a:gd name="connsiteX78" fmla="*/ 148441 w 2143496"/>
                <a:gd name="connsiteY78" fmla="*/ 1021278 h 2903517"/>
                <a:gd name="connsiteX79" fmla="*/ 136566 w 2143496"/>
                <a:gd name="connsiteY79" fmla="*/ 973777 h 2903517"/>
                <a:gd name="connsiteX80" fmla="*/ 142504 w 2143496"/>
                <a:gd name="connsiteY80" fmla="*/ 955964 h 2903517"/>
                <a:gd name="connsiteX81" fmla="*/ 136566 w 2143496"/>
                <a:gd name="connsiteY81" fmla="*/ 866899 h 2903517"/>
                <a:gd name="connsiteX82" fmla="*/ 124691 w 2143496"/>
                <a:gd name="connsiteY82" fmla="*/ 849086 h 2903517"/>
                <a:gd name="connsiteX83" fmla="*/ 77190 w 2143496"/>
                <a:gd name="connsiteY83" fmla="*/ 730332 h 2903517"/>
                <a:gd name="connsiteX84" fmla="*/ 71252 w 2143496"/>
                <a:gd name="connsiteY84" fmla="*/ 712519 h 2903517"/>
                <a:gd name="connsiteX85" fmla="*/ 59377 w 2143496"/>
                <a:gd name="connsiteY85" fmla="*/ 653143 h 2903517"/>
                <a:gd name="connsiteX86" fmla="*/ 53439 w 2143496"/>
                <a:gd name="connsiteY86" fmla="*/ 439387 h 2903517"/>
                <a:gd name="connsiteX87" fmla="*/ 71252 w 2143496"/>
                <a:gd name="connsiteY87" fmla="*/ 338447 h 2903517"/>
                <a:gd name="connsiteX88" fmla="*/ 65314 w 2143496"/>
                <a:gd name="connsiteY88" fmla="*/ 100940 h 2903517"/>
                <a:gd name="connsiteX89" fmla="*/ 11875 w 2143496"/>
                <a:gd name="connsiteY89" fmla="*/ 35626 h 2903517"/>
                <a:gd name="connsiteX90" fmla="*/ 0 w 2143496"/>
                <a:gd name="connsiteY90" fmla="*/ 0 h 2903517"/>
                <a:gd name="connsiteX0" fmla="*/ 2143496 w 2143496"/>
                <a:gd name="connsiteY0" fmla="*/ 2903517 h 2903517"/>
                <a:gd name="connsiteX1" fmla="*/ 2125683 w 2143496"/>
                <a:gd name="connsiteY1" fmla="*/ 2861953 h 2903517"/>
                <a:gd name="connsiteX2" fmla="*/ 2101932 w 2143496"/>
                <a:gd name="connsiteY2" fmla="*/ 2826327 h 2903517"/>
                <a:gd name="connsiteX3" fmla="*/ 2095995 w 2143496"/>
                <a:gd name="connsiteY3" fmla="*/ 2796639 h 2903517"/>
                <a:gd name="connsiteX4" fmla="*/ 2090057 w 2143496"/>
                <a:gd name="connsiteY4" fmla="*/ 2778826 h 2903517"/>
                <a:gd name="connsiteX5" fmla="*/ 2084119 w 2143496"/>
                <a:gd name="connsiteY5" fmla="*/ 2749138 h 2903517"/>
                <a:gd name="connsiteX6" fmla="*/ 2066306 w 2143496"/>
                <a:gd name="connsiteY6" fmla="*/ 2743200 h 2903517"/>
                <a:gd name="connsiteX7" fmla="*/ 2048493 w 2143496"/>
                <a:gd name="connsiteY7" fmla="*/ 2731325 h 2903517"/>
                <a:gd name="connsiteX8" fmla="*/ 2012867 w 2143496"/>
                <a:gd name="connsiteY8" fmla="*/ 2719449 h 2903517"/>
                <a:gd name="connsiteX9" fmla="*/ 1995054 w 2143496"/>
                <a:gd name="connsiteY9" fmla="*/ 2701636 h 2903517"/>
                <a:gd name="connsiteX10" fmla="*/ 1977241 w 2143496"/>
                <a:gd name="connsiteY10" fmla="*/ 2695699 h 2903517"/>
                <a:gd name="connsiteX11" fmla="*/ 1894114 w 2143496"/>
                <a:gd name="connsiteY11" fmla="*/ 2683823 h 2903517"/>
                <a:gd name="connsiteX12" fmla="*/ 1793174 w 2143496"/>
                <a:gd name="connsiteY12" fmla="*/ 2671948 h 2903517"/>
                <a:gd name="connsiteX13" fmla="*/ 1775361 w 2143496"/>
                <a:gd name="connsiteY13" fmla="*/ 2666010 h 2903517"/>
                <a:gd name="connsiteX14" fmla="*/ 1769423 w 2143496"/>
                <a:gd name="connsiteY14" fmla="*/ 2648197 h 2903517"/>
                <a:gd name="connsiteX15" fmla="*/ 1757548 w 2143496"/>
                <a:gd name="connsiteY15" fmla="*/ 2630384 h 2903517"/>
                <a:gd name="connsiteX16" fmla="*/ 1745673 w 2143496"/>
                <a:gd name="connsiteY16" fmla="*/ 2523506 h 2903517"/>
                <a:gd name="connsiteX17" fmla="*/ 1733797 w 2143496"/>
                <a:gd name="connsiteY17" fmla="*/ 2487881 h 2903517"/>
                <a:gd name="connsiteX18" fmla="*/ 1710047 w 2143496"/>
                <a:gd name="connsiteY18" fmla="*/ 2452255 h 2903517"/>
                <a:gd name="connsiteX19" fmla="*/ 1704109 w 2143496"/>
                <a:gd name="connsiteY19" fmla="*/ 2422566 h 2903517"/>
                <a:gd name="connsiteX20" fmla="*/ 1686296 w 2143496"/>
                <a:gd name="connsiteY20" fmla="*/ 2404753 h 2903517"/>
                <a:gd name="connsiteX21" fmla="*/ 1674421 w 2143496"/>
                <a:gd name="connsiteY21" fmla="*/ 2333501 h 2903517"/>
                <a:gd name="connsiteX22" fmla="*/ 1662545 w 2143496"/>
                <a:gd name="connsiteY22" fmla="*/ 2232561 h 2903517"/>
                <a:gd name="connsiteX23" fmla="*/ 1656608 w 2143496"/>
                <a:gd name="connsiteY23" fmla="*/ 2214748 h 2903517"/>
                <a:gd name="connsiteX24" fmla="*/ 1626919 w 2143496"/>
                <a:gd name="connsiteY24" fmla="*/ 2185060 h 2903517"/>
                <a:gd name="connsiteX25" fmla="*/ 1615044 w 2143496"/>
                <a:gd name="connsiteY25" fmla="*/ 2173184 h 2903517"/>
                <a:gd name="connsiteX26" fmla="*/ 1579418 w 2143496"/>
                <a:gd name="connsiteY26" fmla="*/ 2161309 h 2903517"/>
                <a:gd name="connsiteX27" fmla="*/ 1531917 w 2143496"/>
                <a:gd name="connsiteY27" fmla="*/ 2119745 h 2903517"/>
                <a:gd name="connsiteX28" fmla="*/ 1502228 w 2143496"/>
                <a:gd name="connsiteY28" fmla="*/ 2095995 h 2903517"/>
                <a:gd name="connsiteX29" fmla="*/ 1496291 w 2143496"/>
                <a:gd name="connsiteY29" fmla="*/ 2078182 h 2903517"/>
                <a:gd name="connsiteX30" fmla="*/ 1472540 w 2143496"/>
                <a:gd name="connsiteY30" fmla="*/ 2048494 h 2903517"/>
                <a:gd name="connsiteX31" fmla="*/ 1460665 w 2143496"/>
                <a:gd name="connsiteY31" fmla="*/ 2036618 h 2903517"/>
                <a:gd name="connsiteX32" fmla="*/ 1442852 w 2143496"/>
                <a:gd name="connsiteY32" fmla="*/ 2006930 h 2903517"/>
                <a:gd name="connsiteX33" fmla="*/ 1407226 w 2143496"/>
                <a:gd name="connsiteY33" fmla="*/ 1983179 h 2903517"/>
                <a:gd name="connsiteX34" fmla="*/ 1395351 w 2143496"/>
                <a:gd name="connsiteY34" fmla="*/ 1965366 h 2903517"/>
                <a:gd name="connsiteX35" fmla="*/ 1389413 w 2143496"/>
                <a:gd name="connsiteY35" fmla="*/ 1947553 h 2903517"/>
                <a:gd name="connsiteX36" fmla="*/ 1371600 w 2143496"/>
                <a:gd name="connsiteY36" fmla="*/ 1935678 h 2903517"/>
                <a:gd name="connsiteX37" fmla="*/ 1335974 w 2143496"/>
                <a:gd name="connsiteY37" fmla="*/ 1894114 h 2903517"/>
                <a:gd name="connsiteX38" fmla="*/ 1318161 w 2143496"/>
                <a:gd name="connsiteY38" fmla="*/ 1870364 h 2903517"/>
                <a:gd name="connsiteX39" fmla="*/ 1282535 w 2143496"/>
                <a:gd name="connsiteY39" fmla="*/ 1852551 h 2903517"/>
                <a:gd name="connsiteX40" fmla="*/ 1252847 w 2143496"/>
                <a:gd name="connsiteY40" fmla="*/ 1822862 h 2903517"/>
                <a:gd name="connsiteX41" fmla="*/ 1246909 w 2143496"/>
                <a:gd name="connsiteY41" fmla="*/ 1805049 h 2903517"/>
                <a:gd name="connsiteX42" fmla="*/ 1229096 w 2143496"/>
                <a:gd name="connsiteY42" fmla="*/ 1793174 h 2903517"/>
                <a:gd name="connsiteX43" fmla="*/ 1157844 w 2143496"/>
                <a:gd name="connsiteY43" fmla="*/ 1787236 h 2903517"/>
                <a:gd name="connsiteX44" fmla="*/ 1122218 w 2143496"/>
                <a:gd name="connsiteY44" fmla="*/ 1769423 h 2903517"/>
                <a:gd name="connsiteX45" fmla="*/ 1104405 w 2143496"/>
                <a:gd name="connsiteY45" fmla="*/ 1751610 h 2903517"/>
                <a:gd name="connsiteX46" fmla="*/ 1021278 w 2143496"/>
                <a:gd name="connsiteY46" fmla="*/ 1733797 h 2903517"/>
                <a:gd name="connsiteX47" fmla="*/ 985652 w 2143496"/>
                <a:gd name="connsiteY47" fmla="*/ 1721922 h 2903517"/>
                <a:gd name="connsiteX48" fmla="*/ 872836 w 2143496"/>
                <a:gd name="connsiteY48" fmla="*/ 1715984 h 2903517"/>
                <a:gd name="connsiteX49" fmla="*/ 831273 w 2143496"/>
                <a:gd name="connsiteY49" fmla="*/ 1692234 h 2903517"/>
                <a:gd name="connsiteX50" fmla="*/ 813460 w 2143496"/>
                <a:gd name="connsiteY50" fmla="*/ 1680358 h 2903517"/>
                <a:gd name="connsiteX51" fmla="*/ 789709 w 2143496"/>
                <a:gd name="connsiteY51" fmla="*/ 1674421 h 2903517"/>
                <a:gd name="connsiteX52" fmla="*/ 771896 w 2143496"/>
                <a:gd name="connsiteY52" fmla="*/ 1668483 h 2903517"/>
                <a:gd name="connsiteX53" fmla="*/ 760021 w 2143496"/>
                <a:gd name="connsiteY53" fmla="*/ 1650670 h 2903517"/>
                <a:gd name="connsiteX54" fmla="*/ 742208 w 2143496"/>
                <a:gd name="connsiteY54" fmla="*/ 1638795 h 2903517"/>
                <a:gd name="connsiteX55" fmla="*/ 730332 w 2143496"/>
                <a:gd name="connsiteY55" fmla="*/ 1603169 h 2903517"/>
                <a:gd name="connsiteX56" fmla="*/ 700644 w 2143496"/>
                <a:gd name="connsiteY56" fmla="*/ 1561605 h 2903517"/>
                <a:gd name="connsiteX57" fmla="*/ 682831 w 2143496"/>
                <a:gd name="connsiteY57" fmla="*/ 1549730 h 2903517"/>
                <a:gd name="connsiteX58" fmla="*/ 647205 w 2143496"/>
                <a:gd name="connsiteY58" fmla="*/ 1520042 h 2903517"/>
                <a:gd name="connsiteX59" fmla="*/ 605641 w 2143496"/>
                <a:gd name="connsiteY59" fmla="*/ 1508166 h 2903517"/>
                <a:gd name="connsiteX60" fmla="*/ 581891 w 2143496"/>
                <a:gd name="connsiteY60" fmla="*/ 1496291 h 2903517"/>
                <a:gd name="connsiteX61" fmla="*/ 552203 w 2143496"/>
                <a:gd name="connsiteY61" fmla="*/ 1460665 h 2903517"/>
                <a:gd name="connsiteX62" fmla="*/ 540327 w 2143496"/>
                <a:gd name="connsiteY62" fmla="*/ 1448790 h 2903517"/>
                <a:gd name="connsiteX63" fmla="*/ 534390 w 2143496"/>
                <a:gd name="connsiteY63" fmla="*/ 1430977 h 2903517"/>
                <a:gd name="connsiteX64" fmla="*/ 498764 w 2143496"/>
                <a:gd name="connsiteY64" fmla="*/ 1419101 h 2903517"/>
                <a:gd name="connsiteX65" fmla="*/ 486888 w 2143496"/>
                <a:gd name="connsiteY65" fmla="*/ 1407226 h 2903517"/>
                <a:gd name="connsiteX66" fmla="*/ 421574 w 2143496"/>
                <a:gd name="connsiteY66" fmla="*/ 1383475 h 2903517"/>
                <a:gd name="connsiteX67" fmla="*/ 385948 w 2143496"/>
                <a:gd name="connsiteY67" fmla="*/ 1347849 h 2903517"/>
                <a:gd name="connsiteX68" fmla="*/ 350322 w 2143496"/>
                <a:gd name="connsiteY68" fmla="*/ 1324099 h 2903517"/>
                <a:gd name="connsiteX69" fmla="*/ 326571 w 2143496"/>
                <a:gd name="connsiteY69" fmla="*/ 1300348 h 2903517"/>
                <a:gd name="connsiteX70" fmla="*/ 302821 w 2143496"/>
                <a:gd name="connsiteY70" fmla="*/ 1270660 h 2903517"/>
                <a:gd name="connsiteX71" fmla="*/ 285008 w 2143496"/>
                <a:gd name="connsiteY71" fmla="*/ 1252847 h 2903517"/>
                <a:gd name="connsiteX72" fmla="*/ 273132 w 2143496"/>
                <a:gd name="connsiteY72" fmla="*/ 1235034 h 2903517"/>
                <a:gd name="connsiteX73" fmla="*/ 255319 w 2143496"/>
                <a:gd name="connsiteY73" fmla="*/ 1229096 h 2903517"/>
                <a:gd name="connsiteX74" fmla="*/ 219693 w 2143496"/>
                <a:gd name="connsiteY74" fmla="*/ 1187532 h 2903517"/>
                <a:gd name="connsiteX75" fmla="*/ 172192 w 2143496"/>
                <a:gd name="connsiteY75" fmla="*/ 1062842 h 2903517"/>
                <a:gd name="connsiteX76" fmla="*/ 166254 w 2143496"/>
                <a:gd name="connsiteY76" fmla="*/ 1045029 h 2903517"/>
                <a:gd name="connsiteX77" fmla="*/ 148441 w 2143496"/>
                <a:gd name="connsiteY77" fmla="*/ 1021278 h 2903517"/>
                <a:gd name="connsiteX78" fmla="*/ 136566 w 2143496"/>
                <a:gd name="connsiteY78" fmla="*/ 973777 h 2903517"/>
                <a:gd name="connsiteX79" fmla="*/ 142504 w 2143496"/>
                <a:gd name="connsiteY79" fmla="*/ 955964 h 2903517"/>
                <a:gd name="connsiteX80" fmla="*/ 136566 w 2143496"/>
                <a:gd name="connsiteY80" fmla="*/ 866899 h 2903517"/>
                <a:gd name="connsiteX81" fmla="*/ 124691 w 2143496"/>
                <a:gd name="connsiteY81" fmla="*/ 849086 h 2903517"/>
                <a:gd name="connsiteX82" fmla="*/ 77190 w 2143496"/>
                <a:gd name="connsiteY82" fmla="*/ 730332 h 2903517"/>
                <a:gd name="connsiteX83" fmla="*/ 71252 w 2143496"/>
                <a:gd name="connsiteY83" fmla="*/ 712519 h 2903517"/>
                <a:gd name="connsiteX84" fmla="*/ 59377 w 2143496"/>
                <a:gd name="connsiteY84" fmla="*/ 653143 h 2903517"/>
                <a:gd name="connsiteX85" fmla="*/ 53439 w 2143496"/>
                <a:gd name="connsiteY85" fmla="*/ 439387 h 2903517"/>
                <a:gd name="connsiteX86" fmla="*/ 71252 w 2143496"/>
                <a:gd name="connsiteY86" fmla="*/ 338447 h 2903517"/>
                <a:gd name="connsiteX87" fmla="*/ 65314 w 2143496"/>
                <a:gd name="connsiteY87" fmla="*/ 100940 h 2903517"/>
                <a:gd name="connsiteX88" fmla="*/ 11875 w 2143496"/>
                <a:gd name="connsiteY88" fmla="*/ 35626 h 2903517"/>
                <a:gd name="connsiteX89" fmla="*/ 0 w 2143496"/>
                <a:gd name="connsiteY89" fmla="*/ 0 h 2903517"/>
                <a:gd name="connsiteX0" fmla="*/ 2143496 w 2143496"/>
                <a:gd name="connsiteY0" fmla="*/ 2903517 h 2903517"/>
                <a:gd name="connsiteX1" fmla="*/ 2125683 w 2143496"/>
                <a:gd name="connsiteY1" fmla="*/ 2861953 h 2903517"/>
                <a:gd name="connsiteX2" fmla="*/ 2101932 w 2143496"/>
                <a:gd name="connsiteY2" fmla="*/ 2826327 h 2903517"/>
                <a:gd name="connsiteX3" fmla="*/ 2095995 w 2143496"/>
                <a:gd name="connsiteY3" fmla="*/ 2796639 h 2903517"/>
                <a:gd name="connsiteX4" fmla="*/ 2090057 w 2143496"/>
                <a:gd name="connsiteY4" fmla="*/ 2778826 h 2903517"/>
                <a:gd name="connsiteX5" fmla="*/ 2084119 w 2143496"/>
                <a:gd name="connsiteY5" fmla="*/ 2749138 h 2903517"/>
                <a:gd name="connsiteX6" fmla="*/ 2066306 w 2143496"/>
                <a:gd name="connsiteY6" fmla="*/ 2743200 h 2903517"/>
                <a:gd name="connsiteX7" fmla="*/ 2048493 w 2143496"/>
                <a:gd name="connsiteY7" fmla="*/ 2731325 h 2903517"/>
                <a:gd name="connsiteX8" fmla="*/ 2012867 w 2143496"/>
                <a:gd name="connsiteY8" fmla="*/ 2719449 h 2903517"/>
                <a:gd name="connsiteX9" fmla="*/ 1995054 w 2143496"/>
                <a:gd name="connsiteY9" fmla="*/ 2701636 h 2903517"/>
                <a:gd name="connsiteX10" fmla="*/ 1977241 w 2143496"/>
                <a:gd name="connsiteY10" fmla="*/ 2695699 h 2903517"/>
                <a:gd name="connsiteX11" fmla="*/ 1894114 w 2143496"/>
                <a:gd name="connsiteY11" fmla="*/ 2683823 h 2903517"/>
                <a:gd name="connsiteX12" fmla="*/ 1793174 w 2143496"/>
                <a:gd name="connsiteY12" fmla="*/ 2671948 h 2903517"/>
                <a:gd name="connsiteX13" fmla="*/ 1775361 w 2143496"/>
                <a:gd name="connsiteY13" fmla="*/ 2666010 h 2903517"/>
                <a:gd name="connsiteX14" fmla="*/ 1769423 w 2143496"/>
                <a:gd name="connsiteY14" fmla="*/ 2648197 h 2903517"/>
                <a:gd name="connsiteX15" fmla="*/ 1757548 w 2143496"/>
                <a:gd name="connsiteY15" fmla="*/ 2630384 h 2903517"/>
                <a:gd name="connsiteX16" fmla="*/ 1745673 w 2143496"/>
                <a:gd name="connsiteY16" fmla="*/ 2523506 h 2903517"/>
                <a:gd name="connsiteX17" fmla="*/ 1733797 w 2143496"/>
                <a:gd name="connsiteY17" fmla="*/ 2487881 h 2903517"/>
                <a:gd name="connsiteX18" fmla="*/ 1710047 w 2143496"/>
                <a:gd name="connsiteY18" fmla="*/ 2452255 h 2903517"/>
                <a:gd name="connsiteX19" fmla="*/ 1704109 w 2143496"/>
                <a:gd name="connsiteY19" fmla="*/ 2422566 h 2903517"/>
                <a:gd name="connsiteX20" fmla="*/ 1686296 w 2143496"/>
                <a:gd name="connsiteY20" fmla="*/ 2404753 h 2903517"/>
                <a:gd name="connsiteX21" fmla="*/ 1674421 w 2143496"/>
                <a:gd name="connsiteY21" fmla="*/ 2333501 h 2903517"/>
                <a:gd name="connsiteX22" fmla="*/ 1662545 w 2143496"/>
                <a:gd name="connsiteY22" fmla="*/ 2232561 h 2903517"/>
                <a:gd name="connsiteX23" fmla="*/ 1656608 w 2143496"/>
                <a:gd name="connsiteY23" fmla="*/ 2214748 h 2903517"/>
                <a:gd name="connsiteX24" fmla="*/ 1626919 w 2143496"/>
                <a:gd name="connsiteY24" fmla="*/ 2185060 h 2903517"/>
                <a:gd name="connsiteX25" fmla="*/ 1615044 w 2143496"/>
                <a:gd name="connsiteY25" fmla="*/ 2173184 h 2903517"/>
                <a:gd name="connsiteX26" fmla="*/ 1579418 w 2143496"/>
                <a:gd name="connsiteY26" fmla="*/ 2161309 h 2903517"/>
                <a:gd name="connsiteX27" fmla="*/ 1531917 w 2143496"/>
                <a:gd name="connsiteY27" fmla="*/ 2119745 h 2903517"/>
                <a:gd name="connsiteX28" fmla="*/ 1502228 w 2143496"/>
                <a:gd name="connsiteY28" fmla="*/ 2095995 h 2903517"/>
                <a:gd name="connsiteX29" fmla="*/ 1496291 w 2143496"/>
                <a:gd name="connsiteY29" fmla="*/ 2078182 h 2903517"/>
                <a:gd name="connsiteX30" fmla="*/ 1472540 w 2143496"/>
                <a:gd name="connsiteY30" fmla="*/ 2048494 h 2903517"/>
                <a:gd name="connsiteX31" fmla="*/ 1460665 w 2143496"/>
                <a:gd name="connsiteY31" fmla="*/ 2036618 h 2903517"/>
                <a:gd name="connsiteX32" fmla="*/ 1442852 w 2143496"/>
                <a:gd name="connsiteY32" fmla="*/ 2006930 h 2903517"/>
                <a:gd name="connsiteX33" fmla="*/ 1407226 w 2143496"/>
                <a:gd name="connsiteY33" fmla="*/ 1983179 h 2903517"/>
                <a:gd name="connsiteX34" fmla="*/ 1395351 w 2143496"/>
                <a:gd name="connsiteY34" fmla="*/ 1965366 h 2903517"/>
                <a:gd name="connsiteX35" fmla="*/ 1389413 w 2143496"/>
                <a:gd name="connsiteY35" fmla="*/ 1947553 h 2903517"/>
                <a:gd name="connsiteX36" fmla="*/ 1371600 w 2143496"/>
                <a:gd name="connsiteY36" fmla="*/ 1935678 h 2903517"/>
                <a:gd name="connsiteX37" fmla="*/ 1335974 w 2143496"/>
                <a:gd name="connsiteY37" fmla="*/ 1894114 h 2903517"/>
                <a:gd name="connsiteX38" fmla="*/ 1318161 w 2143496"/>
                <a:gd name="connsiteY38" fmla="*/ 1870364 h 2903517"/>
                <a:gd name="connsiteX39" fmla="*/ 1282535 w 2143496"/>
                <a:gd name="connsiteY39" fmla="*/ 1852551 h 2903517"/>
                <a:gd name="connsiteX40" fmla="*/ 1252847 w 2143496"/>
                <a:gd name="connsiteY40" fmla="*/ 1822862 h 2903517"/>
                <a:gd name="connsiteX41" fmla="*/ 1246909 w 2143496"/>
                <a:gd name="connsiteY41" fmla="*/ 1805049 h 2903517"/>
                <a:gd name="connsiteX42" fmla="*/ 1229096 w 2143496"/>
                <a:gd name="connsiteY42" fmla="*/ 1793174 h 2903517"/>
                <a:gd name="connsiteX43" fmla="*/ 1157844 w 2143496"/>
                <a:gd name="connsiteY43" fmla="*/ 1787236 h 2903517"/>
                <a:gd name="connsiteX44" fmla="*/ 1122218 w 2143496"/>
                <a:gd name="connsiteY44" fmla="*/ 1769423 h 2903517"/>
                <a:gd name="connsiteX45" fmla="*/ 1104405 w 2143496"/>
                <a:gd name="connsiteY45" fmla="*/ 1751610 h 2903517"/>
                <a:gd name="connsiteX46" fmla="*/ 1021278 w 2143496"/>
                <a:gd name="connsiteY46" fmla="*/ 1733797 h 2903517"/>
                <a:gd name="connsiteX47" fmla="*/ 985652 w 2143496"/>
                <a:gd name="connsiteY47" fmla="*/ 1721922 h 2903517"/>
                <a:gd name="connsiteX48" fmla="*/ 872836 w 2143496"/>
                <a:gd name="connsiteY48" fmla="*/ 1715984 h 2903517"/>
                <a:gd name="connsiteX49" fmla="*/ 831273 w 2143496"/>
                <a:gd name="connsiteY49" fmla="*/ 1692234 h 2903517"/>
                <a:gd name="connsiteX50" fmla="*/ 813460 w 2143496"/>
                <a:gd name="connsiteY50" fmla="*/ 1680358 h 2903517"/>
                <a:gd name="connsiteX51" fmla="*/ 789709 w 2143496"/>
                <a:gd name="connsiteY51" fmla="*/ 1674421 h 2903517"/>
                <a:gd name="connsiteX52" fmla="*/ 771896 w 2143496"/>
                <a:gd name="connsiteY52" fmla="*/ 1668483 h 2903517"/>
                <a:gd name="connsiteX53" fmla="*/ 760021 w 2143496"/>
                <a:gd name="connsiteY53" fmla="*/ 1650670 h 2903517"/>
                <a:gd name="connsiteX54" fmla="*/ 742208 w 2143496"/>
                <a:gd name="connsiteY54" fmla="*/ 1638795 h 2903517"/>
                <a:gd name="connsiteX55" fmla="*/ 730332 w 2143496"/>
                <a:gd name="connsiteY55" fmla="*/ 1603169 h 2903517"/>
                <a:gd name="connsiteX56" fmla="*/ 700644 w 2143496"/>
                <a:gd name="connsiteY56" fmla="*/ 1561605 h 2903517"/>
                <a:gd name="connsiteX57" fmla="*/ 682831 w 2143496"/>
                <a:gd name="connsiteY57" fmla="*/ 1549730 h 2903517"/>
                <a:gd name="connsiteX58" fmla="*/ 647205 w 2143496"/>
                <a:gd name="connsiteY58" fmla="*/ 1520042 h 2903517"/>
                <a:gd name="connsiteX59" fmla="*/ 605641 w 2143496"/>
                <a:gd name="connsiteY59" fmla="*/ 1508166 h 2903517"/>
                <a:gd name="connsiteX60" fmla="*/ 581891 w 2143496"/>
                <a:gd name="connsiteY60" fmla="*/ 1496291 h 2903517"/>
                <a:gd name="connsiteX61" fmla="*/ 552203 w 2143496"/>
                <a:gd name="connsiteY61" fmla="*/ 1460665 h 2903517"/>
                <a:gd name="connsiteX62" fmla="*/ 540327 w 2143496"/>
                <a:gd name="connsiteY62" fmla="*/ 1448790 h 2903517"/>
                <a:gd name="connsiteX63" fmla="*/ 534390 w 2143496"/>
                <a:gd name="connsiteY63" fmla="*/ 1430977 h 2903517"/>
                <a:gd name="connsiteX64" fmla="*/ 498764 w 2143496"/>
                <a:gd name="connsiteY64" fmla="*/ 1419101 h 2903517"/>
                <a:gd name="connsiteX65" fmla="*/ 486888 w 2143496"/>
                <a:gd name="connsiteY65" fmla="*/ 1407226 h 2903517"/>
                <a:gd name="connsiteX66" fmla="*/ 421574 w 2143496"/>
                <a:gd name="connsiteY66" fmla="*/ 1383475 h 2903517"/>
                <a:gd name="connsiteX67" fmla="*/ 385948 w 2143496"/>
                <a:gd name="connsiteY67" fmla="*/ 1347849 h 2903517"/>
                <a:gd name="connsiteX68" fmla="*/ 350322 w 2143496"/>
                <a:gd name="connsiteY68" fmla="*/ 1324099 h 2903517"/>
                <a:gd name="connsiteX69" fmla="*/ 326571 w 2143496"/>
                <a:gd name="connsiteY69" fmla="*/ 1300348 h 2903517"/>
                <a:gd name="connsiteX70" fmla="*/ 302821 w 2143496"/>
                <a:gd name="connsiteY70" fmla="*/ 1270660 h 2903517"/>
                <a:gd name="connsiteX71" fmla="*/ 273132 w 2143496"/>
                <a:gd name="connsiteY71" fmla="*/ 1235034 h 2903517"/>
                <a:gd name="connsiteX72" fmla="*/ 255319 w 2143496"/>
                <a:gd name="connsiteY72" fmla="*/ 1229096 h 2903517"/>
                <a:gd name="connsiteX73" fmla="*/ 219693 w 2143496"/>
                <a:gd name="connsiteY73" fmla="*/ 1187532 h 2903517"/>
                <a:gd name="connsiteX74" fmla="*/ 172192 w 2143496"/>
                <a:gd name="connsiteY74" fmla="*/ 1062842 h 2903517"/>
                <a:gd name="connsiteX75" fmla="*/ 166254 w 2143496"/>
                <a:gd name="connsiteY75" fmla="*/ 1045029 h 2903517"/>
                <a:gd name="connsiteX76" fmla="*/ 148441 w 2143496"/>
                <a:gd name="connsiteY76" fmla="*/ 1021278 h 2903517"/>
                <a:gd name="connsiteX77" fmla="*/ 136566 w 2143496"/>
                <a:gd name="connsiteY77" fmla="*/ 973777 h 2903517"/>
                <a:gd name="connsiteX78" fmla="*/ 142504 w 2143496"/>
                <a:gd name="connsiteY78" fmla="*/ 955964 h 2903517"/>
                <a:gd name="connsiteX79" fmla="*/ 136566 w 2143496"/>
                <a:gd name="connsiteY79" fmla="*/ 866899 h 2903517"/>
                <a:gd name="connsiteX80" fmla="*/ 124691 w 2143496"/>
                <a:gd name="connsiteY80" fmla="*/ 849086 h 2903517"/>
                <a:gd name="connsiteX81" fmla="*/ 77190 w 2143496"/>
                <a:gd name="connsiteY81" fmla="*/ 730332 h 2903517"/>
                <a:gd name="connsiteX82" fmla="*/ 71252 w 2143496"/>
                <a:gd name="connsiteY82" fmla="*/ 712519 h 2903517"/>
                <a:gd name="connsiteX83" fmla="*/ 59377 w 2143496"/>
                <a:gd name="connsiteY83" fmla="*/ 653143 h 2903517"/>
                <a:gd name="connsiteX84" fmla="*/ 53439 w 2143496"/>
                <a:gd name="connsiteY84" fmla="*/ 439387 h 2903517"/>
                <a:gd name="connsiteX85" fmla="*/ 71252 w 2143496"/>
                <a:gd name="connsiteY85" fmla="*/ 338447 h 2903517"/>
                <a:gd name="connsiteX86" fmla="*/ 65314 w 2143496"/>
                <a:gd name="connsiteY86" fmla="*/ 100940 h 2903517"/>
                <a:gd name="connsiteX87" fmla="*/ 11875 w 2143496"/>
                <a:gd name="connsiteY87" fmla="*/ 35626 h 2903517"/>
                <a:gd name="connsiteX88" fmla="*/ 0 w 2143496"/>
                <a:gd name="connsiteY88" fmla="*/ 0 h 2903517"/>
                <a:gd name="connsiteX0" fmla="*/ 2143496 w 2143496"/>
                <a:gd name="connsiteY0" fmla="*/ 2903517 h 2903517"/>
                <a:gd name="connsiteX1" fmla="*/ 2125683 w 2143496"/>
                <a:gd name="connsiteY1" fmla="*/ 2861953 h 2903517"/>
                <a:gd name="connsiteX2" fmla="*/ 2101932 w 2143496"/>
                <a:gd name="connsiteY2" fmla="*/ 2826327 h 2903517"/>
                <a:gd name="connsiteX3" fmla="*/ 2095995 w 2143496"/>
                <a:gd name="connsiteY3" fmla="*/ 2796639 h 2903517"/>
                <a:gd name="connsiteX4" fmla="*/ 2090057 w 2143496"/>
                <a:gd name="connsiteY4" fmla="*/ 2778826 h 2903517"/>
                <a:gd name="connsiteX5" fmla="*/ 2084119 w 2143496"/>
                <a:gd name="connsiteY5" fmla="*/ 2749138 h 2903517"/>
                <a:gd name="connsiteX6" fmla="*/ 2066306 w 2143496"/>
                <a:gd name="connsiteY6" fmla="*/ 2743200 h 2903517"/>
                <a:gd name="connsiteX7" fmla="*/ 2048493 w 2143496"/>
                <a:gd name="connsiteY7" fmla="*/ 2731325 h 2903517"/>
                <a:gd name="connsiteX8" fmla="*/ 2012867 w 2143496"/>
                <a:gd name="connsiteY8" fmla="*/ 2719449 h 2903517"/>
                <a:gd name="connsiteX9" fmla="*/ 1995054 w 2143496"/>
                <a:gd name="connsiteY9" fmla="*/ 2701636 h 2903517"/>
                <a:gd name="connsiteX10" fmla="*/ 1977241 w 2143496"/>
                <a:gd name="connsiteY10" fmla="*/ 2695699 h 2903517"/>
                <a:gd name="connsiteX11" fmla="*/ 1894114 w 2143496"/>
                <a:gd name="connsiteY11" fmla="*/ 2683823 h 2903517"/>
                <a:gd name="connsiteX12" fmla="*/ 1793174 w 2143496"/>
                <a:gd name="connsiteY12" fmla="*/ 2671948 h 2903517"/>
                <a:gd name="connsiteX13" fmla="*/ 1775361 w 2143496"/>
                <a:gd name="connsiteY13" fmla="*/ 2666010 h 2903517"/>
                <a:gd name="connsiteX14" fmla="*/ 1769423 w 2143496"/>
                <a:gd name="connsiteY14" fmla="*/ 2648197 h 2903517"/>
                <a:gd name="connsiteX15" fmla="*/ 1757548 w 2143496"/>
                <a:gd name="connsiteY15" fmla="*/ 2630384 h 2903517"/>
                <a:gd name="connsiteX16" fmla="*/ 1745673 w 2143496"/>
                <a:gd name="connsiteY16" fmla="*/ 2523506 h 2903517"/>
                <a:gd name="connsiteX17" fmla="*/ 1733797 w 2143496"/>
                <a:gd name="connsiteY17" fmla="*/ 2487881 h 2903517"/>
                <a:gd name="connsiteX18" fmla="*/ 1710047 w 2143496"/>
                <a:gd name="connsiteY18" fmla="*/ 2452255 h 2903517"/>
                <a:gd name="connsiteX19" fmla="*/ 1704109 w 2143496"/>
                <a:gd name="connsiteY19" fmla="*/ 2422566 h 2903517"/>
                <a:gd name="connsiteX20" fmla="*/ 1686296 w 2143496"/>
                <a:gd name="connsiteY20" fmla="*/ 2404753 h 2903517"/>
                <a:gd name="connsiteX21" fmla="*/ 1674421 w 2143496"/>
                <a:gd name="connsiteY21" fmla="*/ 2333501 h 2903517"/>
                <a:gd name="connsiteX22" fmla="*/ 1662545 w 2143496"/>
                <a:gd name="connsiteY22" fmla="*/ 2232561 h 2903517"/>
                <a:gd name="connsiteX23" fmla="*/ 1656608 w 2143496"/>
                <a:gd name="connsiteY23" fmla="*/ 2214748 h 2903517"/>
                <a:gd name="connsiteX24" fmla="*/ 1626919 w 2143496"/>
                <a:gd name="connsiteY24" fmla="*/ 2185060 h 2903517"/>
                <a:gd name="connsiteX25" fmla="*/ 1615044 w 2143496"/>
                <a:gd name="connsiteY25" fmla="*/ 2173184 h 2903517"/>
                <a:gd name="connsiteX26" fmla="*/ 1579418 w 2143496"/>
                <a:gd name="connsiteY26" fmla="*/ 2161309 h 2903517"/>
                <a:gd name="connsiteX27" fmla="*/ 1531917 w 2143496"/>
                <a:gd name="connsiteY27" fmla="*/ 2119745 h 2903517"/>
                <a:gd name="connsiteX28" fmla="*/ 1502228 w 2143496"/>
                <a:gd name="connsiteY28" fmla="*/ 2095995 h 2903517"/>
                <a:gd name="connsiteX29" fmla="*/ 1496291 w 2143496"/>
                <a:gd name="connsiteY29" fmla="*/ 2078182 h 2903517"/>
                <a:gd name="connsiteX30" fmla="*/ 1472540 w 2143496"/>
                <a:gd name="connsiteY30" fmla="*/ 2048494 h 2903517"/>
                <a:gd name="connsiteX31" fmla="*/ 1460665 w 2143496"/>
                <a:gd name="connsiteY31" fmla="*/ 2036618 h 2903517"/>
                <a:gd name="connsiteX32" fmla="*/ 1442852 w 2143496"/>
                <a:gd name="connsiteY32" fmla="*/ 2006930 h 2903517"/>
                <a:gd name="connsiteX33" fmla="*/ 1407226 w 2143496"/>
                <a:gd name="connsiteY33" fmla="*/ 1983179 h 2903517"/>
                <a:gd name="connsiteX34" fmla="*/ 1395351 w 2143496"/>
                <a:gd name="connsiteY34" fmla="*/ 1965366 h 2903517"/>
                <a:gd name="connsiteX35" fmla="*/ 1389413 w 2143496"/>
                <a:gd name="connsiteY35" fmla="*/ 1947553 h 2903517"/>
                <a:gd name="connsiteX36" fmla="*/ 1371600 w 2143496"/>
                <a:gd name="connsiteY36" fmla="*/ 1935678 h 2903517"/>
                <a:gd name="connsiteX37" fmla="*/ 1335974 w 2143496"/>
                <a:gd name="connsiteY37" fmla="*/ 1894114 h 2903517"/>
                <a:gd name="connsiteX38" fmla="*/ 1318161 w 2143496"/>
                <a:gd name="connsiteY38" fmla="*/ 1870364 h 2903517"/>
                <a:gd name="connsiteX39" fmla="*/ 1282535 w 2143496"/>
                <a:gd name="connsiteY39" fmla="*/ 1852551 h 2903517"/>
                <a:gd name="connsiteX40" fmla="*/ 1252847 w 2143496"/>
                <a:gd name="connsiteY40" fmla="*/ 1822862 h 2903517"/>
                <a:gd name="connsiteX41" fmla="*/ 1246909 w 2143496"/>
                <a:gd name="connsiteY41" fmla="*/ 1805049 h 2903517"/>
                <a:gd name="connsiteX42" fmla="*/ 1229096 w 2143496"/>
                <a:gd name="connsiteY42" fmla="*/ 1793174 h 2903517"/>
                <a:gd name="connsiteX43" fmla="*/ 1157844 w 2143496"/>
                <a:gd name="connsiteY43" fmla="*/ 1787236 h 2903517"/>
                <a:gd name="connsiteX44" fmla="*/ 1122218 w 2143496"/>
                <a:gd name="connsiteY44" fmla="*/ 1769423 h 2903517"/>
                <a:gd name="connsiteX45" fmla="*/ 1104405 w 2143496"/>
                <a:gd name="connsiteY45" fmla="*/ 1751610 h 2903517"/>
                <a:gd name="connsiteX46" fmla="*/ 1021278 w 2143496"/>
                <a:gd name="connsiteY46" fmla="*/ 1733797 h 2903517"/>
                <a:gd name="connsiteX47" fmla="*/ 985652 w 2143496"/>
                <a:gd name="connsiteY47" fmla="*/ 1721922 h 2903517"/>
                <a:gd name="connsiteX48" fmla="*/ 872836 w 2143496"/>
                <a:gd name="connsiteY48" fmla="*/ 1715984 h 2903517"/>
                <a:gd name="connsiteX49" fmla="*/ 831273 w 2143496"/>
                <a:gd name="connsiteY49" fmla="*/ 1692234 h 2903517"/>
                <a:gd name="connsiteX50" fmla="*/ 813460 w 2143496"/>
                <a:gd name="connsiteY50" fmla="*/ 1680358 h 2903517"/>
                <a:gd name="connsiteX51" fmla="*/ 789709 w 2143496"/>
                <a:gd name="connsiteY51" fmla="*/ 1674421 h 2903517"/>
                <a:gd name="connsiteX52" fmla="*/ 771896 w 2143496"/>
                <a:gd name="connsiteY52" fmla="*/ 1668483 h 2903517"/>
                <a:gd name="connsiteX53" fmla="*/ 760021 w 2143496"/>
                <a:gd name="connsiteY53" fmla="*/ 1650670 h 2903517"/>
                <a:gd name="connsiteX54" fmla="*/ 742208 w 2143496"/>
                <a:gd name="connsiteY54" fmla="*/ 1638795 h 2903517"/>
                <a:gd name="connsiteX55" fmla="*/ 730332 w 2143496"/>
                <a:gd name="connsiteY55" fmla="*/ 1603169 h 2903517"/>
                <a:gd name="connsiteX56" fmla="*/ 700644 w 2143496"/>
                <a:gd name="connsiteY56" fmla="*/ 1561605 h 2903517"/>
                <a:gd name="connsiteX57" fmla="*/ 682831 w 2143496"/>
                <a:gd name="connsiteY57" fmla="*/ 1549730 h 2903517"/>
                <a:gd name="connsiteX58" fmla="*/ 647205 w 2143496"/>
                <a:gd name="connsiteY58" fmla="*/ 1520042 h 2903517"/>
                <a:gd name="connsiteX59" fmla="*/ 605641 w 2143496"/>
                <a:gd name="connsiteY59" fmla="*/ 1508166 h 2903517"/>
                <a:gd name="connsiteX60" fmla="*/ 581891 w 2143496"/>
                <a:gd name="connsiteY60" fmla="*/ 1496291 h 2903517"/>
                <a:gd name="connsiteX61" fmla="*/ 552203 w 2143496"/>
                <a:gd name="connsiteY61" fmla="*/ 1460665 h 2903517"/>
                <a:gd name="connsiteX62" fmla="*/ 540327 w 2143496"/>
                <a:gd name="connsiteY62" fmla="*/ 1448790 h 2903517"/>
                <a:gd name="connsiteX63" fmla="*/ 534390 w 2143496"/>
                <a:gd name="connsiteY63" fmla="*/ 1430977 h 2903517"/>
                <a:gd name="connsiteX64" fmla="*/ 498764 w 2143496"/>
                <a:gd name="connsiteY64" fmla="*/ 1419101 h 2903517"/>
                <a:gd name="connsiteX65" fmla="*/ 486888 w 2143496"/>
                <a:gd name="connsiteY65" fmla="*/ 1407226 h 2903517"/>
                <a:gd name="connsiteX66" fmla="*/ 421574 w 2143496"/>
                <a:gd name="connsiteY66" fmla="*/ 1383475 h 2903517"/>
                <a:gd name="connsiteX67" fmla="*/ 385948 w 2143496"/>
                <a:gd name="connsiteY67" fmla="*/ 1347849 h 2903517"/>
                <a:gd name="connsiteX68" fmla="*/ 350322 w 2143496"/>
                <a:gd name="connsiteY68" fmla="*/ 1324099 h 2903517"/>
                <a:gd name="connsiteX69" fmla="*/ 302821 w 2143496"/>
                <a:gd name="connsiteY69" fmla="*/ 1270660 h 2903517"/>
                <a:gd name="connsiteX70" fmla="*/ 273132 w 2143496"/>
                <a:gd name="connsiteY70" fmla="*/ 1235034 h 2903517"/>
                <a:gd name="connsiteX71" fmla="*/ 255319 w 2143496"/>
                <a:gd name="connsiteY71" fmla="*/ 1229096 h 2903517"/>
                <a:gd name="connsiteX72" fmla="*/ 219693 w 2143496"/>
                <a:gd name="connsiteY72" fmla="*/ 1187532 h 2903517"/>
                <a:gd name="connsiteX73" fmla="*/ 172192 w 2143496"/>
                <a:gd name="connsiteY73" fmla="*/ 1062842 h 2903517"/>
                <a:gd name="connsiteX74" fmla="*/ 166254 w 2143496"/>
                <a:gd name="connsiteY74" fmla="*/ 1045029 h 2903517"/>
                <a:gd name="connsiteX75" fmla="*/ 148441 w 2143496"/>
                <a:gd name="connsiteY75" fmla="*/ 1021278 h 2903517"/>
                <a:gd name="connsiteX76" fmla="*/ 136566 w 2143496"/>
                <a:gd name="connsiteY76" fmla="*/ 973777 h 2903517"/>
                <a:gd name="connsiteX77" fmla="*/ 142504 w 2143496"/>
                <a:gd name="connsiteY77" fmla="*/ 955964 h 2903517"/>
                <a:gd name="connsiteX78" fmla="*/ 136566 w 2143496"/>
                <a:gd name="connsiteY78" fmla="*/ 866899 h 2903517"/>
                <a:gd name="connsiteX79" fmla="*/ 124691 w 2143496"/>
                <a:gd name="connsiteY79" fmla="*/ 849086 h 2903517"/>
                <a:gd name="connsiteX80" fmla="*/ 77190 w 2143496"/>
                <a:gd name="connsiteY80" fmla="*/ 730332 h 2903517"/>
                <a:gd name="connsiteX81" fmla="*/ 71252 w 2143496"/>
                <a:gd name="connsiteY81" fmla="*/ 712519 h 2903517"/>
                <a:gd name="connsiteX82" fmla="*/ 59377 w 2143496"/>
                <a:gd name="connsiteY82" fmla="*/ 653143 h 2903517"/>
                <a:gd name="connsiteX83" fmla="*/ 53439 w 2143496"/>
                <a:gd name="connsiteY83" fmla="*/ 439387 h 2903517"/>
                <a:gd name="connsiteX84" fmla="*/ 71252 w 2143496"/>
                <a:gd name="connsiteY84" fmla="*/ 338447 h 2903517"/>
                <a:gd name="connsiteX85" fmla="*/ 65314 w 2143496"/>
                <a:gd name="connsiteY85" fmla="*/ 100940 h 2903517"/>
                <a:gd name="connsiteX86" fmla="*/ 11875 w 2143496"/>
                <a:gd name="connsiteY86" fmla="*/ 35626 h 2903517"/>
                <a:gd name="connsiteX87" fmla="*/ 0 w 2143496"/>
                <a:gd name="connsiteY87" fmla="*/ 0 h 2903517"/>
                <a:gd name="connsiteX0" fmla="*/ 2143496 w 2143496"/>
                <a:gd name="connsiteY0" fmla="*/ 2903517 h 2903517"/>
                <a:gd name="connsiteX1" fmla="*/ 2125683 w 2143496"/>
                <a:gd name="connsiteY1" fmla="*/ 2861953 h 2903517"/>
                <a:gd name="connsiteX2" fmla="*/ 2101932 w 2143496"/>
                <a:gd name="connsiteY2" fmla="*/ 2826327 h 2903517"/>
                <a:gd name="connsiteX3" fmla="*/ 2095995 w 2143496"/>
                <a:gd name="connsiteY3" fmla="*/ 2796639 h 2903517"/>
                <a:gd name="connsiteX4" fmla="*/ 2090057 w 2143496"/>
                <a:gd name="connsiteY4" fmla="*/ 2778826 h 2903517"/>
                <a:gd name="connsiteX5" fmla="*/ 2084119 w 2143496"/>
                <a:gd name="connsiteY5" fmla="*/ 2749138 h 2903517"/>
                <a:gd name="connsiteX6" fmla="*/ 2066306 w 2143496"/>
                <a:gd name="connsiteY6" fmla="*/ 2743200 h 2903517"/>
                <a:gd name="connsiteX7" fmla="*/ 2048493 w 2143496"/>
                <a:gd name="connsiteY7" fmla="*/ 2731325 h 2903517"/>
                <a:gd name="connsiteX8" fmla="*/ 2012867 w 2143496"/>
                <a:gd name="connsiteY8" fmla="*/ 2719449 h 2903517"/>
                <a:gd name="connsiteX9" fmla="*/ 1995054 w 2143496"/>
                <a:gd name="connsiteY9" fmla="*/ 2701636 h 2903517"/>
                <a:gd name="connsiteX10" fmla="*/ 1977241 w 2143496"/>
                <a:gd name="connsiteY10" fmla="*/ 2695699 h 2903517"/>
                <a:gd name="connsiteX11" fmla="*/ 1894114 w 2143496"/>
                <a:gd name="connsiteY11" fmla="*/ 2683823 h 2903517"/>
                <a:gd name="connsiteX12" fmla="*/ 1793174 w 2143496"/>
                <a:gd name="connsiteY12" fmla="*/ 2671948 h 2903517"/>
                <a:gd name="connsiteX13" fmla="*/ 1775361 w 2143496"/>
                <a:gd name="connsiteY13" fmla="*/ 2666010 h 2903517"/>
                <a:gd name="connsiteX14" fmla="*/ 1769423 w 2143496"/>
                <a:gd name="connsiteY14" fmla="*/ 2648197 h 2903517"/>
                <a:gd name="connsiteX15" fmla="*/ 1757548 w 2143496"/>
                <a:gd name="connsiteY15" fmla="*/ 2630384 h 2903517"/>
                <a:gd name="connsiteX16" fmla="*/ 1745673 w 2143496"/>
                <a:gd name="connsiteY16" fmla="*/ 2523506 h 2903517"/>
                <a:gd name="connsiteX17" fmla="*/ 1733797 w 2143496"/>
                <a:gd name="connsiteY17" fmla="*/ 2487881 h 2903517"/>
                <a:gd name="connsiteX18" fmla="*/ 1710047 w 2143496"/>
                <a:gd name="connsiteY18" fmla="*/ 2452255 h 2903517"/>
                <a:gd name="connsiteX19" fmla="*/ 1704109 w 2143496"/>
                <a:gd name="connsiteY19" fmla="*/ 2422566 h 2903517"/>
                <a:gd name="connsiteX20" fmla="*/ 1686296 w 2143496"/>
                <a:gd name="connsiteY20" fmla="*/ 2404753 h 2903517"/>
                <a:gd name="connsiteX21" fmla="*/ 1674421 w 2143496"/>
                <a:gd name="connsiteY21" fmla="*/ 2333501 h 2903517"/>
                <a:gd name="connsiteX22" fmla="*/ 1662545 w 2143496"/>
                <a:gd name="connsiteY22" fmla="*/ 2232561 h 2903517"/>
                <a:gd name="connsiteX23" fmla="*/ 1656608 w 2143496"/>
                <a:gd name="connsiteY23" fmla="*/ 2214748 h 2903517"/>
                <a:gd name="connsiteX24" fmla="*/ 1626919 w 2143496"/>
                <a:gd name="connsiteY24" fmla="*/ 2185060 h 2903517"/>
                <a:gd name="connsiteX25" fmla="*/ 1615044 w 2143496"/>
                <a:gd name="connsiteY25" fmla="*/ 2173184 h 2903517"/>
                <a:gd name="connsiteX26" fmla="*/ 1579418 w 2143496"/>
                <a:gd name="connsiteY26" fmla="*/ 2161309 h 2903517"/>
                <a:gd name="connsiteX27" fmla="*/ 1531917 w 2143496"/>
                <a:gd name="connsiteY27" fmla="*/ 2119745 h 2903517"/>
                <a:gd name="connsiteX28" fmla="*/ 1502228 w 2143496"/>
                <a:gd name="connsiteY28" fmla="*/ 2095995 h 2903517"/>
                <a:gd name="connsiteX29" fmla="*/ 1496291 w 2143496"/>
                <a:gd name="connsiteY29" fmla="*/ 2078182 h 2903517"/>
                <a:gd name="connsiteX30" fmla="*/ 1472540 w 2143496"/>
                <a:gd name="connsiteY30" fmla="*/ 2048494 h 2903517"/>
                <a:gd name="connsiteX31" fmla="*/ 1460665 w 2143496"/>
                <a:gd name="connsiteY31" fmla="*/ 2036618 h 2903517"/>
                <a:gd name="connsiteX32" fmla="*/ 1442852 w 2143496"/>
                <a:gd name="connsiteY32" fmla="*/ 2006930 h 2903517"/>
                <a:gd name="connsiteX33" fmla="*/ 1407226 w 2143496"/>
                <a:gd name="connsiteY33" fmla="*/ 1983179 h 2903517"/>
                <a:gd name="connsiteX34" fmla="*/ 1395351 w 2143496"/>
                <a:gd name="connsiteY34" fmla="*/ 1965366 h 2903517"/>
                <a:gd name="connsiteX35" fmla="*/ 1389413 w 2143496"/>
                <a:gd name="connsiteY35" fmla="*/ 1947553 h 2903517"/>
                <a:gd name="connsiteX36" fmla="*/ 1371600 w 2143496"/>
                <a:gd name="connsiteY36" fmla="*/ 1935678 h 2903517"/>
                <a:gd name="connsiteX37" fmla="*/ 1335974 w 2143496"/>
                <a:gd name="connsiteY37" fmla="*/ 1894114 h 2903517"/>
                <a:gd name="connsiteX38" fmla="*/ 1318161 w 2143496"/>
                <a:gd name="connsiteY38" fmla="*/ 1870364 h 2903517"/>
                <a:gd name="connsiteX39" fmla="*/ 1282535 w 2143496"/>
                <a:gd name="connsiteY39" fmla="*/ 1852551 h 2903517"/>
                <a:gd name="connsiteX40" fmla="*/ 1252847 w 2143496"/>
                <a:gd name="connsiteY40" fmla="*/ 1822862 h 2903517"/>
                <a:gd name="connsiteX41" fmla="*/ 1246909 w 2143496"/>
                <a:gd name="connsiteY41" fmla="*/ 1805049 h 2903517"/>
                <a:gd name="connsiteX42" fmla="*/ 1229096 w 2143496"/>
                <a:gd name="connsiteY42" fmla="*/ 1793174 h 2903517"/>
                <a:gd name="connsiteX43" fmla="*/ 1157844 w 2143496"/>
                <a:gd name="connsiteY43" fmla="*/ 1787236 h 2903517"/>
                <a:gd name="connsiteX44" fmla="*/ 1122218 w 2143496"/>
                <a:gd name="connsiteY44" fmla="*/ 1769423 h 2903517"/>
                <a:gd name="connsiteX45" fmla="*/ 1104405 w 2143496"/>
                <a:gd name="connsiteY45" fmla="*/ 1751610 h 2903517"/>
                <a:gd name="connsiteX46" fmla="*/ 1021278 w 2143496"/>
                <a:gd name="connsiteY46" fmla="*/ 1733797 h 2903517"/>
                <a:gd name="connsiteX47" fmla="*/ 985652 w 2143496"/>
                <a:gd name="connsiteY47" fmla="*/ 1721922 h 2903517"/>
                <a:gd name="connsiteX48" fmla="*/ 872836 w 2143496"/>
                <a:gd name="connsiteY48" fmla="*/ 1715984 h 2903517"/>
                <a:gd name="connsiteX49" fmla="*/ 831273 w 2143496"/>
                <a:gd name="connsiteY49" fmla="*/ 1692234 h 2903517"/>
                <a:gd name="connsiteX50" fmla="*/ 813460 w 2143496"/>
                <a:gd name="connsiteY50" fmla="*/ 1680358 h 2903517"/>
                <a:gd name="connsiteX51" fmla="*/ 789709 w 2143496"/>
                <a:gd name="connsiteY51" fmla="*/ 1674421 h 2903517"/>
                <a:gd name="connsiteX52" fmla="*/ 771896 w 2143496"/>
                <a:gd name="connsiteY52" fmla="*/ 1668483 h 2903517"/>
                <a:gd name="connsiteX53" fmla="*/ 760021 w 2143496"/>
                <a:gd name="connsiteY53" fmla="*/ 1650670 h 2903517"/>
                <a:gd name="connsiteX54" fmla="*/ 742208 w 2143496"/>
                <a:gd name="connsiteY54" fmla="*/ 1638795 h 2903517"/>
                <a:gd name="connsiteX55" fmla="*/ 730332 w 2143496"/>
                <a:gd name="connsiteY55" fmla="*/ 1603169 h 2903517"/>
                <a:gd name="connsiteX56" fmla="*/ 700644 w 2143496"/>
                <a:gd name="connsiteY56" fmla="*/ 1561605 h 2903517"/>
                <a:gd name="connsiteX57" fmla="*/ 682831 w 2143496"/>
                <a:gd name="connsiteY57" fmla="*/ 1549730 h 2903517"/>
                <a:gd name="connsiteX58" fmla="*/ 647205 w 2143496"/>
                <a:gd name="connsiteY58" fmla="*/ 1520042 h 2903517"/>
                <a:gd name="connsiteX59" fmla="*/ 605641 w 2143496"/>
                <a:gd name="connsiteY59" fmla="*/ 1508166 h 2903517"/>
                <a:gd name="connsiteX60" fmla="*/ 581891 w 2143496"/>
                <a:gd name="connsiteY60" fmla="*/ 1496291 h 2903517"/>
                <a:gd name="connsiteX61" fmla="*/ 552203 w 2143496"/>
                <a:gd name="connsiteY61" fmla="*/ 1460665 h 2903517"/>
                <a:gd name="connsiteX62" fmla="*/ 540327 w 2143496"/>
                <a:gd name="connsiteY62" fmla="*/ 1448790 h 2903517"/>
                <a:gd name="connsiteX63" fmla="*/ 534390 w 2143496"/>
                <a:gd name="connsiteY63" fmla="*/ 1430977 h 2903517"/>
                <a:gd name="connsiteX64" fmla="*/ 486888 w 2143496"/>
                <a:gd name="connsiteY64" fmla="*/ 1407226 h 2903517"/>
                <a:gd name="connsiteX65" fmla="*/ 421574 w 2143496"/>
                <a:gd name="connsiteY65" fmla="*/ 1383475 h 2903517"/>
                <a:gd name="connsiteX66" fmla="*/ 385948 w 2143496"/>
                <a:gd name="connsiteY66" fmla="*/ 1347849 h 2903517"/>
                <a:gd name="connsiteX67" fmla="*/ 350322 w 2143496"/>
                <a:gd name="connsiteY67" fmla="*/ 1324099 h 2903517"/>
                <a:gd name="connsiteX68" fmla="*/ 302821 w 2143496"/>
                <a:gd name="connsiteY68" fmla="*/ 1270660 h 2903517"/>
                <a:gd name="connsiteX69" fmla="*/ 273132 w 2143496"/>
                <a:gd name="connsiteY69" fmla="*/ 1235034 h 2903517"/>
                <a:gd name="connsiteX70" fmla="*/ 255319 w 2143496"/>
                <a:gd name="connsiteY70" fmla="*/ 1229096 h 2903517"/>
                <a:gd name="connsiteX71" fmla="*/ 219693 w 2143496"/>
                <a:gd name="connsiteY71" fmla="*/ 1187532 h 2903517"/>
                <a:gd name="connsiteX72" fmla="*/ 172192 w 2143496"/>
                <a:gd name="connsiteY72" fmla="*/ 1062842 h 2903517"/>
                <a:gd name="connsiteX73" fmla="*/ 166254 w 2143496"/>
                <a:gd name="connsiteY73" fmla="*/ 1045029 h 2903517"/>
                <a:gd name="connsiteX74" fmla="*/ 148441 w 2143496"/>
                <a:gd name="connsiteY74" fmla="*/ 1021278 h 2903517"/>
                <a:gd name="connsiteX75" fmla="*/ 136566 w 2143496"/>
                <a:gd name="connsiteY75" fmla="*/ 973777 h 2903517"/>
                <a:gd name="connsiteX76" fmla="*/ 142504 w 2143496"/>
                <a:gd name="connsiteY76" fmla="*/ 955964 h 2903517"/>
                <a:gd name="connsiteX77" fmla="*/ 136566 w 2143496"/>
                <a:gd name="connsiteY77" fmla="*/ 866899 h 2903517"/>
                <a:gd name="connsiteX78" fmla="*/ 124691 w 2143496"/>
                <a:gd name="connsiteY78" fmla="*/ 849086 h 2903517"/>
                <a:gd name="connsiteX79" fmla="*/ 77190 w 2143496"/>
                <a:gd name="connsiteY79" fmla="*/ 730332 h 2903517"/>
                <a:gd name="connsiteX80" fmla="*/ 71252 w 2143496"/>
                <a:gd name="connsiteY80" fmla="*/ 712519 h 2903517"/>
                <a:gd name="connsiteX81" fmla="*/ 59377 w 2143496"/>
                <a:gd name="connsiteY81" fmla="*/ 653143 h 2903517"/>
                <a:gd name="connsiteX82" fmla="*/ 53439 w 2143496"/>
                <a:gd name="connsiteY82" fmla="*/ 439387 h 2903517"/>
                <a:gd name="connsiteX83" fmla="*/ 71252 w 2143496"/>
                <a:gd name="connsiteY83" fmla="*/ 338447 h 2903517"/>
                <a:gd name="connsiteX84" fmla="*/ 65314 w 2143496"/>
                <a:gd name="connsiteY84" fmla="*/ 100940 h 2903517"/>
                <a:gd name="connsiteX85" fmla="*/ 11875 w 2143496"/>
                <a:gd name="connsiteY85" fmla="*/ 35626 h 2903517"/>
                <a:gd name="connsiteX86" fmla="*/ 0 w 2143496"/>
                <a:gd name="connsiteY86" fmla="*/ 0 h 2903517"/>
                <a:gd name="connsiteX0" fmla="*/ 2143496 w 2143496"/>
                <a:gd name="connsiteY0" fmla="*/ 2903517 h 2903517"/>
                <a:gd name="connsiteX1" fmla="*/ 2125683 w 2143496"/>
                <a:gd name="connsiteY1" fmla="*/ 2861953 h 2903517"/>
                <a:gd name="connsiteX2" fmla="*/ 2101932 w 2143496"/>
                <a:gd name="connsiteY2" fmla="*/ 2826327 h 2903517"/>
                <a:gd name="connsiteX3" fmla="*/ 2095995 w 2143496"/>
                <a:gd name="connsiteY3" fmla="*/ 2796639 h 2903517"/>
                <a:gd name="connsiteX4" fmla="*/ 2090057 w 2143496"/>
                <a:gd name="connsiteY4" fmla="*/ 2778826 h 2903517"/>
                <a:gd name="connsiteX5" fmla="*/ 2084119 w 2143496"/>
                <a:gd name="connsiteY5" fmla="*/ 2749138 h 2903517"/>
                <a:gd name="connsiteX6" fmla="*/ 2066306 w 2143496"/>
                <a:gd name="connsiteY6" fmla="*/ 2743200 h 2903517"/>
                <a:gd name="connsiteX7" fmla="*/ 2048493 w 2143496"/>
                <a:gd name="connsiteY7" fmla="*/ 2731325 h 2903517"/>
                <a:gd name="connsiteX8" fmla="*/ 2012867 w 2143496"/>
                <a:gd name="connsiteY8" fmla="*/ 2719449 h 2903517"/>
                <a:gd name="connsiteX9" fmla="*/ 1995054 w 2143496"/>
                <a:gd name="connsiteY9" fmla="*/ 2701636 h 2903517"/>
                <a:gd name="connsiteX10" fmla="*/ 1977241 w 2143496"/>
                <a:gd name="connsiteY10" fmla="*/ 2695699 h 2903517"/>
                <a:gd name="connsiteX11" fmla="*/ 1894114 w 2143496"/>
                <a:gd name="connsiteY11" fmla="*/ 2683823 h 2903517"/>
                <a:gd name="connsiteX12" fmla="*/ 1793174 w 2143496"/>
                <a:gd name="connsiteY12" fmla="*/ 2671948 h 2903517"/>
                <a:gd name="connsiteX13" fmla="*/ 1775361 w 2143496"/>
                <a:gd name="connsiteY13" fmla="*/ 2666010 h 2903517"/>
                <a:gd name="connsiteX14" fmla="*/ 1769423 w 2143496"/>
                <a:gd name="connsiteY14" fmla="*/ 2648197 h 2903517"/>
                <a:gd name="connsiteX15" fmla="*/ 1757548 w 2143496"/>
                <a:gd name="connsiteY15" fmla="*/ 2630384 h 2903517"/>
                <a:gd name="connsiteX16" fmla="*/ 1745673 w 2143496"/>
                <a:gd name="connsiteY16" fmla="*/ 2523506 h 2903517"/>
                <a:gd name="connsiteX17" fmla="*/ 1733797 w 2143496"/>
                <a:gd name="connsiteY17" fmla="*/ 2487881 h 2903517"/>
                <a:gd name="connsiteX18" fmla="*/ 1710047 w 2143496"/>
                <a:gd name="connsiteY18" fmla="*/ 2452255 h 2903517"/>
                <a:gd name="connsiteX19" fmla="*/ 1704109 w 2143496"/>
                <a:gd name="connsiteY19" fmla="*/ 2422566 h 2903517"/>
                <a:gd name="connsiteX20" fmla="*/ 1686296 w 2143496"/>
                <a:gd name="connsiteY20" fmla="*/ 2404753 h 2903517"/>
                <a:gd name="connsiteX21" fmla="*/ 1674421 w 2143496"/>
                <a:gd name="connsiteY21" fmla="*/ 2333501 h 2903517"/>
                <a:gd name="connsiteX22" fmla="*/ 1662545 w 2143496"/>
                <a:gd name="connsiteY22" fmla="*/ 2232561 h 2903517"/>
                <a:gd name="connsiteX23" fmla="*/ 1656608 w 2143496"/>
                <a:gd name="connsiteY23" fmla="*/ 2214748 h 2903517"/>
                <a:gd name="connsiteX24" fmla="*/ 1626919 w 2143496"/>
                <a:gd name="connsiteY24" fmla="*/ 2185060 h 2903517"/>
                <a:gd name="connsiteX25" fmla="*/ 1615044 w 2143496"/>
                <a:gd name="connsiteY25" fmla="*/ 2173184 h 2903517"/>
                <a:gd name="connsiteX26" fmla="*/ 1579418 w 2143496"/>
                <a:gd name="connsiteY26" fmla="*/ 2161309 h 2903517"/>
                <a:gd name="connsiteX27" fmla="*/ 1531917 w 2143496"/>
                <a:gd name="connsiteY27" fmla="*/ 2119745 h 2903517"/>
                <a:gd name="connsiteX28" fmla="*/ 1502228 w 2143496"/>
                <a:gd name="connsiteY28" fmla="*/ 2095995 h 2903517"/>
                <a:gd name="connsiteX29" fmla="*/ 1496291 w 2143496"/>
                <a:gd name="connsiteY29" fmla="*/ 2078182 h 2903517"/>
                <a:gd name="connsiteX30" fmla="*/ 1472540 w 2143496"/>
                <a:gd name="connsiteY30" fmla="*/ 2048494 h 2903517"/>
                <a:gd name="connsiteX31" fmla="*/ 1460665 w 2143496"/>
                <a:gd name="connsiteY31" fmla="*/ 2036618 h 2903517"/>
                <a:gd name="connsiteX32" fmla="*/ 1442852 w 2143496"/>
                <a:gd name="connsiteY32" fmla="*/ 2006930 h 2903517"/>
                <a:gd name="connsiteX33" fmla="*/ 1407226 w 2143496"/>
                <a:gd name="connsiteY33" fmla="*/ 1983179 h 2903517"/>
                <a:gd name="connsiteX34" fmla="*/ 1395351 w 2143496"/>
                <a:gd name="connsiteY34" fmla="*/ 1965366 h 2903517"/>
                <a:gd name="connsiteX35" fmla="*/ 1389413 w 2143496"/>
                <a:gd name="connsiteY35" fmla="*/ 1947553 h 2903517"/>
                <a:gd name="connsiteX36" fmla="*/ 1371600 w 2143496"/>
                <a:gd name="connsiteY36" fmla="*/ 1935678 h 2903517"/>
                <a:gd name="connsiteX37" fmla="*/ 1335974 w 2143496"/>
                <a:gd name="connsiteY37" fmla="*/ 1894114 h 2903517"/>
                <a:gd name="connsiteX38" fmla="*/ 1318161 w 2143496"/>
                <a:gd name="connsiteY38" fmla="*/ 1870364 h 2903517"/>
                <a:gd name="connsiteX39" fmla="*/ 1282535 w 2143496"/>
                <a:gd name="connsiteY39" fmla="*/ 1852551 h 2903517"/>
                <a:gd name="connsiteX40" fmla="*/ 1252847 w 2143496"/>
                <a:gd name="connsiteY40" fmla="*/ 1822862 h 2903517"/>
                <a:gd name="connsiteX41" fmla="*/ 1246909 w 2143496"/>
                <a:gd name="connsiteY41" fmla="*/ 1805049 h 2903517"/>
                <a:gd name="connsiteX42" fmla="*/ 1229096 w 2143496"/>
                <a:gd name="connsiteY42" fmla="*/ 1793174 h 2903517"/>
                <a:gd name="connsiteX43" fmla="*/ 1157844 w 2143496"/>
                <a:gd name="connsiteY43" fmla="*/ 1787236 h 2903517"/>
                <a:gd name="connsiteX44" fmla="*/ 1122218 w 2143496"/>
                <a:gd name="connsiteY44" fmla="*/ 1769423 h 2903517"/>
                <a:gd name="connsiteX45" fmla="*/ 1104405 w 2143496"/>
                <a:gd name="connsiteY45" fmla="*/ 1751610 h 2903517"/>
                <a:gd name="connsiteX46" fmla="*/ 1021278 w 2143496"/>
                <a:gd name="connsiteY46" fmla="*/ 1733797 h 2903517"/>
                <a:gd name="connsiteX47" fmla="*/ 985652 w 2143496"/>
                <a:gd name="connsiteY47" fmla="*/ 1721922 h 2903517"/>
                <a:gd name="connsiteX48" fmla="*/ 872836 w 2143496"/>
                <a:gd name="connsiteY48" fmla="*/ 1715984 h 2903517"/>
                <a:gd name="connsiteX49" fmla="*/ 831273 w 2143496"/>
                <a:gd name="connsiteY49" fmla="*/ 1692234 h 2903517"/>
                <a:gd name="connsiteX50" fmla="*/ 813460 w 2143496"/>
                <a:gd name="connsiteY50" fmla="*/ 1680358 h 2903517"/>
                <a:gd name="connsiteX51" fmla="*/ 789709 w 2143496"/>
                <a:gd name="connsiteY51" fmla="*/ 1674421 h 2903517"/>
                <a:gd name="connsiteX52" fmla="*/ 771896 w 2143496"/>
                <a:gd name="connsiteY52" fmla="*/ 1668483 h 2903517"/>
                <a:gd name="connsiteX53" fmla="*/ 760021 w 2143496"/>
                <a:gd name="connsiteY53" fmla="*/ 1650670 h 2903517"/>
                <a:gd name="connsiteX54" fmla="*/ 742208 w 2143496"/>
                <a:gd name="connsiteY54" fmla="*/ 1638795 h 2903517"/>
                <a:gd name="connsiteX55" fmla="*/ 730332 w 2143496"/>
                <a:gd name="connsiteY55" fmla="*/ 1603169 h 2903517"/>
                <a:gd name="connsiteX56" fmla="*/ 700644 w 2143496"/>
                <a:gd name="connsiteY56" fmla="*/ 1561605 h 2903517"/>
                <a:gd name="connsiteX57" fmla="*/ 682831 w 2143496"/>
                <a:gd name="connsiteY57" fmla="*/ 1549730 h 2903517"/>
                <a:gd name="connsiteX58" fmla="*/ 647205 w 2143496"/>
                <a:gd name="connsiteY58" fmla="*/ 1520042 h 2903517"/>
                <a:gd name="connsiteX59" fmla="*/ 605641 w 2143496"/>
                <a:gd name="connsiteY59" fmla="*/ 1508166 h 2903517"/>
                <a:gd name="connsiteX60" fmla="*/ 581891 w 2143496"/>
                <a:gd name="connsiteY60" fmla="*/ 1496291 h 2903517"/>
                <a:gd name="connsiteX61" fmla="*/ 552203 w 2143496"/>
                <a:gd name="connsiteY61" fmla="*/ 1460665 h 2903517"/>
                <a:gd name="connsiteX62" fmla="*/ 540327 w 2143496"/>
                <a:gd name="connsiteY62" fmla="*/ 1448790 h 2903517"/>
                <a:gd name="connsiteX63" fmla="*/ 486888 w 2143496"/>
                <a:gd name="connsiteY63" fmla="*/ 1407226 h 2903517"/>
                <a:gd name="connsiteX64" fmla="*/ 421574 w 2143496"/>
                <a:gd name="connsiteY64" fmla="*/ 1383475 h 2903517"/>
                <a:gd name="connsiteX65" fmla="*/ 385948 w 2143496"/>
                <a:gd name="connsiteY65" fmla="*/ 1347849 h 2903517"/>
                <a:gd name="connsiteX66" fmla="*/ 350322 w 2143496"/>
                <a:gd name="connsiteY66" fmla="*/ 1324099 h 2903517"/>
                <a:gd name="connsiteX67" fmla="*/ 302821 w 2143496"/>
                <a:gd name="connsiteY67" fmla="*/ 1270660 h 2903517"/>
                <a:gd name="connsiteX68" fmla="*/ 273132 w 2143496"/>
                <a:gd name="connsiteY68" fmla="*/ 1235034 h 2903517"/>
                <a:gd name="connsiteX69" fmla="*/ 255319 w 2143496"/>
                <a:gd name="connsiteY69" fmla="*/ 1229096 h 2903517"/>
                <a:gd name="connsiteX70" fmla="*/ 219693 w 2143496"/>
                <a:gd name="connsiteY70" fmla="*/ 1187532 h 2903517"/>
                <a:gd name="connsiteX71" fmla="*/ 172192 w 2143496"/>
                <a:gd name="connsiteY71" fmla="*/ 1062842 h 2903517"/>
                <a:gd name="connsiteX72" fmla="*/ 166254 w 2143496"/>
                <a:gd name="connsiteY72" fmla="*/ 1045029 h 2903517"/>
                <a:gd name="connsiteX73" fmla="*/ 148441 w 2143496"/>
                <a:gd name="connsiteY73" fmla="*/ 1021278 h 2903517"/>
                <a:gd name="connsiteX74" fmla="*/ 136566 w 2143496"/>
                <a:gd name="connsiteY74" fmla="*/ 973777 h 2903517"/>
                <a:gd name="connsiteX75" fmla="*/ 142504 w 2143496"/>
                <a:gd name="connsiteY75" fmla="*/ 955964 h 2903517"/>
                <a:gd name="connsiteX76" fmla="*/ 136566 w 2143496"/>
                <a:gd name="connsiteY76" fmla="*/ 866899 h 2903517"/>
                <a:gd name="connsiteX77" fmla="*/ 124691 w 2143496"/>
                <a:gd name="connsiteY77" fmla="*/ 849086 h 2903517"/>
                <a:gd name="connsiteX78" fmla="*/ 77190 w 2143496"/>
                <a:gd name="connsiteY78" fmla="*/ 730332 h 2903517"/>
                <a:gd name="connsiteX79" fmla="*/ 71252 w 2143496"/>
                <a:gd name="connsiteY79" fmla="*/ 712519 h 2903517"/>
                <a:gd name="connsiteX80" fmla="*/ 59377 w 2143496"/>
                <a:gd name="connsiteY80" fmla="*/ 653143 h 2903517"/>
                <a:gd name="connsiteX81" fmla="*/ 53439 w 2143496"/>
                <a:gd name="connsiteY81" fmla="*/ 439387 h 2903517"/>
                <a:gd name="connsiteX82" fmla="*/ 71252 w 2143496"/>
                <a:gd name="connsiteY82" fmla="*/ 338447 h 2903517"/>
                <a:gd name="connsiteX83" fmla="*/ 65314 w 2143496"/>
                <a:gd name="connsiteY83" fmla="*/ 100940 h 2903517"/>
                <a:gd name="connsiteX84" fmla="*/ 11875 w 2143496"/>
                <a:gd name="connsiteY84" fmla="*/ 35626 h 2903517"/>
                <a:gd name="connsiteX85" fmla="*/ 0 w 2143496"/>
                <a:gd name="connsiteY85" fmla="*/ 0 h 2903517"/>
                <a:gd name="connsiteX0" fmla="*/ 2143496 w 2143496"/>
                <a:gd name="connsiteY0" fmla="*/ 2903517 h 2903517"/>
                <a:gd name="connsiteX1" fmla="*/ 2125683 w 2143496"/>
                <a:gd name="connsiteY1" fmla="*/ 2861953 h 2903517"/>
                <a:gd name="connsiteX2" fmla="*/ 2101932 w 2143496"/>
                <a:gd name="connsiteY2" fmla="*/ 2826327 h 2903517"/>
                <a:gd name="connsiteX3" fmla="*/ 2095995 w 2143496"/>
                <a:gd name="connsiteY3" fmla="*/ 2796639 h 2903517"/>
                <a:gd name="connsiteX4" fmla="*/ 2090057 w 2143496"/>
                <a:gd name="connsiteY4" fmla="*/ 2778826 h 2903517"/>
                <a:gd name="connsiteX5" fmla="*/ 2084119 w 2143496"/>
                <a:gd name="connsiteY5" fmla="*/ 2749138 h 2903517"/>
                <a:gd name="connsiteX6" fmla="*/ 2066306 w 2143496"/>
                <a:gd name="connsiteY6" fmla="*/ 2743200 h 2903517"/>
                <a:gd name="connsiteX7" fmla="*/ 2048493 w 2143496"/>
                <a:gd name="connsiteY7" fmla="*/ 2731325 h 2903517"/>
                <a:gd name="connsiteX8" fmla="*/ 2012867 w 2143496"/>
                <a:gd name="connsiteY8" fmla="*/ 2719449 h 2903517"/>
                <a:gd name="connsiteX9" fmla="*/ 1995054 w 2143496"/>
                <a:gd name="connsiteY9" fmla="*/ 2701636 h 2903517"/>
                <a:gd name="connsiteX10" fmla="*/ 1977241 w 2143496"/>
                <a:gd name="connsiteY10" fmla="*/ 2695699 h 2903517"/>
                <a:gd name="connsiteX11" fmla="*/ 1894114 w 2143496"/>
                <a:gd name="connsiteY11" fmla="*/ 2683823 h 2903517"/>
                <a:gd name="connsiteX12" fmla="*/ 1793174 w 2143496"/>
                <a:gd name="connsiteY12" fmla="*/ 2671948 h 2903517"/>
                <a:gd name="connsiteX13" fmla="*/ 1775361 w 2143496"/>
                <a:gd name="connsiteY13" fmla="*/ 2666010 h 2903517"/>
                <a:gd name="connsiteX14" fmla="*/ 1769423 w 2143496"/>
                <a:gd name="connsiteY14" fmla="*/ 2648197 h 2903517"/>
                <a:gd name="connsiteX15" fmla="*/ 1757548 w 2143496"/>
                <a:gd name="connsiteY15" fmla="*/ 2630384 h 2903517"/>
                <a:gd name="connsiteX16" fmla="*/ 1745673 w 2143496"/>
                <a:gd name="connsiteY16" fmla="*/ 2523506 h 2903517"/>
                <a:gd name="connsiteX17" fmla="*/ 1733797 w 2143496"/>
                <a:gd name="connsiteY17" fmla="*/ 2487881 h 2903517"/>
                <a:gd name="connsiteX18" fmla="*/ 1710047 w 2143496"/>
                <a:gd name="connsiteY18" fmla="*/ 2452255 h 2903517"/>
                <a:gd name="connsiteX19" fmla="*/ 1704109 w 2143496"/>
                <a:gd name="connsiteY19" fmla="*/ 2422566 h 2903517"/>
                <a:gd name="connsiteX20" fmla="*/ 1686296 w 2143496"/>
                <a:gd name="connsiteY20" fmla="*/ 2404753 h 2903517"/>
                <a:gd name="connsiteX21" fmla="*/ 1674421 w 2143496"/>
                <a:gd name="connsiteY21" fmla="*/ 2333501 h 2903517"/>
                <a:gd name="connsiteX22" fmla="*/ 1662545 w 2143496"/>
                <a:gd name="connsiteY22" fmla="*/ 2232561 h 2903517"/>
                <a:gd name="connsiteX23" fmla="*/ 1656608 w 2143496"/>
                <a:gd name="connsiteY23" fmla="*/ 2214748 h 2903517"/>
                <a:gd name="connsiteX24" fmla="*/ 1626919 w 2143496"/>
                <a:gd name="connsiteY24" fmla="*/ 2185060 h 2903517"/>
                <a:gd name="connsiteX25" fmla="*/ 1615044 w 2143496"/>
                <a:gd name="connsiteY25" fmla="*/ 2173184 h 2903517"/>
                <a:gd name="connsiteX26" fmla="*/ 1579418 w 2143496"/>
                <a:gd name="connsiteY26" fmla="*/ 2161309 h 2903517"/>
                <a:gd name="connsiteX27" fmla="*/ 1531917 w 2143496"/>
                <a:gd name="connsiteY27" fmla="*/ 2119745 h 2903517"/>
                <a:gd name="connsiteX28" fmla="*/ 1502228 w 2143496"/>
                <a:gd name="connsiteY28" fmla="*/ 2095995 h 2903517"/>
                <a:gd name="connsiteX29" fmla="*/ 1496291 w 2143496"/>
                <a:gd name="connsiteY29" fmla="*/ 2078182 h 2903517"/>
                <a:gd name="connsiteX30" fmla="*/ 1472540 w 2143496"/>
                <a:gd name="connsiteY30" fmla="*/ 2048494 h 2903517"/>
                <a:gd name="connsiteX31" fmla="*/ 1460665 w 2143496"/>
                <a:gd name="connsiteY31" fmla="*/ 2036618 h 2903517"/>
                <a:gd name="connsiteX32" fmla="*/ 1442852 w 2143496"/>
                <a:gd name="connsiteY32" fmla="*/ 2006930 h 2903517"/>
                <a:gd name="connsiteX33" fmla="*/ 1407226 w 2143496"/>
                <a:gd name="connsiteY33" fmla="*/ 1983179 h 2903517"/>
                <a:gd name="connsiteX34" fmla="*/ 1395351 w 2143496"/>
                <a:gd name="connsiteY34" fmla="*/ 1965366 h 2903517"/>
                <a:gd name="connsiteX35" fmla="*/ 1389413 w 2143496"/>
                <a:gd name="connsiteY35" fmla="*/ 1947553 h 2903517"/>
                <a:gd name="connsiteX36" fmla="*/ 1371600 w 2143496"/>
                <a:gd name="connsiteY36" fmla="*/ 1935678 h 2903517"/>
                <a:gd name="connsiteX37" fmla="*/ 1335974 w 2143496"/>
                <a:gd name="connsiteY37" fmla="*/ 1894114 h 2903517"/>
                <a:gd name="connsiteX38" fmla="*/ 1318161 w 2143496"/>
                <a:gd name="connsiteY38" fmla="*/ 1870364 h 2903517"/>
                <a:gd name="connsiteX39" fmla="*/ 1282535 w 2143496"/>
                <a:gd name="connsiteY39" fmla="*/ 1852551 h 2903517"/>
                <a:gd name="connsiteX40" fmla="*/ 1252847 w 2143496"/>
                <a:gd name="connsiteY40" fmla="*/ 1822862 h 2903517"/>
                <a:gd name="connsiteX41" fmla="*/ 1246909 w 2143496"/>
                <a:gd name="connsiteY41" fmla="*/ 1805049 h 2903517"/>
                <a:gd name="connsiteX42" fmla="*/ 1229096 w 2143496"/>
                <a:gd name="connsiteY42" fmla="*/ 1793174 h 2903517"/>
                <a:gd name="connsiteX43" fmla="*/ 1157844 w 2143496"/>
                <a:gd name="connsiteY43" fmla="*/ 1787236 h 2903517"/>
                <a:gd name="connsiteX44" fmla="*/ 1122218 w 2143496"/>
                <a:gd name="connsiteY44" fmla="*/ 1769423 h 2903517"/>
                <a:gd name="connsiteX45" fmla="*/ 1104405 w 2143496"/>
                <a:gd name="connsiteY45" fmla="*/ 1751610 h 2903517"/>
                <a:gd name="connsiteX46" fmla="*/ 1021278 w 2143496"/>
                <a:gd name="connsiteY46" fmla="*/ 1733797 h 2903517"/>
                <a:gd name="connsiteX47" fmla="*/ 985652 w 2143496"/>
                <a:gd name="connsiteY47" fmla="*/ 1721922 h 2903517"/>
                <a:gd name="connsiteX48" fmla="*/ 872836 w 2143496"/>
                <a:gd name="connsiteY48" fmla="*/ 1715984 h 2903517"/>
                <a:gd name="connsiteX49" fmla="*/ 831273 w 2143496"/>
                <a:gd name="connsiteY49" fmla="*/ 1692234 h 2903517"/>
                <a:gd name="connsiteX50" fmla="*/ 813460 w 2143496"/>
                <a:gd name="connsiteY50" fmla="*/ 1680358 h 2903517"/>
                <a:gd name="connsiteX51" fmla="*/ 789709 w 2143496"/>
                <a:gd name="connsiteY51" fmla="*/ 1674421 h 2903517"/>
                <a:gd name="connsiteX52" fmla="*/ 771896 w 2143496"/>
                <a:gd name="connsiteY52" fmla="*/ 1668483 h 2903517"/>
                <a:gd name="connsiteX53" fmla="*/ 760021 w 2143496"/>
                <a:gd name="connsiteY53" fmla="*/ 1650670 h 2903517"/>
                <a:gd name="connsiteX54" fmla="*/ 742208 w 2143496"/>
                <a:gd name="connsiteY54" fmla="*/ 1638795 h 2903517"/>
                <a:gd name="connsiteX55" fmla="*/ 730332 w 2143496"/>
                <a:gd name="connsiteY55" fmla="*/ 1603169 h 2903517"/>
                <a:gd name="connsiteX56" fmla="*/ 700644 w 2143496"/>
                <a:gd name="connsiteY56" fmla="*/ 1561605 h 2903517"/>
                <a:gd name="connsiteX57" fmla="*/ 682831 w 2143496"/>
                <a:gd name="connsiteY57" fmla="*/ 1549730 h 2903517"/>
                <a:gd name="connsiteX58" fmla="*/ 647205 w 2143496"/>
                <a:gd name="connsiteY58" fmla="*/ 1520042 h 2903517"/>
                <a:gd name="connsiteX59" fmla="*/ 605641 w 2143496"/>
                <a:gd name="connsiteY59" fmla="*/ 1508166 h 2903517"/>
                <a:gd name="connsiteX60" fmla="*/ 552203 w 2143496"/>
                <a:gd name="connsiteY60" fmla="*/ 1460665 h 2903517"/>
                <a:gd name="connsiteX61" fmla="*/ 540327 w 2143496"/>
                <a:gd name="connsiteY61" fmla="*/ 1448790 h 2903517"/>
                <a:gd name="connsiteX62" fmla="*/ 486888 w 2143496"/>
                <a:gd name="connsiteY62" fmla="*/ 1407226 h 2903517"/>
                <a:gd name="connsiteX63" fmla="*/ 421574 w 2143496"/>
                <a:gd name="connsiteY63" fmla="*/ 1383475 h 2903517"/>
                <a:gd name="connsiteX64" fmla="*/ 385948 w 2143496"/>
                <a:gd name="connsiteY64" fmla="*/ 1347849 h 2903517"/>
                <a:gd name="connsiteX65" fmla="*/ 350322 w 2143496"/>
                <a:gd name="connsiteY65" fmla="*/ 1324099 h 2903517"/>
                <a:gd name="connsiteX66" fmla="*/ 302821 w 2143496"/>
                <a:gd name="connsiteY66" fmla="*/ 1270660 h 2903517"/>
                <a:gd name="connsiteX67" fmla="*/ 273132 w 2143496"/>
                <a:gd name="connsiteY67" fmla="*/ 1235034 h 2903517"/>
                <a:gd name="connsiteX68" fmla="*/ 255319 w 2143496"/>
                <a:gd name="connsiteY68" fmla="*/ 1229096 h 2903517"/>
                <a:gd name="connsiteX69" fmla="*/ 219693 w 2143496"/>
                <a:gd name="connsiteY69" fmla="*/ 1187532 h 2903517"/>
                <a:gd name="connsiteX70" fmla="*/ 172192 w 2143496"/>
                <a:gd name="connsiteY70" fmla="*/ 1062842 h 2903517"/>
                <a:gd name="connsiteX71" fmla="*/ 166254 w 2143496"/>
                <a:gd name="connsiteY71" fmla="*/ 1045029 h 2903517"/>
                <a:gd name="connsiteX72" fmla="*/ 148441 w 2143496"/>
                <a:gd name="connsiteY72" fmla="*/ 1021278 h 2903517"/>
                <a:gd name="connsiteX73" fmla="*/ 136566 w 2143496"/>
                <a:gd name="connsiteY73" fmla="*/ 973777 h 2903517"/>
                <a:gd name="connsiteX74" fmla="*/ 142504 w 2143496"/>
                <a:gd name="connsiteY74" fmla="*/ 955964 h 2903517"/>
                <a:gd name="connsiteX75" fmla="*/ 136566 w 2143496"/>
                <a:gd name="connsiteY75" fmla="*/ 866899 h 2903517"/>
                <a:gd name="connsiteX76" fmla="*/ 124691 w 2143496"/>
                <a:gd name="connsiteY76" fmla="*/ 849086 h 2903517"/>
                <a:gd name="connsiteX77" fmla="*/ 77190 w 2143496"/>
                <a:gd name="connsiteY77" fmla="*/ 730332 h 2903517"/>
                <a:gd name="connsiteX78" fmla="*/ 71252 w 2143496"/>
                <a:gd name="connsiteY78" fmla="*/ 712519 h 2903517"/>
                <a:gd name="connsiteX79" fmla="*/ 59377 w 2143496"/>
                <a:gd name="connsiteY79" fmla="*/ 653143 h 2903517"/>
                <a:gd name="connsiteX80" fmla="*/ 53439 w 2143496"/>
                <a:gd name="connsiteY80" fmla="*/ 439387 h 2903517"/>
                <a:gd name="connsiteX81" fmla="*/ 71252 w 2143496"/>
                <a:gd name="connsiteY81" fmla="*/ 338447 h 2903517"/>
                <a:gd name="connsiteX82" fmla="*/ 65314 w 2143496"/>
                <a:gd name="connsiteY82" fmla="*/ 100940 h 2903517"/>
                <a:gd name="connsiteX83" fmla="*/ 11875 w 2143496"/>
                <a:gd name="connsiteY83" fmla="*/ 35626 h 2903517"/>
                <a:gd name="connsiteX84" fmla="*/ 0 w 2143496"/>
                <a:gd name="connsiteY84" fmla="*/ 0 h 2903517"/>
                <a:gd name="connsiteX0" fmla="*/ 2143496 w 2143496"/>
                <a:gd name="connsiteY0" fmla="*/ 2903517 h 2903517"/>
                <a:gd name="connsiteX1" fmla="*/ 2125683 w 2143496"/>
                <a:gd name="connsiteY1" fmla="*/ 2861953 h 2903517"/>
                <a:gd name="connsiteX2" fmla="*/ 2101932 w 2143496"/>
                <a:gd name="connsiteY2" fmla="*/ 2826327 h 2903517"/>
                <a:gd name="connsiteX3" fmla="*/ 2095995 w 2143496"/>
                <a:gd name="connsiteY3" fmla="*/ 2796639 h 2903517"/>
                <a:gd name="connsiteX4" fmla="*/ 2090057 w 2143496"/>
                <a:gd name="connsiteY4" fmla="*/ 2778826 h 2903517"/>
                <a:gd name="connsiteX5" fmla="*/ 2084119 w 2143496"/>
                <a:gd name="connsiteY5" fmla="*/ 2749138 h 2903517"/>
                <a:gd name="connsiteX6" fmla="*/ 2066306 w 2143496"/>
                <a:gd name="connsiteY6" fmla="*/ 2743200 h 2903517"/>
                <a:gd name="connsiteX7" fmla="*/ 2048493 w 2143496"/>
                <a:gd name="connsiteY7" fmla="*/ 2731325 h 2903517"/>
                <a:gd name="connsiteX8" fmla="*/ 2012867 w 2143496"/>
                <a:gd name="connsiteY8" fmla="*/ 2719449 h 2903517"/>
                <a:gd name="connsiteX9" fmla="*/ 1995054 w 2143496"/>
                <a:gd name="connsiteY9" fmla="*/ 2701636 h 2903517"/>
                <a:gd name="connsiteX10" fmla="*/ 1977241 w 2143496"/>
                <a:gd name="connsiteY10" fmla="*/ 2695699 h 2903517"/>
                <a:gd name="connsiteX11" fmla="*/ 1894114 w 2143496"/>
                <a:gd name="connsiteY11" fmla="*/ 2683823 h 2903517"/>
                <a:gd name="connsiteX12" fmla="*/ 1793174 w 2143496"/>
                <a:gd name="connsiteY12" fmla="*/ 2671948 h 2903517"/>
                <a:gd name="connsiteX13" fmla="*/ 1775361 w 2143496"/>
                <a:gd name="connsiteY13" fmla="*/ 2666010 h 2903517"/>
                <a:gd name="connsiteX14" fmla="*/ 1769423 w 2143496"/>
                <a:gd name="connsiteY14" fmla="*/ 2648197 h 2903517"/>
                <a:gd name="connsiteX15" fmla="*/ 1757548 w 2143496"/>
                <a:gd name="connsiteY15" fmla="*/ 2630384 h 2903517"/>
                <a:gd name="connsiteX16" fmla="*/ 1745673 w 2143496"/>
                <a:gd name="connsiteY16" fmla="*/ 2523506 h 2903517"/>
                <a:gd name="connsiteX17" fmla="*/ 1733797 w 2143496"/>
                <a:gd name="connsiteY17" fmla="*/ 2487881 h 2903517"/>
                <a:gd name="connsiteX18" fmla="*/ 1710047 w 2143496"/>
                <a:gd name="connsiteY18" fmla="*/ 2452255 h 2903517"/>
                <a:gd name="connsiteX19" fmla="*/ 1704109 w 2143496"/>
                <a:gd name="connsiteY19" fmla="*/ 2422566 h 2903517"/>
                <a:gd name="connsiteX20" fmla="*/ 1686296 w 2143496"/>
                <a:gd name="connsiteY20" fmla="*/ 2404753 h 2903517"/>
                <a:gd name="connsiteX21" fmla="*/ 1674421 w 2143496"/>
                <a:gd name="connsiteY21" fmla="*/ 2333501 h 2903517"/>
                <a:gd name="connsiteX22" fmla="*/ 1662545 w 2143496"/>
                <a:gd name="connsiteY22" fmla="*/ 2232561 h 2903517"/>
                <a:gd name="connsiteX23" fmla="*/ 1656608 w 2143496"/>
                <a:gd name="connsiteY23" fmla="*/ 2214748 h 2903517"/>
                <a:gd name="connsiteX24" fmla="*/ 1626919 w 2143496"/>
                <a:gd name="connsiteY24" fmla="*/ 2185060 h 2903517"/>
                <a:gd name="connsiteX25" fmla="*/ 1615044 w 2143496"/>
                <a:gd name="connsiteY25" fmla="*/ 2173184 h 2903517"/>
                <a:gd name="connsiteX26" fmla="*/ 1579418 w 2143496"/>
                <a:gd name="connsiteY26" fmla="*/ 2161309 h 2903517"/>
                <a:gd name="connsiteX27" fmla="*/ 1531917 w 2143496"/>
                <a:gd name="connsiteY27" fmla="*/ 2119745 h 2903517"/>
                <a:gd name="connsiteX28" fmla="*/ 1502228 w 2143496"/>
                <a:gd name="connsiteY28" fmla="*/ 2095995 h 2903517"/>
                <a:gd name="connsiteX29" fmla="*/ 1496291 w 2143496"/>
                <a:gd name="connsiteY29" fmla="*/ 2078182 h 2903517"/>
                <a:gd name="connsiteX30" fmla="*/ 1472540 w 2143496"/>
                <a:gd name="connsiteY30" fmla="*/ 2048494 h 2903517"/>
                <a:gd name="connsiteX31" fmla="*/ 1460665 w 2143496"/>
                <a:gd name="connsiteY31" fmla="*/ 2036618 h 2903517"/>
                <a:gd name="connsiteX32" fmla="*/ 1442852 w 2143496"/>
                <a:gd name="connsiteY32" fmla="*/ 2006930 h 2903517"/>
                <a:gd name="connsiteX33" fmla="*/ 1407226 w 2143496"/>
                <a:gd name="connsiteY33" fmla="*/ 1983179 h 2903517"/>
                <a:gd name="connsiteX34" fmla="*/ 1395351 w 2143496"/>
                <a:gd name="connsiteY34" fmla="*/ 1965366 h 2903517"/>
                <a:gd name="connsiteX35" fmla="*/ 1389413 w 2143496"/>
                <a:gd name="connsiteY35" fmla="*/ 1947553 h 2903517"/>
                <a:gd name="connsiteX36" fmla="*/ 1371600 w 2143496"/>
                <a:gd name="connsiteY36" fmla="*/ 1935678 h 2903517"/>
                <a:gd name="connsiteX37" fmla="*/ 1335974 w 2143496"/>
                <a:gd name="connsiteY37" fmla="*/ 1894114 h 2903517"/>
                <a:gd name="connsiteX38" fmla="*/ 1318161 w 2143496"/>
                <a:gd name="connsiteY38" fmla="*/ 1870364 h 2903517"/>
                <a:gd name="connsiteX39" fmla="*/ 1282535 w 2143496"/>
                <a:gd name="connsiteY39" fmla="*/ 1852551 h 2903517"/>
                <a:gd name="connsiteX40" fmla="*/ 1252847 w 2143496"/>
                <a:gd name="connsiteY40" fmla="*/ 1822862 h 2903517"/>
                <a:gd name="connsiteX41" fmla="*/ 1246909 w 2143496"/>
                <a:gd name="connsiteY41" fmla="*/ 1805049 h 2903517"/>
                <a:gd name="connsiteX42" fmla="*/ 1229096 w 2143496"/>
                <a:gd name="connsiteY42" fmla="*/ 1793174 h 2903517"/>
                <a:gd name="connsiteX43" fmla="*/ 1157844 w 2143496"/>
                <a:gd name="connsiteY43" fmla="*/ 1787236 h 2903517"/>
                <a:gd name="connsiteX44" fmla="*/ 1122218 w 2143496"/>
                <a:gd name="connsiteY44" fmla="*/ 1769423 h 2903517"/>
                <a:gd name="connsiteX45" fmla="*/ 1104405 w 2143496"/>
                <a:gd name="connsiteY45" fmla="*/ 1751610 h 2903517"/>
                <a:gd name="connsiteX46" fmla="*/ 1021278 w 2143496"/>
                <a:gd name="connsiteY46" fmla="*/ 1733797 h 2903517"/>
                <a:gd name="connsiteX47" fmla="*/ 985652 w 2143496"/>
                <a:gd name="connsiteY47" fmla="*/ 1721922 h 2903517"/>
                <a:gd name="connsiteX48" fmla="*/ 872836 w 2143496"/>
                <a:gd name="connsiteY48" fmla="*/ 1715984 h 2903517"/>
                <a:gd name="connsiteX49" fmla="*/ 831273 w 2143496"/>
                <a:gd name="connsiteY49" fmla="*/ 1692234 h 2903517"/>
                <a:gd name="connsiteX50" fmla="*/ 813460 w 2143496"/>
                <a:gd name="connsiteY50" fmla="*/ 1680358 h 2903517"/>
                <a:gd name="connsiteX51" fmla="*/ 789709 w 2143496"/>
                <a:gd name="connsiteY51" fmla="*/ 1674421 h 2903517"/>
                <a:gd name="connsiteX52" fmla="*/ 771896 w 2143496"/>
                <a:gd name="connsiteY52" fmla="*/ 1668483 h 2903517"/>
                <a:gd name="connsiteX53" fmla="*/ 760021 w 2143496"/>
                <a:gd name="connsiteY53" fmla="*/ 1650670 h 2903517"/>
                <a:gd name="connsiteX54" fmla="*/ 742208 w 2143496"/>
                <a:gd name="connsiteY54" fmla="*/ 1638795 h 2903517"/>
                <a:gd name="connsiteX55" fmla="*/ 730332 w 2143496"/>
                <a:gd name="connsiteY55" fmla="*/ 1603169 h 2903517"/>
                <a:gd name="connsiteX56" fmla="*/ 700644 w 2143496"/>
                <a:gd name="connsiteY56" fmla="*/ 1561605 h 2903517"/>
                <a:gd name="connsiteX57" fmla="*/ 682831 w 2143496"/>
                <a:gd name="connsiteY57" fmla="*/ 1549730 h 2903517"/>
                <a:gd name="connsiteX58" fmla="*/ 605641 w 2143496"/>
                <a:gd name="connsiteY58" fmla="*/ 1508166 h 2903517"/>
                <a:gd name="connsiteX59" fmla="*/ 552203 w 2143496"/>
                <a:gd name="connsiteY59" fmla="*/ 1460665 h 2903517"/>
                <a:gd name="connsiteX60" fmla="*/ 540327 w 2143496"/>
                <a:gd name="connsiteY60" fmla="*/ 1448790 h 2903517"/>
                <a:gd name="connsiteX61" fmla="*/ 486888 w 2143496"/>
                <a:gd name="connsiteY61" fmla="*/ 1407226 h 2903517"/>
                <a:gd name="connsiteX62" fmla="*/ 421574 w 2143496"/>
                <a:gd name="connsiteY62" fmla="*/ 1383475 h 2903517"/>
                <a:gd name="connsiteX63" fmla="*/ 385948 w 2143496"/>
                <a:gd name="connsiteY63" fmla="*/ 1347849 h 2903517"/>
                <a:gd name="connsiteX64" fmla="*/ 350322 w 2143496"/>
                <a:gd name="connsiteY64" fmla="*/ 1324099 h 2903517"/>
                <a:gd name="connsiteX65" fmla="*/ 302821 w 2143496"/>
                <a:gd name="connsiteY65" fmla="*/ 1270660 h 2903517"/>
                <a:gd name="connsiteX66" fmla="*/ 273132 w 2143496"/>
                <a:gd name="connsiteY66" fmla="*/ 1235034 h 2903517"/>
                <a:gd name="connsiteX67" fmla="*/ 255319 w 2143496"/>
                <a:gd name="connsiteY67" fmla="*/ 1229096 h 2903517"/>
                <a:gd name="connsiteX68" fmla="*/ 219693 w 2143496"/>
                <a:gd name="connsiteY68" fmla="*/ 1187532 h 2903517"/>
                <a:gd name="connsiteX69" fmla="*/ 172192 w 2143496"/>
                <a:gd name="connsiteY69" fmla="*/ 1062842 h 2903517"/>
                <a:gd name="connsiteX70" fmla="*/ 166254 w 2143496"/>
                <a:gd name="connsiteY70" fmla="*/ 1045029 h 2903517"/>
                <a:gd name="connsiteX71" fmla="*/ 148441 w 2143496"/>
                <a:gd name="connsiteY71" fmla="*/ 1021278 h 2903517"/>
                <a:gd name="connsiteX72" fmla="*/ 136566 w 2143496"/>
                <a:gd name="connsiteY72" fmla="*/ 973777 h 2903517"/>
                <a:gd name="connsiteX73" fmla="*/ 142504 w 2143496"/>
                <a:gd name="connsiteY73" fmla="*/ 955964 h 2903517"/>
                <a:gd name="connsiteX74" fmla="*/ 136566 w 2143496"/>
                <a:gd name="connsiteY74" fmla="*/ 866899 h 2903517"/>
                <a:gd name="connsiteX75" fmla="*/ 124691 w 2143496"/>
                <a:gd name="connsiteY75" fmla="*/ 849086 h 2903517"/>
                <a:gd name="connsiteX76" fmla="*/ 77190 w 2143496"/>
                <a:gd name="connsiteY76" fmla="*/ 730332 h 2903517"/>
                <a:gd name="connsiteX77" fmla="*/ 71252 w 2143496"/>
                <a:gd name="connsiteY77" fmla="*/ 712519 h 2903517"/>
                <a:gd name="connsiteX78" fmla="*/ 59377 w 2143496"/>
                <a:gd name="connsiteY78" fmla="*/ 653143 h 2903517"/>
                <a:gd name="connsiteX79" fmla="*/ 53439 w 2143496"/>
                <a:gd name="connsiteY79" fmla="*/ 439387 h 2903517"/>
                <a:gd name="connsiteX80" fmla="*/ 71252 w 2143496"/>
                <a:gd name="connsiteY80" fmla="*/ 338447 h 2903517"/>
                <a:gd name="connsiteX81" fmla="*/ 65314 w 2143496"/>
                <a:gd name="connsiteY81" fmla="*/ 100940 h 2903517"/>
                <a:gd name="connsiteX82" fmla="*/ 11875 w 2143496"/>
                <a:gd name="connsiteY82" fmla="*/ 35626 h 2903517"/>
                <a:gd name="connsiteX83" fmla="*/ 0 w 2143496"/>
                <a:gd name="connsiteY83" fmla="*/ 0 h 2903517"/>
                <a:gd name="connsiteX0" fmla="*/ 2143496 w 2143496"/>
                <a:gd name="connsiteY0" fmla="*/ 2903517 h 2903517"/>
                <a:gd name="connsiteX1" fmla="*/ 2125683 w 2143496"/>
                <a:gd name="connsiteY1" fmla="*/ 2861953 h 2903517"/>
                <a:gd name="connsiteX2" fmla="*/ 2101932 w 2143496"/>
                <a:gd name="connsiteY2" fmla="*/ 2826327 h 2903517"/>
                <a:gd name="connsiteX3" fmla="*/ 2095995 w 2143496"/>
                <a:gd name="connsiteY3" fmla="*/ 2796639 h 2903517"/>
                <a:gd name="connsiteX4" fmla="*/ 2090057 w 2143496"/>
                <a:gd name="connsiteY4" fmla="*/ 2778826 h 2903517"/>
                <a:gd name="connsiteX5" fmla="*/ 2084119 w 2143496"/>
                <a:gd name="connsiteY5" fmla="*/ 2749138 h 2903517"/>
                <a:gd name="connsiteX6" fmla="*/ 2066306 w 2143496"/>
                <a:gd name="connsiteY6" fmla="*/ 2743200 h 2903517"/>
                <a:gd name="connsiteX7" fmla="*/ 2048493 w 2143496"/>
                <a:gd name="connsiteY7" fmla="*/ 2731325 h 2903517"/>
                <a:gd name="connsiteX8" fmla="*/ 2012867 w 2143496"/>
                <a:gd name="connsiteY8" fmla="*/ 2719449 h 2903517"/>
                <a:gd name="connsiteX9" fmla="*/ 1995054 w 2143496"/>
                <a:gd name="connsiteY9" fmla="*/ 2701636 h 2903517"/>
                <a:gd name="connsiteX10" fmla="*/ 1977241 w 2143496"/>
                <a:gd name="connsiteY10" fmla="*/ 2695699 h 2903517"/>
                <a:gd name="connsiteX11" fmla="*/ 1894114 w 2143496"/>
                <a:gd name="connsiteY11" fmla="*/ 2683823 h 2903517"/>
                <a:gd name="connsiteX12" fmla="*/ 1793174 w 2143496"/>
                <a:gd name="connsiteY12" fmla="*/ 2671948 h 2903517"/>
                <a:gd name="connsiteX13" fmla="*/ 1775361 w 2143496"/>
                <a:gd name="connsiteY13" fmla="*/ 2666010 h 2903517"/>
                <a:gd name="connsiteX14" fmla="*/ 1769423 w 2143496"/>
                <a:gd name="connsiteY14" fmla="*/ 2648197 h 2903517"/>
                <a:gd name="connsiteX15" fmla="*/ 1757548 w 2143496"/>
                <a:gd name="connsiteY15" fmla="*/ 2630384 h 2903517"/>
                <a:gd name="connsiteX16" fmla="*/ 1745673 w 2143496"/>
                <a:gd name="connsiteY16" fmla="*/ 2523506 h 2903517"/>
                <a:gd name="connsiteX17" fmla="*/ 1733797 w 2143496"/>
                <a:gd name="connsiteY17" fmla="*/ 2487881 h 2903517"/>
                <a:gd name="connsiteX18" fmla="*/ 1710047 w 2143496"/>
                <a:gd name="connsiteY18" fmla="*/ 2452255 h 2903517"/>
                <a:gd name="connsiteX19" fmla="*/ 1704109 w 2143496"/>
                <a:gd name="connsiteY19" fmla="*/ 2422566 h 2903517"/>
                <a:gd name="connsiteX20" fmla="*/ 1686296 w 2143496"/>
                <a:gd name="connsiteY20" fmla="*/ 2404753 h 2903517"/>
                <a:gd name="connsiteX21" fmla="*/ 1674421 w 2143496"/>
                <a:gd name="connsiteY21" fmla="*/ 2333501 h 2903517"/>
                <a:gd name="connsiteX22" fmla="*/ 1662545 w 2143496"/>
                <a:gd name="connsiteY22" fmla="*/ 2232561 h 2903517"/>
                <a:gd name="connsiteX23" fmla="*/ 1656608 w 2143496"/>
                <a:gd name="connsiteY23" fmla="*/ 2214748 h 2903517"/>
                <a:gd name="connsiteX24" fmla="*/ 1626919 w 2143496"/>
                <a:gd name="connsiteY24" fmla="*/ 2185060 h 2903517"/>
                <a:gd name="connsiteX25" fmla="*/ 1615044 w 2143496"/>
                <a:gd name="connsiteY25" fmla="*/ 2173184 h 2903517"/>
                <a:gd name="connsiteX26" fmla="*/ 1579418 w 2143496"/>
                <a:gd name="connsiteY26" fmla="*/ 2161309 h 2903517"/>
                <a:gd name="connsiteX27" fmla="*/ 1531917 w 2143496"/>
                <a:gd name="connsiteY27" fmla="*/ 2119745 h 2903517"/>
                <a:gd name="connsiteX28" fmla="*/ 1502228 w 2143496"/>
                <a:gd name="connsiteY28" fmla="*/ 2095995 h 2903517"/>
                <a:gd name="connsiteX29" fmla="*/ 1496291 w 2143496"/>
                <a:gd name="connsiteY29" fmla="*/ 2078182 h 2903517"/>
                <a:gd name="connsiteX30" fmla="*/ 1472540 w 2143496"/>
                <a:gd name="connsiteY30" fmla="*/ 2048494 h 2903517"/>
                <a:gd name="connsiteX31" fmla="*/ 1460665 w 2143496"/>
                <a:gd name="connsiteY31" fmla="*/ 2036618 h 2903517"/>
                <a:gd name="connsiteX32" fmla="*/ 1442852 w 2143496"/>
                <a:gd name="connsiteY32" fmla="*/ 2006930 h 2903517"/>
                <a:gd name="connsiteX33" fmla="*/ 1407226 w 2143496"/>
                <a:gd name="connsiteY33" fmla="*/ 1983179 h 2903517"/>
                <a:gd name="connsiteX34" fmla="*/ 1395351 w 2143496"/>
                <a:gd name="connsiteY34" fmla="*/ 1965366 h 2903517"/>
                <a:gd name="connsiteX35" fmla="*/ 1389413 w 2143496"/>
                <a:gd name="connsiteY35" fmla="*/ 1947553 h 2903517"/>
                <a:gd name="connsiteX36" fmla="*/ 1371600 w 2143496"/>
                <a:gd name="connsiteY36" fmla="*/ 1935678 h 2903517"/>
                <a:gd name="connsiteX37" fmla="*/ 1335974 w 2143496"/>
                <a:gd name="connsiteY37" fmla="*/ 1894114 h 2903517"/>
                <a:gd name="connsiteX38" fmla="*/ 1318161 w 2143496"/>
                <a:gd name="connsiteY38" fmla="*/ 1870364 h 2903517"/>
                <a:gd name="connsiteX39" fmla="*/ 1282535 w 2143496"/>
                <a:gd name="connsiteY39" fmla="*/ 1852551 h 2903517"/>
                <a:gd name="connsiteX40" fmla="*/ 1252847 w 2143496"/>
                <a:gd name="connsiteY40" fmla="*/ 1822862 h 2903517"/>
                <a:gd name="connsiteX41" fmla="*/ 1246909 w 2143496"/>
                <a:gd name="connsiteY41" fmla="*/ 1805049 h 2903517"/>
                <a:gd name="connsiteX42" fmla="*/ 1229096 w 2143496"/>
                <a:gd name="connsiteY42" fmla="*/ 1793174 h 2903517"/>
                <a:gd name="connsiteX43" fmla="*/ 1157844 w 2143496"/>
                <a:gd name="connsiteY43" fmla="*/ 1787236 h 2903517"/>
                <a:gd name="connsiteX44" fmla="*/ 1122218 w 2143496"/>
                <a:gd name="connsiteY44" fmla="*/ 1769423 h 2903517"/>
                <a:gd name="connsiteX45" fmla="*/ 1104405 w 2143496"/>
                <a:gd name="connsiteY45" fmla="*/ 1751610 h 2903517"/>
                <a:gd name="connsiteX46" fmla="*/ 1021278 w 2143496"/>
                <a:gd name="connsiteY46" fmla="*/ 1733797 h 2903517"/>
                <a:gd name="connsiteX47" fmla="*/ 985652 w 2143496"/>
                <a:gd name="connsiteY47" fmla="*/ 1721922 h 2903517"/>
                <a:gd name="connsiteX48" fmla="*/ 872836 w 2143496"/>
                <a:gd name="connsiteY48" fmla="*/ 1715984 h 2903517"/>
                <a:gd name="connsiteX49" fmla="*/ 831273 w 2143496"/>
                <a:gd name="connsiteY49" fmla="*/ 1692234 h 2903517"/>
                <a:gd name="connsiteX50" fmla="*/ 813460 w 2143496"/>
                <a:gd name="connsiteY50" fmla="*/ 1680358 h 2903517"/>
                <a:gd name="connsiteX51" fmla="*/ 789709 w 2143496"/>
                <a:gd name="connsiteY51" fmla="*/ 1674421 h 2903517"/>
                <a:gd name="connsiteX52" fmla="*/ 771896 w 2143496"/>
                <a:gd name="connsiteY52" fmla="*/ 1668483 h 2903517"/>
                <a:gd name="connsiteX53" fmla="*/ 760021 w 2143496"/>
                <a:gd name="connsiteY53" fmla="*/ 1650670 h 2903517"/>
                <a:gd name="connsiteX54" fmla="*/ 742208 w 2143496"/>
                <a:gd name="connsiteY54" fmla="*/ 1638795 h 2903517"/>
                <a:gd name="connsiteX55" fmla="*/ 730332 w 2143496"/>
                <a:gd name="connsiteY55" fmla="*/ 1603169 h 2903517"/>
                <a:gd name="connsiteX56" fmla="*/ 700644 w 2143496"/>
                <a:gd name="connsiteY56" fmla="*/ 1561605 h 2903517"/>
                <a:gd name="connsiteX57" fmla="*/ 605641 w 2143496"/>
                <a:gd name="connsiteY57" fmla="*/ 1508166 h 2903517"/>
                <a:gd name="connsiteX58" fmla="*/ 552203 w 2143496"/>
                <a:gd name="connsiteY58" fmla="*/ 1460665 h 2903517"/>
                <a:gd name="connsiteX59" fmla="*/ 540327 w 2143496"/>
                <a:gd name="connsiteY59" fmla="*/ 1448790 h 2903517"/>
                <a:gd name="connsiteX60" fmla="*/ 486888 w 2143496"/>
                <a:gd name="connsiteY60" fmla="*/ 1407226 h 2903517"/>
                <a:gd name="connsiteX61" fmla="*/ 421574 w 2143496"/>
                <a:gd name="connsiteY61" fmla="*/ 1383475 h 2903517"/>
                <a:gd name="connsiteX62" fmla="*/ 385948 w 2143496"/>
                <a:gd name="connsiteY62" fmla="*/ 1347849 h 2903517"/>
                <a:gd name="connsiteX63" fmla="*/ 350322 w 2143496"/>
                <a:gd name="connsiteY63" fmla="*/ 1324099 h 2903517"/>
                <a:gd name="connsiteX64" fmla="*/ 302821 w 2143496"/>
                <a:gd name="connsiteY64" fmla="*/ 1270660 h 2903517"/>
                <a:gd name="connsiteX65" fmla="*/ 273132 w 2143496"/>
                <a:gd name="connsiteY65" fmla="*/ 1235034 h 2903517"/>
                <a:gd name="connsiteX66" fmla="*/ 255319 w 2143496"/>
                <a:gd name="connsiteY66" fmla="*/ 1229096 h 2903517"/>
                <a:gd name="connsiteX67" fmla="*/ 219693 w 2143496"/>
                <a:gd name="connsiteY67" fmla="*/ 1187532 h 2903517"/>
                <a:gd name="connsiteX68" fmla="*/ 172192 w 2143496"/>
                <a:gd name="connsiteY68" fmla="*/ 1062842 h 2903517"/>
                <a:gd name="connsiteX69" fmla="*/ 166254 w 2143496"/>
                <a:gd name="connsiteY69" fmla="*/ 1045029 h 2903517"/>
                <a:gd name="connsiteX70" fmla="*/ 148441 w 2143496"/>
                <a:gd name="connsiteY70" fmla="*/ 1021278 h 2903517"/>
                <a:gd name="connsiteX71" fmla="*/ 136566 w 2143496"/>
                <a:gd name="connsiteY71" fmla="*/ 973777 h 2903517"/>
                <a:gd name="connsiteX72" fmla="*/ 142504 w 2143496"/>
                <a:gd name="connsiteY72" fmla="*/ 955964 h 2903517"/>
                <a:gd name="connsiteX73" fmla="*/ 136566 w 2143496"/>
                <a:gd name="connsiteY73" fmla="*/ 866899 h 2903517"/>
                <a:gd name="connsiteX74" fmla="*/ 124691 w 2143496"/>
                <a:gd name="connsiteY74" fmla="*/ 849086 h 2903517"/>
                <a:gd name="connsiteX75" fmla="*/ 77190 w 2143496"/>
                <a:gd name="connsiteY75" fmla="*/ 730332 h 2903517"/>
                <a:gd name="connsiteX76" fmla="*/ 71252 w 2143496"/>
                <a:gd name="connsiteY76" fmla="*/ 712519 h 2903517"/>
                <a:gd name="connsiteX77" fmla="*/ 59377 w 2143496"/>
                <a:gd name="connsiteY77" fmla="*/ 653143 h 2903517"/>
                <a:gd name="connsiteX78" fmla="*/ 53439 w 2143496"/>
                <a:gd name="connsiteY78" fmla="*/ 439387 h 2903517"/>
                <a:gd name="connsiteX79" fmla="*/ 71252 w 2143496"/>
                <a:gd name="connsiteY79" fmla="*/ 338447 h 2903517"/>
                <a:gd name="connsiteX80" fmla="*/ 65314 w 2143496"/>
                <a:gd name="connsiteY80" fmla="*/ 100940 h 2903517"/>
                <a:gd name="connsiteX81" fmla="*/ 11875 w 2143496"/>
                <a:gd name="connsiteY81" fmla="*/ 35626 h 2903517"/>
                <a:gd name="connsiteX82" fmla="*/ 0 w 2143496"/>
                <a:gd name="connsiteY82" fmla="*/ 0 h 2903517"/>
                <a:gd name="connsiteX0" fmla="*/ 2143496 w 2143496"/>
                <a:gd name="connsiteY0" fmla="*/ 2903517 h 2903517"/>
                <a:gd name="connsiteX1" fmla="*/ 2125683 w 2143496"/>
                <a:gd name="connsiteY1" fmla="*/ 2861953 h 2903517"/>
                <a:gd name="connsiteX2" fmla="*/ 2101932 w 2143496"/>
                <a:gd name="connsiteY2" fmla="*/ 2826327 h 2903517"/>
                <a:gd name="connsiteX3" fmla="*/ 2095995 w 2143496"/>
                <a:gd name="connsiteY3" fmla="*/ 2796639 h 2903517"/>
                <a:gd name="connsiteX4" fmla="*/ 2090057 w 2143496"/>
                <a:gd name="connsiteY4" fmla="*/ 2778826 h 2903517"/>
                <a:gd name="connsiteX5" fmla="*/ 2084119 w 2143496"/>
                <a:gd name="connsiteY5" fmla="*/ 2749138 h 2903517"/>
                <a:gd name="connsiteX6" fmla="*/ 2066306 w 2143496"/>
                <a:gd name="connsiteY6" fmla="*/ 2743200 h 2903517"/>
                <a:gd name="connsiteX7" fmla="*/ 2048493 w 2143496"/>
                <a:gd name="connsiteY7" fmla="*/ 2731325 h 2903517"/>
                <a:gd name="connsiteX8" fmla="*/ 2012867 w 2143496"/>
                <a:gd name="connsiteY8" fmla="*/ 2719449 h 2903517"/>
                <a:gd name="connsiteX9" fmla="*/ 1995054 w 2143496"/>
                <a:gd name="connsiteY9" fmla="*/ 2701636 h 2903517"/>
                <a:gd name="connsiteX10" fmla="*/ 1977241 w 2143496"/>
                <a:gd name="connsiteY10" fmla="*/ 2695699 h 2903517"/>
                <a:gd name="connsiteX11" fmla="*/ 1894114 w 2143496"/>
                <a:gd name="connsiteY11" fmla="*/ 2683823 h 2903517"/>
                <a:gd name="connsiteX12" fmla="*/ 1793174 w 2143496"/>
                <a:gd name="connsiteY12" fmla="*/ 2671948 h 2903517"/>
                <a:gd name="connsiteX13" fmla="*/ 1775361 w 2143496"/>
                <a:gd name="connsiteY13" fmla="*/ 2666010 h 2903517"/>
                <a:gd name="connsiteX14" fmla="*/ 1769423 w 2143496"/>
                <a:gd name="connsiteY14" fmla="*/ 2648197 h 2903517"/>
                <a:gd name="connsiteX15" fmla="*/ 1757548 w 2143496"/>
                <a:gd name="connsiteY15" fmla="*/ 2630384 h 2903517"/>
                <a:gd name="connsiteX16" fmla="*/ 1745673 w 2143496"/>
                <a:gd name="connsiteY16" fmla="*/ 2523506 h 2903517"/>
                <a:gd name="connsiteX17" fmla="*/ 1733797 w 2143496"/>
                <a:gd name="connsiteY17" fmla="*/ 2487881 h 2903517"/>
                <a:gd name="connsiteX18" fmla="*/ 1710047 w 2143496"/>
                <a:gd name="connsiteY18" fmla="*/ 2452255 h 2903517"/>
                <a:gd name="connsiteX19" fmla="*/ 1704109 w 2143496"/>
                <a:gd name="connsiteY19" fmla="*/ 2422566 h 2903517"/>
                <a:gd name="connsiteX20" fmla="*/ 1686296 w 2143496"/>
                <a:gd name="connsiteY20" fmla="*/ 2404753 h 2903517"/>
                <a:gd name="connsiteX21" fmla="*/ 1674421 w 2143496"/>
                <a:gd name="connsiteY21" fmla="*/ 2333501 h 2903517"/>
                <a:gd name="connsiteX22" fmla="*/ 1662545 w 2143496"/>
                <a:gd name="connsiteY22" fmla="*/ 2232561 h 2903517"/>
                <a:gd name="connsiteX23" fmla="*/ 1656608 w 2143496"/>
                <a:gd name="connsiteY23" fmla="*/ 2214748 h 2903517"/>
                <a:gd name="connsiteX24" fmla="*/ 1626919 w 2143496"/>
                <a:gd name="connsiteY24" fmla="*/ 2185060 h 2903517"/>
                <a:gd name="connsiteX25" fmla="*/ 1615044 w 2143496"/>
                <a:gd name="connsiteY25" fmla="*/ 2173184 h 2903517"/>
                <a:gd name="connsiteX26" fmla="*/ 1579418 w 2143496"/>
                <a:gd name="connsiteY26" fmla="*/ 2161309 h 2903517"/>
                <a:gd name="connsiteX27" fmla="*/ 1531917 w 2143496"/>
                <a:gd name="connsiteY27" fmla="*/ 2119745 h 2903517"/>
                <a:gd name="connsiteX28" fmla="*/ 1502228 w 2143496"/>
                <a:gd name="connsiteY28" fmla="*/ 2095995 h 2903517"/>
                <a:gd name="connsiteX29" fmla="*/ 1496291 w 2143496"/>
                <a:gd name="connsiteY29" fmla="*/ 2078182 h 2903517"/>
                <a:gd name="connsiteX30" fmla="*/ 1472540 w 2143496"/>
                <a:gd name="connsiteY30" fmla="*/ 2048494 h 2903517"/>
                <a:gd name="connsiteX31" fmla="*/ 1460665 w 2143496"/>
                <a:gd name="connsiteY31" fmla="*/ 2036618 h 2903517"/>
                <a:gd name="connsiteX32" fmla="*/ 1442852 w 2143496"/>
                <a:gd name="connsiteY32" fmla="*/ 2006930 h 2903517"/>
                <a:gd name="connsiteX33" fmla="*/ 1407226 w 2143496"/>
                <a:gd name="connsiteY33" fmla="*/ 1983179 h 2903517"/>
                <a:gd name="connsiteX34" fmla="*/ 1395351 w 2143496"/>
                <a:gd name="connsiteY34" fmla="*/ 1965366 h 2903517"/>
                <a:gd name="connsiteX35" fmla="*/ 1389413 w 2143496"/>
                <a:gd name="connsiteY35" fmla="*/ 1947553 h 2903517"/>
                <a:gd name="connsiteX36" fmla="*/ 1371600 w 2143496"/>
                <a:gd name="connsiteY36" fmla="*/ 1935678 h 2903517"/>
                <a:gd name="connsiteX37" fmla="*/ 1335974 w 2143496"/>
                <a:gd name="connsiteY37" fmla="*/ 1894114 h 2903517"/>
                <a:gd name="connsiteX38" fmla="*/ 1318161 w 2143496"/>
                <a:gd name="connsiteY38" fmla="*/ 1870364 h 2903517"/>
                <a:gd name="connsiteX39" fmla="*/ 1282535 w 2143496"/>
                <a:gd name="connsiteY39" fmla="*/ 1852551 h 2903517"/>
                <a:gd name="connsiteX40" fmla="*/ 1252847 w 2143496"/>
                <a:gd name="connsiteY40" fmla="*/ 1822862 h 2903517"/>
                <a:gd name="connsiteX41" fmla="*/ 1246909 w 2143496"/>
                <a:gd name="connsiteY41" fmla="*/ 1805049 h 2903517"/>
                <a:gd name="connsiteX42" fmla="*/ 1229096 w 2143496"/>
                <a:gd name="connsiteY42" fmla="*/ 1793174 h 2903517"/>
                <a:gd name="connsiteX43" fmla="*/ 1157844 w 2143496"/>
                <a:gd name="connsiteY43" fmla="*/ 1787236 h 2903517"/>
                <a:gd name="connsiteX44" fmla="*/ 1122218 w 2143496"/>
                <a:gd name="connsiteY44" fmla="*/ 1769423 h 2903517"/>
                <a:gd name="connsiteX45" fmla="*/ 1104405 w 2143496"/>
                <a:gd name="connsiteY45" fmla="*/ 1751610 h 2903517"/>
                <a:gd name="connsiteX46" fmla="*/ 1021278 w 2143496"/>
                <a:gd name="connsiteY46" fmla="*/ 1733797 h 2903517"/>
                <a:gd name="connsiteX47" fmla="*/ 985652 w 2143496"/>
                <a:gd name="connsiteY47" fmla="*/ 1721922 h 2903517"/>
                <a:gd name="connsiteX48" fmla="*/ 872836 w 2143496"/>
                <a:gd name="connsiteY48" fmla="*/ 1715984 h 2903517"/>
                <a:gd name="connsiteX49" fmla="*/ 831273 w 2143496"/>
                <a:gd name="connsiteY49" fmla="*/ 1692234 h 2903517"/>
                <a:gd name="connsiteX50" fmla="*/ 813460 w 2143496"/>
                <a:gd name="connsiteY50" fmla="*/ 1680358 h 2903517"/>
                <a:gd name="connsiteX51" fmla="*/ 789709 w 2143496"/>
                <a:gd name="connsiteY51" fmla="*/ 1674421 h 2903517"/>
                <a:gd name="connsiteX52" fmla="*/ 771896 w 2143496"/>
                <a:gd name="connsiteY52" fmla="*/ 1668483 h 2903517"/>
                <a:gd name="connsiteX53" fmla="*/ 760021 w 2143496"/>
                <a:gd name="connsiteY53" fmla="*/ 1650670 h 2903517"/>
                <a:gd name="connsiteX54" fmla="*/ 742208 w 2143496"/>
                <a:gd name="connsiteY54" fmla="*/ 1638795 h 2903517"/>
                <a:gd name="connsiteX55" fmla="*/ 700644 w 2143496"/>
                <a:gd name="connsiteY55" fmla="*/ 1561605 h 2903517"/>
                <a:gd name="connsiteX56" fmla="*/ 605641 w 2143496"/>
                <a:gd name="connsiteY56" fmla="*/ 1508166 h 2903517"/>
                <a:gd name="connsiteX57" fmla="*/ 552203 w 2143496"/>
                <a:gd name="connsiteY57" fmla="*/ 1460665 h 2903517"/>
                <a:gd name="connsiteX58" fmla="*/ 540327 w 2143496"/>
                <a:gd name="connsiteY58" fmla="*/ 1448790 h 2903517"/>
                <a:gd name="connsiteX59" fmla="*/ 486888 w 2143496"/>
                <a:gd name="connsiteY59" fmla="*/ 1407226 h 2903517"/>
                <a:gd name="connsiteX60" fmla="*/ 421574 w 2143496"/>
                <a:gd name="connsiteY60" fmla="*/ 1383475 h 2903517"/>
                <a:gd name="connsiteX61" fmla="*/ 385948 w 2143496"/>
                <a:gd name="connsiteY61" fmla="*/ 1347849 h 2903517"/>
                <a:gd name="connsiteX62" fmla="*/ 350322 w 2143496"/>
                <a:gd name="connsiteY62" fmla="*/ 1324099 h 2903517"/>
                <a:gd name="connsiteX63" fmla="*/ 302821 w 2143496"/>
                <a:gd name="connsiteY63" fmla="*/ 1270660 h 2903517"/>
                <a:gd name="connsiteX64" fmla="*/ 273132 w 2143496"/>
                <a:gd name="connsiteY64" fmla="*/ 1235034 h 2903517"/>
                <a:gd name="connsiteX65" fmla="*/ 255319 w 2143496"/>
                <a:gd name="connsiteY65" fmla="*/ 1229096 h 2903517"/>
                <a:gd name="connsiteX66" fmla="*/ 219693 w 2143496"/>
                <a:gd name="connsiteY66" fmla="*/ 1187532 h 2903517"/>
                <a:gd name="connsiteX67" fmla="*/ 172192 w 2143496"/>
                <a:gd name="connsiteY67" fmla="*/ 1062842 h 2903517"/>
                <a:gd name="connsiteX68" fmla="*/ 166254 w 2143496"/>
                <a:gd name="connsiteY68" fmla="*/ 1045029 h 2903517"/>
                <a:gd name="connsiteX69" fmla="*/ 148441 w 2143496"/>
                <a:gd name="connsiteY69" fmla="*/ 1021278 h 2903517"/>
                <a:gd name="connsiteX70" fmla="*/ 136566 w 2143496"/>
                <a:gd name="connsiteY70" fmla="*/ 973777 h 2903517"/>
                <a:gd name="connsiteX71" fmla="*/ 142504 w 2143496"/>
                <a:gd name="connsiteY71" fmla="*/ 955964 h 2903517"/>
                <a:gd name="connsiteX72" fmla="*/ 136566 w 2143496"/>
                <a:gd name="connsiteY72" fmla="*/ 866899 h 2903517"/>
                <a:gd name="connsiteX73" fmla="*/ 124691 w 2143496"/>
                <a:gd name="connsiteY73" fmla="*/ 849086 h 2903517"/>
                <a:gd name="connsiteX74" fmla="*/ 77190 w 2143496"/>
                <a:gd name="connsiteY74" fmla="*/ 730332 h 2903517"/>
                <a:gd name="connsiteX75" fmla="*/ 71252 w 2143496"/>
                <a:gd name="connsiteY75" fmla="*/ 712519 h 2903517"/>
                <a:gd name="connsiteX76" fmla="*/ 59377 w 2143496"/>
                <a:gd name="connsiteY76" fmla="*/ 653143 h 2903517"/>
                <a:gd name="connsiteX77" fmla="*/ 53439 w 2143496"/>
                <a:gd name="connsiteY77" fmla="*/ 439387 h 2903517"/>
                <a:gd name="connsiteX78" fmla="*/ 71252 w 2143496"/>
                <a:gd name="connsiteY78" fmla="*/ 338447 h 2903517"/>
                <a:gd name="connsiteX79" fmla="*/ 65314 w 2143496"/>
                <a:gd name="connsiteY79" fmla="*/ 100940 h 2903517"/>
                <a:gd name="connsiteX80" fmla="*/ 11875 w 2143496"/>
                <a:gd name="connsiteY80" fmla="*/ 35626 h 2903517"/>
                <a:gd name="connsiteX81" fmla="*/ 0 w 2143496"/>
                <a:gd name="connsiteY81" fmla="*/ 0 h 2903517"/>
                <a:gd name="connsiteX0" fmla="*/ 2143496 w 2143496"/>
                <a:gd name="connsiteY0" fmla="*/ 2903517 h 2903517"/>
                <a:gd name="connsiteX1" fmla="*/ 2125683 w 2143496"/>
                <a:gd name="connsiteY1" fmla="*/ 2861953 h 2903517"/>
                <a:gd name="connsiteX2" fmla="*/ 2101932 w 2143496"/>
                <a:gd name="connsiteY2" fmla="*/ 2826327 h 2903517"/>
                <a:gd name="connsiteX3" fmla="*/ 2095995 w 2143496"/>
                <a:gd name="connsiteY3" fmla="*/ 2796639 h 2903517"/>
                <a:gd name="connsiteX4" fmla="*/ 2090057 w 2143496"/>
                <a:gd name="connsiteY4" fmla="*/ 2778826 h 2903517"/>
                <a:gd name="connsiteX5" fmla="*/ 2084119 w 2143496"/>
                <a:gd name="connsiteY5" fmla="*/ 2749138 h 2903517"/>
                <a:gd name="connsiteX6" fmla="*/ 2066306 w 2143496"/>
                <a:gd name="connsiteY6" fmla="*/ 2743200 h 2903517"/>
                <a:gd name="connsiteX7" fmla="*/ 2048493 w 2143496"/>
                <a:gd name="connsiteY7" fmla="*/ 2731325 h 2903517"/>
                <a:gd name="connsiteX8" fmla="*/ 2012867 w 2143496"/>
                <a:gd name="connsiteY8" fmla="*/ 2719449 h 2903517"/>
                <a:gd name="connsiteX9" fmla="*/ 1995054 w 2143496"/>
                <a:gd name="connsiteY9" fmla="*/ 2701636 h 2903517"/>
                <a:gd name="connsiteX10" fmla="*/ 1977241 w 2143496"/>
                <a:gd name="connsiteY10" fmla="*/ 2695699 h 2903517"/>
                <a:gd name="connsiteX11" fmla="*/ 1894114 w 2143496"/>
                <a:gd name="connsiteY11" fmla="*/ 2683823 h 2903517"/>
                <a:gd name="connsiteX12" fmla="*/ 1793174 w 2143496"/>
                <a:gd name="connsiteY12" fmla="*/ 2671948 h 2903517"/>
                <a:gd name="connsiteX13" fmla="*/ 1775361 w 2143496"/>
                <a:gd name="connsiteY13" fmla="*/ 2666010 h 2903517"/>
                <a:gd name="connsiteX14" fmla="*/ 1769423 w 2143496"/>
                <a:gd name="connsiteY14" fmla="*/ 2648197 h 2903517"/>
                <a:gd name="connsiteX15" fmla="*/ 1757548 w 2143496"/>
                <a:gd name="connsiteY15" fmla="*/ 2630384 h 2903517"/>
                <a:gd name="connsiteX16" fmla="*/ 1745673 w 2143496"/>
                <a:gd name="connsiteY16" fmla="*/ 2523506 h 2903517"/>
                <a:gd name="connsiteX17" fmla="*/ 1733797 w 2143496"/>
                <a:gd name="connsiteY17" fmla="*/ 2487881 h 2903517"/>
                <a:gd name="connsiteX18" fmla="*/ 1710047 w 2143496"/>
                <a:gd name="connsiteY18" fmla="*/ 2452255 h 2903517"/>
                <a:gd name="connsiteX19" fmla="*/ 1704109 w 2143496"/>
                <a:gd name="connsiteY19" fmla="*/ 2422566 h 2903517"/>
                <a:gd name="connsiteX20" fmla="*/ 1686296 w 2143496"/>
                <a:gd name="connsiteY20" fmla="*/ 2404753 h 2903517"/>
                <a:gd name="connsiteX21" fmla="*/ 1674421 w 2143496"/>
                <a:gd name="connsiteY21" fmla="*/ 2333501 h 2903517"/>
                <a:gd name="connsiteX22" fmla="*/ 1662545 w 2143496"/>
                <a:gd name="connsiteY22" fmla="*/ 2232561 h 2903517"/>
                <a:gd name="connsiteX23" fmla="*/ 1656608 w 2143496"/>
                <a:gd name="connsiteY23" fmla="*/ 2214748 h 2903517"/>
                <a:gd name="connsiteX24" fmla="*/ 1626919 w 2143496"/>
                <a:gd name="connsiteY24" fmla="*/ 2185060 h 2903517"/>
                <a:gd name="connsiteX25" fmla="*/ 1615044 w 2143496"/>
                <a:gd name="connsiteY25" fmla="*/ 2173184 h 2903517"/>
                <a:gd name="connsiteX26" fmla="*/ 1579418 w 2143496"/>
                <a:gd name="connsiteY26" fmla="*/ 2161309 h 2903517"/>
                <a:gd name="connsiteX27" fmla="*/ 1531917 w 2143496"/>
                <a:gd name="connsiteY27" fmla="*/ 2119745 h 2903517"/>
                <a:gd name="connsiteX28" fmla="*/ 1502228 w 2143496"/>
                <a:gd name="connsiteY28" fmla="*/ 2095995 h 2903517"/>
                <a:gd name="connsiteX29" fmla="*/ 1496291 w 2143496"/>
                <a:gd name="connsiteY29" fmla="*/ 2078182 h 2903517"/>
                <a:gd name="connsiteX30" fmla="*/ 1472540 w 2143496"/>
                <a:gd name="connsiteY30" fmla="*/ 2048494 h 2903517"/>
                <a:gd name="connsiteX31" fmla="*/ 1460665 w 2143496"/>
                <a:gd name="connsiteY31" fmla="*/ 2036618 h 2903517"/>
                <a:gd name="connsiteX32" fmla="*/ 1442852 w 2143496"/>
                <a:gd name="connsiteY32" fmla="*/ 2006930 h 2903517"/>
                <a:gd name="connsiteX33" fmla="*/ 1407226 w 2143496"/>
                <a:gd name="connsiteY33" fmla="*/ 1983179 h 2903517"/>
                <a:gd name="connsiteX34" fmla="*/ 1395351 w 2143496"/>
                <a:gd name="connsiteY34" fmla="*/ 1965366 h 2903517"/>
                <a:gd name="connsiteX35" fmla="*/ 1389413 w 2143496"/>
                <a:gd name="connsiteY35" fmla="*/ 1947553 h 2903517"/>
                <a:gd name="connsiteX36" fmla="*/ 1371600 w 2143496"/>
                <a:gd name="connsiteY36" fmla="*/ 1935678 h 2903517"/>
                <a:gd name="connsiteX37" fmla="*/ 1335974 w 2143496"/>
                <a:gd name="connsiteY37" fmla="*/ 1894114 h 2903517"/>
                <a:gd name="connsiteX38" fmla="*/ 1318161 w 2143496"/>
                <a:gd name="connsiteY38" fmla="*/ 1870364 h 2903517"/>
                <a:gd name="connsiteX39" fmla="*/ 1282535 w 2143496"/>
                <a:gd name="connsiteY39" fmla="*/ 1852551 h 2903517"/>
                <a:gd name="connsiteX40" fmla="*/ 1252847 w 2143496"/>
                <a:gd name="connsiteY40" fmla="*/ 1822862 h 2903517"/>
                <a:gd name="connsiteX41" fmla="*/ 1246909 w 2143496"/>
                <a:gd name="connsiteY41" fmla="*/ 1805049 h 2903517"/>
                <a:gd name="connsiteX42" fmla="*/ 1229096 w 2143496"/>
                <a:gd name="connsiteY42" fmla="*/ 1793174 h 2903517"/>
                <a:gd name="connsiteX43" fmla="*/ 1157844 w 2143496"/>
                <a:gd name="connsiteY43" fmla="*/ 1787236 h 2903517"/>
                <a:gd name="connsiteX44" fmla="*/ 1122218 w 2143496"/>
                <a:gd name="connsiteY44" fmla="*/ 1769423 h 2903517"/>
                <a:gd name="connsiteX45" fmla="*/ 1104405 w 2143496"/>
                <a:gd name="connsiteY45" fmla="*/ 1751610 h 2903517"/>
                <a:gd name="connsiteX46" fmla="*/ 1021278 w 2143496"/>
                <a:gd name="connsiteY46" fmla="*/ 1733797 h 2903517"/>
                <a:gd name="connsiteX47" fmla="*/ 985652 w 2143496"/>
                <a:gd name="connsiteY47" fmla="*/ 1721922 h 2903517"/>
                <a:gd name="connsiteX48" fmla="*/ 872836 w 2143496"/>
                <a:gd name="connsiteY48" fmla="*/ 1715984 h 2903517"/>
                <a:gd name="connsiteX49" fmla="*/ 831273 w 2143496"/>
                <a:gd name="connsiteY49" fmla="*/ 1692234 h 2903517"/>
                <a:gd name="connsiteX50" fmla="*/ 813460 w 2143496"/>
                <a:gd name="connsiteY50" fmla="*/ 1680358 h 2903517"/>
                <a:gd name="connsiteX51" fmla="*/ 789709 w 2143496"/>
                <a:gd name="connsiteY51" fmla="*/ 1674421 h 2903517"/>
                <a:gd name="connsiteX52" fmla="*/ 771896 w 2143496"/>
                <a:gd name="connsiteY52" fmla="*/ 1668483 h 2903517"/>
                <a:gd name="connsiteX53" fmla="*/ 760021 w 2143496"/>
                <a:gd name="connsiteY53" fmla="*/ 1650670 h 2903517"/>
                <a:gd name="connsiteX54" fmla="*/ 700644 w 2143496"/>
                <a:gd name="connsiteY54" fmla="*/ 1561605 h 2903517"/>
                <a:gd name="connsiteX55" fmla="*/ 605641 w 2143496"/>
                <a:gd name="connsiteY55" fmla="*/ 1508166 h 2903517"/>
                <a:gd name="connsiteX56" fmla="*/ 552203 w 2143496"/>
                <a:gd name="connsiteY56" fmla="*/ 1460665 h 2903517"/>
                <a:gd name="connsiteX57" fmla="*/ 540327 w 2143496"/>
                <a:gd name="connsiteY57" fmla="*/ 1448790 h 2903517"/>
                <a:gd name="connsiteX58" fmla="*/ 486888 w 2143496"/>
                <a:gd name="connsiteY58" fmla="*/ 1407226 h 2903517"/>
                <a:gd name="connsiteX59" fmla="*/ 421574 w 2143496"/>
                <a:gd name="connsiteY59" fmla="*/ 1383475 h 2903517"/>
                <a:gd name="connsiteX60" fmla="*/ 385948 w 2143496"/>
                <a:gd name="connsiteY60" fmla="*/ 1347849 h 2903517"/>
                <a:gd name="connsiteX61" fmla="*/ 350322 w 2143496"/>
                <a:gd name="connsiteY61" fmla="*/ 1324099 h 2903517"/>
                <a:gd name="connsiteX62" fmla="*/ 302821 w 2143496"/>
                <a:gd name="connsiteY62" fmla="*/ 1270660 h 2903517"/>
                <a:gd name="connsiteX63" fmla="*/ 273132 w 2143496"/>
                <a:gd name="connsiteY63" fmla="*/ 1235034 h 2903517"/>
                <a:gd name="connsiteX64" fmla="*/ 255319 w 2143496"/>
                <a:gd name="connsiteY64" fmla="*/ 1229096 h 2903517"/>
                <a:gd name="connsiteX65" fmla="*/ 219693 w 2143496"/>
                <a:gd name="connsiteY65" fmla="*/ 1187532 h 2903517"/>
                <a:gd name="connsiteX66" fmla="*/ 172192 w 2143496"/>
                <a:gd name="connsiteY66" fmla="*/ 1062842 h 2903517"/>
                <a:gd name="connsiteX67" fmla="*/ 166254 w 2143496"/>
                <a:gd name="connsiteY67" fmla="*/ 1045029 h 2903517"/>
                <a:gd name="connsiteX68" fmla="*/ 148441 w 2143496"/>
                <a:gd name="connsiteY68" fmla="*/ 1021278 h 2903517"/>
                <a:gd name="connsiteX69" fmla="*/ 136566 w 2143496"/>
                <a:gd name="connsiteY69" fmla="*/ 973777 h 2903517"/>
                <a:gd name="connsiteX70" fmla="*/ 142504 w 2143496"/>
                <a:gd name="connsiteY70" fmla="*/ 955964 h 2903517"/>
                <a:gd name="connsiteX71" fmla="*/ 136566 w 2143496"/>
                <a:gd name="connsiteY71" fmla="*/ 866899 h 2903517"/>
                <a:gd name="connsiteX72" fmla="*/ 124691 w 2143496"/>
                <a:gd name="connsiteY72" fmla="*/ 849086 h 2903517"/>
                <a:gd name="connsiteX73" fmla="*/ 77190 w 2143496"/>
                <a:gd name="connsiteY73" fmla="*/ 730332 h 2903517"/>
                <a:gd name="connsiteX74" fmla="*/ 71252 w 2143496"/>
                <a:gd name="connsiteY74" fmla="*/ 712519 h 2903517"/>
                <a:gd name="connsiteX75" fmla="*/ 59377 w 2143496"/>
                <a:gd name="connsiteY75" fmla="*/ 653143 h 2903517"/>
                <a:gd name="connsiteX76" fmla="*/ 53439 w 2143496"/>
                <a:gd name="connsiteY76" fmla="*/ 439387 h 2903517"/>
                <a:gd name="connsiteX77" fmla="*/ 71252 w 2143496"/>
                <a:gd name="connsiteY77" fmla="*/ 338447 h 2903517"/>
                <a:gd name="connsiteX78" fmla="*/ 65314 w 2143496"/>
                <a:gd name="connsiteY78" fmla="*/ 100940 h 2903517"/>
                <a:gd name="connsiteX79" fmla="*/ 11875 w 2143496"/>
                <a:gd name="connsiteY79" fmla="*/ 35626 h 2903517"/>
                <a:gd name="connsiteX80" fmla="*/ 0 w 2143496"/>
                <a:gd name="connsiteY80" fmla="*/ 0 h 2903517"/>
                <a:gd name="connsiteX0" fmla="*/ 2143496 w 2143496"/>
                <a:gd name="connsiteY0" fmla="*/ 2903517 h 2903517"/>
                <a:gd name="connsiteX1" fmla="*/ 2125683 w 2143496"/>
                <a:gd name="connsiteY1" fmla="*/ 2861953 h 2903517"/>
                <a:gd name="connsiteX2" fmla="*/ 2101932 w 2143496"/>
                <a:gd name="connsiteY2" fmla="*/ 2826327 h 2903517"/>
                <a:gd name="connsiteX3" fmla="*/ 2095995 w 2143496"/>
                <a:gd name="connsiteY3" fmla="*/ 2796639 h 2903517"/>
                <a:gd name="connsiteX4" fmla="*/ 2090057 w 2143496"/>
                <a:gd name="connsiteY4" fmla="*/ 2778826 h 2903517"/>
                <a:gd name="connsiteX5" fmla="*/ 2084119 w 2143496"/>
                <a:gd name="connsiteY5" fmla="*/ 2749138 h 2903517"/>
                <a:gd name="connsiteX6" fmla="*/ 2066306 w 2143496"/>
                <a:gd name="connsiteY6" fmla="*/ 2743200 h 2903517"/>
                <a:gd name="connsiteX7" fmla="*/ 2048493 w 2143496"/>
                <a:gd name="connsiteY7" fmla="*/ 2731325 h 2903517"/>
                <a:gd name="connsiteX8" fmla="*/ 2012867 w 2143496"/>
                <a:gd name="connsiteY8" fmla="*/ 2719449 h 2903517"/>
                <a:gd name="connsiteX9" fmla="*/ 1995054 w 2143496"/>
                <a:gd name="connsiteY9" fmla="*/ 2701636 h 2903517"/>
                <a:gd name="connsiteX10" fmla="*/ 1977241 w 2143496"/>
                <a:gd name="connsiteY10" fmla="*/ 2695699 h 2903517"/>
                <a:gd name="connsiteX11" fmla="*/ 1894114 w 2143496"/>
                <a:gd name="connsiteY11" fmla="*/ 2683823 h 2903517"/>
                <a:gd name="connsiteX12" fmla="*/ 1793174 w 2143496"/>
                <a:gd name="connsiteY12" fmla="*/ 2671948 h 2903517"/>
                <a:gd name="connsiteX13" fmla="*/ 1775361 w 2143496"/>
                <a:gd name="connsiteY13" fmla="*/ 2666010 h 2903517"/>
                <a:gd name="connsiteX14" fmla="*/ 1769423 w 2143496"/>
                <a:gd name="connsiteY14" fmla="*/ 2648197 h 2903517"/>
                <a:gd name="connsiteX15" fmla="*/ 1757548 w 2143496"/>
                <a:gd name="connsiteY15" fmla="*/ 2630384 h 2903517"/>
                <a:gd name="connsiteX16" fmla="*/ 1745673 w 2143496"/>
                <a:gd name="connsiteY16" fmla="*/ 2523506 h 2903517"/>
                <a:gd name="connsiteX17" fmla="*/ 1733797 w 2143496"/>
                <a:gd name="connsiteY17" fmla="*/ 2487881 h 2903517"/>
                <a:gd name="connsiteX18" fmla="*/ 1710047 w 2143496"/>
                <a:gd name="connsiteY18" fmla="*/ 2452255 h 2903517"/>
                <a:gd name="connsiteX19" fmla="*/ 1704109 w 2143496"/>
                <a:gd name="connsiteY19" fmla="*/ 2422566 h 2903517"/>
                <a:gd name="connsiteX20" fmla="*/ 1686296 w 2143496"/>
                <a:gd name="connsiteY20" fmla="*/ 2404753 h 2903517"/>
                <a:gd name="connsiteX21" fmla="*/ 1674421 w 2143496"/>
                <a:gd name="connsiteY21" fmla="*/ 2333501 h 2903517"/>
                <a:gd name="connsiteX22" fmla="*/ 1662545 w 2143496"/>
                <a:gd name="connsiteY22" fmla="*/ 2232561 h 2903517"/>
                <a:gd name="connsiteX23" fmla="*/ 1656608 w 2143496"/>
                <a:gd name="connsiteY23" fmla="*/ 2214748 h 2903517"/>
                <a:gd name="connsiteX24" fmla="*/ 1626919 w 2143496"/>
                <a:gd name="connsiteY24" fmla="*/ 2185060 h 2903517"/>
                <a:gd name="connsiteX25" fmla="*/ 1615044 w 2143496"/>
                <a:gd name="connsiteY25" fmla="*/ 2173184 h 2903517"/>
                <a:gd name="connsiteX26" fmla="*/ 1579418 w 2143496"/>
                <a:gd name="connsiteY26" fmla="*/ 2161309 h 2903517"/>
                <a:gd name="connsiteX27" fmla="*/ 1531917 w 2143496"/>
                <a:gd name="connsiteY27" fmla="*/ 2119745 h 2903517"/>
                <a:gd name="connsiteX28" fmla="*/ 1502228 w 2143496"/>
                <a:gd name="connsiteY28" fmla="*/ 2095995 h 2903517"/>
                <a:gd name="connsiteX29" fmla="*/ 1496291 w 2143496"/>
                <a:gd name="connsiteY29" fmla="*/ 2078182 h 2903517"/>
                <a:gd name="connsiteX30" fmla="*/ 1472540 w 2143496"/>
                <a:gd name="connsiteY30" fmla="*/ 2048494 h 2903517"/>
                <a:gd name="connsiteX31" fmla="*/ 1460665 w 2143496"/>
                <a:gd name="connsiteY31" fmla="*/ 2036618 h 2903517"/>
                <a:gd name="connsiteX32" fmla="*/ 1442852 w 2143496"/>
                <a:gd name="connsiteY32" fmla="*/ 2006930 h 2903517"/>
                <a:gd name="connsiteX33" fmla="*/ 1407226 w 2143496"/>
                <a:gd name="connsiteY33" fmla="*/ 1983179 h 2903517"/>
                <a:gd name="connsiteX34" fmla="*/ 1395351 w 2143496"/>
                <a:gd name="connsiteY34" fmla="*/ 1965366 h 2903517"/>
                <a:gd name="connsiteX35" fmla="*/ 1389413 w 2143496"/>
                <a:gd name="connsiteY35" fmla="*/ 1947553 h 2903517"/>
                <a:gd name="connsiteX36" fmla="*/ 1371600 w 2143496"/>
                <a:gd name="connsiteY36" fmla="*/ 1935678 h 2903517"/>
                <a:gd name="connsiteX37" fmla="*/ 1335974 w 2143496"/>
                <a:gd name="connsiteY37" fmla="*/ 1894114 h 2903517"/>
                <a:gd name="connsiteX38" fmla="*/ 1318161 w 2143496"/>
                <a:gd name="connsiteY38" fmla="*/ 1870364 h 2903517"/>
                <a:gd name="connsiteX39" fmla="*/ 1282535 w 2143496"/>
                <a:gd name="connsiteY39" fmla="*/ 1852551 h 2903517"/>
                <a:gd name="connsiteX40" fmla="*/ 1252847 w 2143496"/>
                <a:gd name="connsiteY40" fmla="*/ 1822862 h 2903517"/>
                <a:gd name="connsiteX41" fmla="*/ 1246909 w 2143496"/>
                <a:gd name="connsiteY41" fmla="*/ 1805049 h 2903517"/>
                <a:gd name="connsiteX42" fmla="*/ 1229096 w 2143496"/>
                <a:gd name="connsiteY42" fmla="*/ 1793174 h 2903517"/>
                <a:gd name="connsiteX43" fmla="*/ 1157844 w 2143496"/>
                <a:gd name="connsiteY43" fmla="*/ 1787236 h 2903517"/>
                <a:gd name="connsiteX44" fmla="*/ 1122218 w 2143496"/>
                <a:gd name="connsiteY44" fmla="*/ 1769423 h 2903517"/>
                <a:gd name="connsiteX45" fmla="*/ 1104405 w 2143496"/>
                <a:gd name="connsiteY45" fmla="*/ 1751610 h 2903517"/>
                <a:gd name="connsiteX46" fmla="*/ 1021278 w 2143496"/>
                <a:gd name="connsiteY46" fmla="*/ 1733797 h 2903517"/>
                <a:gd name="connsiteX47" fmla="*/ 985652 w 2143496"/>
                <a:gd name="connsiteY47" fmla="*/ 1721922 h 2903517"/>
                <a:gd name="connsiteX48" fmla="*/ 872836 w 2143496"/>
                <a:gd name="connsiteY48" fmla="*/ 1715984 h 2903517"/>
                <a:gd name="connsiteX49" fmla="*/ 831273 w 2143496"/>
                <a:gd name="connsiteY49" fmla="*/ 1692234 h 2903517"/>
                <a:gd name="connsiteX50" fmla="*/ 813460 w 2143496"/>
                <a:gd name="connsiteY50" fmla="*/ 1680358 h 2903517"/>
                <a:gd name="connsiteX51" fmla="*/ 789709 w 2143496"/>
                <a:gd name="connsiteY51" fmla="*/ 1674421 h 2903517"/>
                <a:gd name="connsiteX52" fmla="*/ 760021 w 2143496"/>
                <a:gd name="connsiteY52" fmla="*/ 1650670 h 2903517"/>
                <a:gd name="connsiteX53" fmla="*/ 700644 w 2143496"/>
                <a:gd name="connsiteY53" fmla="*/ 1561605 h 2903517"/>
                <a:gd name="connsiteX54" fmla="*/ 605641 w 2143496"/>
                <a:gd name="connsiteY54" fmla="*/ 1508166 h 2903517"/>
                <a:gd name="connsiteX55" fmla="*/ 552203 w 2143496"/>
                <a:gd name="connsiteY55" fmla="*/ 1460665 h 2903517"/>
                <a:gd name="connsiteX56" fmla="*/ 540327 w 2143496"/>
                <a:gd name="connsiteY56" fmla="*/ 1448790 h 2903517"/>
                <a:gd name="connsiteX57" fmla="*/ 486888 w 2143496"/>
                <a:gd name="connsiteY57" fmla="*/ 1407226 h 2903517"/>
                <a:gd name="connsiteX58" fmla="*/ 421574 w 2143496"/>
                <a:gd name="connsiteY58" fmla="*/ 1383475 h 2903517"/>
                <a:gd name="connsiteX59" fmla="*/ 385948 w 2143496"/>
                <a:gd name="connsiteY59" fmla="*/ 1347849 h 2903517"/>
                <a:gd name="connsiteX60" fmla="*/ 350322 w 2143496"/>
                <a:gd name="connsiteY60" fmla="*/ 1324099 h 2903517"/>
                <a:gd name="connsiteX61" fmla="*/ 302821 w 2143496"/>
                <a:gd name="connsiteY61" fmla="*/ 1270660 h 2903517"/>
                <a:gd name="connsiteX62" fmla="*/ 273132 w 2143496"/>
                <a:gd name="connsiteY62" fmla="*/ 1235034 h 2903517"/>
                <a:gd name="connsiteX63" fmla="*/ 255319 w 2143496"/>
                <a:gd name="connsiteY63" fmla="*/ 1229096 h 2903517"/>
                <a:gd name="connsiteX64" fmla="*/ 219693 w 2143496"/>
                <a:gd name="connsiteY64" fmla="*/ 1187532 h 2903517"/>
                <a:gd name="connsiteX65" fmla="*/ 172192 w 2143496"/>
                <a:gd name="connsiteY65" fmla="*/ 1062842 h 2903517"/>
                <a:gd name="connsiteX66" fmla="*/ 166254 w 2143496"/>
                <a:gd name="connsiteY66" fmla="*/ 1045029 h 2903517"/>
                <a:gd name="connsiteX67" fmla="*/ 148441 w 2143496"/>
                <a:gd name="connsiteY67" fmla="*/ 1021278 h 2903517"/>
                <a:gd name="connsiteX68" fmla="*/ 136566 w 2143496"/>
                <a:gd name="connsiteY68" fmla="*/ 973777 h 2903517"/>
                <a:gd name="connsiteX69" fmla="*/ 142504 w 2143496"/>
                <a:gd name="connsiteY69" fmla="*/ 955964 h 2903517"/>
                <a:gd name="connsiteX70" fmla="*/ 136566 w 2143496"/>
                <a:gd name="connsiteY70" fmla="*/ 866899 h 2903517"/>
                <a:gd name="connsiteX71" fmla="*/ 124691 w 2143496"/>
                <a:gd name="connsiteY71" fmla="*/ 849086 h 2903517"/>
                <a:gd name="connsiteX72" fmla="*/ 77190 w 2143496"/>
                <a:gd name="connsiteY72" fmla="*/ 730332 h 2903517"/>
                <a:gd name="connsiteX73" fmla="*/ 71252 w 2143496"/>
                <a:gd name="connsiteY73" fmla="*/ 712519 h 2903517"/>
                <a:gd name="connsiteX74" fmla="*/ 59377 w 2143496"/>
                <a:gd name="connsiteY74" fmla="*/ 653143 h 2903517"/>
                <a:gd name="connsiteX75" fmla="*/ 53439 w 2143496"/>
                <a:gd name="connsiteY75" fmla="*/ 439387 h 2903517"/>
                <a:gd name="connsiteX76" fmla="*/ 71252 w 2143496"/>
                <a:gd name="connsiteY76" fmla="*/ 338447 h 2903517"/>
                <a:gd name="connsiteX77" fmla="*/ 65314 w 2143496"/>
                <a:gd name="connsiteY77" fmla="*/ 100940 h 2903517"/>
                <a:gd name="connsiteX78" fmla="*/ 11875 w 2143496"/>
                <a:gd name="connsiteY78" fmla="*/ 35626 h 2903517"/>
                <a:gd name="connsiteX79" fmla="*/ 0 w 2143496"/>
                <a:gd name="connsiteY79" fmla="*/ 0 h 2903517"/>
                <a:gd name="connsiteX0" fmla="*/ 2143496 w 2143496"/>
                <a:gd name="connsiteY0" fmla="*/ 2903517 h 2903517"/>
                <a:gd name="connsiteX1" fmla="*/ 2125683 w 2143496"/>
                <a:gd name="connsiteY1" fmla="*/ 2861953 h 2903517"/>
                <a:gd name="connsiteX2" fmla="*/ 2101932 w 2143496"/>
                <a:gd name="connsiteY2" fmla="*/ 2826327 h 2903517"/>
                <a:gd name="connsiteX3" fmla="*/ 2095995 w 2143496"/>
                <a:gd name="connsiteY3" fmla="*/ 2796639 h 2903517"/>
                <a:gd name="connsiteX4" fmla="*/ 2090057 w 2143496"/>
                <a:gd name="connsiteY4" fmla="*/ 2778826 h 2903517"/>
                <a:gd name="connsiteX5" fmla="*/ 2084119 w 2143496"/>
                <a:gd name="connsiteY5" fmla="*/ 2749138 h 2903517"/>
                <a:gd name="connsiteX6" fmla="*/ 2066306 w 2143496"/>
                <a:gd name="connsiteY6" fmla="*/ 2743200 h 2903517"/>
                <a:gd name="connsiteX7" fmla="*/ 2048493 w 2143496"/>
                <a:gd name="connsiteY7" fmla="*/ 2731325 h 2903517"/>
                <a:gd name="connsiteX8" fmla="*/ 2012867 w 2143496"/>
                <a:gd name="connsiteY8" fmla="*/ 2719449 h 2903517"/>
                <a:gd name="connsiteX9" fmla="*/ 1995054 w 2143496"/>
                <a:gd name="connsiteY9" fmla="*/ 2701636 h 2903517"/>
                <a:gd name="connsiteX10" fmla="*/ 1977241 w 2143496"/>
                <a:gd name="connsiteY10" fmla="*/ 2695699 h 2903517"/>
                <a:gd name="connsiteX11" fmla="*/ 1894114 w 2143496"/>
                <a:gd name="connsiteY11" fmla="*/ 2683823 h 2903517"/>
                <a:gd name="connsiteX12" fmla="*/ 1793174 w 2143496"/>
                <a:gd name="connsiteY12" fmla="*/ 2671948 h 2903517"/>
                <a:gd name="connsiteX13" fmla="*/ 1775361 w 2143496"/>
                <a:gd name="connsiteY13" fmla="*/ 2666010 h 2903517"/>
                <a:gd name="connsiteX14" fmla="*/ 1769423 w 2143496"/>
                <a:gd name="connsiteY14" fmla="*/ 2648197 h 2903517"/>
                <a:gd name="connsiteX15" fmla="*/ 1757548 w 2143496"/>
                <a:gd name="connsiteY15" fmla="*/ 2630384 h 2903517"/>
                <a:gd name="connsiteX16" fmla="*/ 1745673 w 2143496"/>
                <a:gd name="connsiteY16" fmla="*/ 2523506 h 2903517"/>
                <a:gd name="connsiteX17" fmla="*/ 1733797 w 2143496"/>
                <a:gd name="connsiteY17" fmla="*/ 2487881 h 2903517"/>
                <a:gd name="connsiteX18" fmla="*/ 1710047 w 2143496"/>
                <a:gd name="connsiteY18" fmla="*/ 2452255 h 2903517"/>
                <a:gd name="connsiteX19" fmla="*/ 1704109 w 2143496"/>
                <a:gd name="connsiteY19" fmla="*/ 2422566 h 2903517"/>
                <a:gd name="connsiteX20" fmla="*/ 1686296 w 2143496"/>
                <a:gd name="connsiteY20" fmla="*/ 2404753 h 2903517"/>
                <a:gd name="connsiteX21" fmla="*/ 1674421 w 2143496"/>
                <a:gd name="connsiteY21" fmla="*/ 2333501 h 2903517"/>
                <a:gd name="connsiteX22" fmla="*/ 1662545 w 2143496"/>
                <a:gd name="connsiteY22" fmla="*/ 2232561 h 2903517"/>
                <a:gd name="connsiteX23" fmla="*/ 1656608 w 2143496"/>
                <a:gd name="connsiteY23" fmla="*/ 2214748 h 2903517"/>
                <a:gd name="connsiteX24" fmla="*/ 1626919 w 2143496"/>
                <a:gd name="connsiteY24" fmla="*/ 2185060 h 2903517"/>
                <a:gd name="connsiteX25" fmla="*/ 1615044 w 2143496"/>
                <a:gd name="connsiteY25" fmla="*/ 2173184 h 2903517"/>
                <a:gd name="connsiteX26" fmla="*/ 1579418 w 2143496"/>
                <a:gd name="connsiteY26" fmla="*/ 2161309 h 2903517"/>
                <a:gd name="connsiteX27" fmla="*/ 1531917 w 2143496"/>
                <a:gd name="connsiteY27" fmla="*/ 2119745 h 2903517"/>
                <a:gd name="connsiteX28" fmla="*/ 1502228 w 2143496"/>
                <a:gd name="connsiteY28" fmla="*/ 2095995 h 2903517"/>
                <a:gd name="connsiteX29" fmla="*/ 1496291 w 2143496"/>
                <a:gd name="connsiteY29" fmla="*/ 2078182 h 2903517"/>
                <a:gd name="connsiteX30" fmla="*/ 1472540 w 2143496"/>
                <a:gd name="connsiteY30" fmla="*/ 2048494 h 2903517"/>
                <a:gd name="connsiteX31" fmla="*/ 1460665 w 2143496"/>
                <a:gd name="connsiteY31" fmla="*/ 2036618 h 2903517"/>
                <a:gd name="connsiteX32" fmla="*/ 1442852 w 2143496"/>
                <a:gd name="connsiteY32" fmla="*/ 2006930 h 2903517"/>
                <a:gd name="connsiteX33" fmla="*/ 1407226 w 2143496"/>
                <a:gd name="connsiteY33" fmla="*/ 1983179 h 2903517"/>
                <a:gd name="connsiteX34" fmla="*/ 1395351 w 2143496"/>
                <a:gd name="connsiteY34" fmla="*/ 1965366 h 2903517"/>
                <a:gd name="connsiteX35" fmla="*/ 1389413 w 2143496"/>
                <a:gd name="connsiteY35" fmla="*/ 1947553 h 2903517"/>
                <a:gd name="connsiteX36" fmla="*/ 1371600 w 2143496"/>
                <a:gd name="connsiteY36" fmla="*/ 1935678 h 2903517"/>
                <a:gd name="connsiteX37" fmla="*/ 1335974 w 2143496"/>
                <a:gd name="connsiteY37" fmla="*/ 1894114 h 2903517"/>
                <a:gd name="connsiteX38" fmla="*/ 1318161 w 2143496"/>
                <a:gd name="connsiteY38" fmla="*/ 1870364 h 2903517"/>
                <a:gd name="connsiteX39" fmla="*/ 1282535 w 2143496"/>
                <a:gd name="connsiteY39" fmla="*/ 1852551 h 2903517"/>
                <a:gd name="connsiteX40" fmla="*/ 1252847 w 2143496"/>
                <a:gd name="connsiteY40" fmla="*/ 1822862 h 2903517"/>
                <a:gd name="connsiteX41" fmla="*/ 1246909 w 2143496"/>
                <a:gd name="connsiteY41" fmla="*/ 1805049 h 2903517"/>
                <a:gd name="connsiteX42" fmla="*/ 1229096 w 2143496"/>
                <a:gd name="connsiteY42" fmla="*/ 1793174 h 2903517"/>
                <a:gd name="connsiteX43" fmla="*/ 1157844 w 2143496"/>
                <a:gd name="connsiteY43" fmla="*/ 1787236 h 2903517"/>
                <a:gd name="connsiteX44" fmla="*/ 1122218 w 2143496"/>
                <a:gd name="connsiteY44" fmla="*/ 1769423 h 2903517"/>
                <a:gd name="connsiteX45" fmla="*/ 1104405 w 2143496"/>
                <a:gd name="connsiteY45" fmla="*/ 1751610 h 2903517"/>
                <a:gd name="connsiteX46" fmla="*/ 1021278 w 2143496"/>
                <a:gd name="connsiteY46" fmla="*/ 1733797 h 2903517"/>
                <a:gd name="connsiteX47" fmla="*/ 985652 w 2143496"/>
                <a:gd name="connsiteY47" fmla="*/ 1721922 h 2903517"/>
                <a:gd name="connsiteX48" fmla="*/ 872836 w 2143496"/>
                <a:gd name="connsiteY48" fmla="*/ 1715984 h 2903517"/>
                <a:gd name="connsiteX49" fmla="*/ 831273 w 2143496"/>
                <a:gd name="connsiteY49" fmla="*/ 1692234 h 2903517"/>
                <a:gd name="connsiteX50" fmla="*/ 813460 w 2143496"/>
                <a:gd name="connsiteY50" fmla="*/ 1680358 h 2903517"/>
                <a:gd name="connsiteX51" fmla="*/ 789709 w 2143496"/>
                <a:gd name="connsiteY51" fmla="*/ 1674421 h 2903517"/>
                <a:gd name="connsiteX52" fmla="*/ 700644 w 2143496"/>
                <a:gd name="connsiteY52" fmla="*/ 1561605 h 2903517"/>
                <a:gd name="connsiteX53" fmla="*/ 605641 w 2143496"/>
                <a:gd name="connsiteY53" fmla="*/ 1508166 h 2903517"/>
                <a:gd name="connsiteX54" fmla="*/ 552203 w 2143496"/>
                <a:gd name="connsiteY54" fmla="*/ 1460665 h 2903517"/>
                <a:gd name="connsiteX55" fmla="*/ 540327 w 2143496"/>
                <a:gd name="connsiteY55" fmla="*/ 1448790 h 2903517"/>
                <a:gd name="connsiteX56" fmla="*/ 486888 w 2143496"/>
                <a:gd name="connsiteY56" fmla="*/ 1407226 h 2903517"/>
                <a:gd name="connsiteX57" fmla="*/ 421574 w 2143496"/>
                <a:gd name="connsiteY57" fmla="*/ 1383475 h 2903517"/>
                <a:gd name="connsiteX58" fmla="*/ 385948 w 2143496"/>
                <a:gd name="connsiteY58" fmla="*/ 1347849 h 2903517"/>
                <a:gd name="connsiteX59" fmla="*/ 350322 w 2143496"/>
                <a:gd name="connsiteY59" fmla="*/ 1324099 h 2903517"/>
                <a:gd name="connsiteX60" fmla="*/ 302821 w 2143496"/>
                <a:gd name="connsiteY60" fmla="*/ 1270660 h 2903517"/>
                <a:gd name="connsiteX61" fmla="*/ 273132 w 2143496"/>
                <a:gd name="connsiteY61" fmla="*/ 1235034 h 2903517"/>
                <a:gd name="connsiteX62" fmla="*/ 255319 w 2143496"/>
                <a:gd name="connsiteY62" fmla="*/ 1229096 h 2903517"/>
                <a:gd name="connsiteX63" fmla="*/ 219693 w 2143496"/>
                <a:gd name="connsiteY63" fmla="*/ 1187532 h 2903517"/>
                <a:gd name="connsiteX64" fmla="*/ 172192 w 2143496"/>
                <a:gd name="connsiteY64" fmla="*/ 1062842 h 2903517"/>
                <a:gd name="connsiteX65" fmla="*/ 166254 w 2143496"/>
                <a:gd name="connsiteY65" fmla="*/ 1045029 h 2903517"/>
                <a:gd name="connsiteX66" fmla="*/ 148441 w 2143496"/>
                <a:gd name="connsiteY66" fmla="*/ 1021278 h 2903517"/>
                <a:gd name="connsiteX67" fmla="*/ 136566 w 2143496"/>
                <a:gd name="connsiteY67" fmla="*/ 973777 h 2903517"/>
                <a:gd name="connsiteX68" fmla="*/ 142504 w 2143496"/>
                <a:gd name="connsiteY68" fmla="*/ 955964 h 2903517"/>
                <a:gd name="connsiteX69" fmla="*/ 136566 w 2143496"/>
                <a:gd name="connsiteY69" fmla="*/ 866899 h 2903517"/>
                <a:gd name="connsiteX70" fmla="*/ 124691 w 2143496"/>
                <a:gd name="connsiteY70" fmla="*/ 849086 h 2903517"/>
                <a:gd name="connsiteX71" fmla="*/ 77190 w 2143496"/>
                <a:gd name="connsiteY71" fmla="*/ 730332 h 2903517"/>
                <a:gd name="connsiteX72" fmla="*/ 71252 w 2143496"/>
                <a:gd name="connsiteY72" fmla="*/ 712519 h 2903517"/>
                <a:gd name="connsiteX73" fmla="*/ 59377 w 2143496"/>
                <a:gd name="connsiteY73" fmla="*/ 653143 h 2903517"/>
                <a:gd name="connsiteX74" fmla="*/ 53439 w 2143496"/>
                <a:gd name="connsiteY74" fmla="*/ 439387 h 2903517"/>
                <a:gd name="connsiteX75" fmla="*/ 71252 w 2143496"/>
                <a:gd name="connsiteY75" fmla="*/ 338447 h 2903517"/>
                <a:gd name="connsiteX76" fmla="*/ 65314 w 2143496"/>
                <a:gd name="connsiteY76" fmla="*/ 100940 h 2903517"/>
                <a:gd name="connsiteX77" fmla="*/ 11875 w 2143496"/>
                <a:gd name="connsiteY77" fmla="*/ 35626 h 2903517"/>
                <a:gd name="connsiteX78" fmla="*/ 0 w 2143496"/>
                <a:gd name="connsiteY78" fmla="*/ 0 h 2903517"/>
                <a:gd name="connsiteX0" fmla="*/ 2143496 w 2143496"/>
                <a:gd name="connsiteY0" fmla="*/ 2903517 h 2903517"/>
                <a:gd name="connsiteX1" fmla="*/ 2125683 w 2143496"/>
                <a:gd name="connsiteY1" fmla="*/ 2861953 h 2903517"/>
                <a:gd name="connsiteX2" fmla="*/ 2101932 w 2143496"/>
                <a:gd name="connsiteY2" fmla="*/ 2826327 h 2903517"/>
                <a:gd name="connsiteX3" fmla="*/ 2095995 w 2143496"/>
                <a:gd name="connsiteY3" fmla="*/ 2796639 h 2903517"/>
                <a:gd name="connsiteX4" fmla="*/ 2090057 w 2143496"/>
                <a:gd name="connsiteY4" fmla="*/ 2778826 h 2903517"/>
                <a:gd name="connsiteX5" fmla="*/ 2084119 w 2143496"/>
                <a:gd name="connsiteY5" fmla="*/ 2749138 h 2903517"/>
                <a:gd name="connsiteX6" fmla="*/ 2066306 w 2143496"/>
                <a:gd name="connsiteY6" fmla="*/ 2743200 h 2903517"/>
                <a:gd name="connsiteX7" fmla="*/ 2048493 w 2143496"/>
                <a:gd name="connsiteY7" fmla="*/ 2731325 h 2903517"/>
                <a:gd name="connsiteX8" fmla="*/ 2012867 w 2143496"/>
                <a:gd name="connsiteY8" fmla="*/ 2719449 h 2903517"/>
                <a:gd name="connsiteX9" fmla="*/ 1995054 w 2143496"/>
                <a:gd name="connsiteY9" fmla="*/ 2701636 h 2903517"/>
                <a:gd name="connsiteX10" fmla="*/ 1977241 w 2143496"/>
                <a:gd name="connsiteY10" fmla="*/ 2695699 h 2903517"/>
                <a:gd name="connsiteX11" fmla="*/ 1894114 w 2143496"/>
                <a:gd name="connsiteY11" fmla="*/ 2683823 h 2903517"/>
                <a:gd name="connsiteX12" fmla="*/ 1793174 w 2143496"/>
                <a:gd name="connsiteY12" fmla="*/ 2671948 h 2903517"/>
                <a:gd name="connsiteX13" fmla="*/ 1775361 w 2143496"/>
                <a:gd name="connsiteY13" fmla="*/ 2666010 h 2903517"/>
                <a:gd name="connsiteX14" fmla="*/ 1769423 w 2143496"/>
                <a:gd name="connsiteY14" fmla="*/ 2648197 h 2903517"/>
                <a:gd name="connsiteX15" fmla="*/ 1757548 w 2143496"/>
                <a:gd name="connsiteY15" fmla="*/ 2630384 h 2903517"/>
                <a:gd name="connsiteX16" fmla="*/ 1745673 w 2143496"/>
                <a:gd name="connsiteY16" fmla="*/ 2523506 h 2903517"/>
                <a:gd name="connsiteX17" fmla="*/ 1733797 w 2143496"/>
                <a:gd name="connsiteY17" fmla="*/ 2487881 h 2903517"/>
                <a:gd name="connsiteX18" fmla="*/ 1710047 w 2143496"/>
                <a:gd name="connsiteY18" fmla="*/ 2452255 h 2903517"/>
                <a:gd name="connsiteX19" fmla="*/ 1704109 w 2143496"/>
                <a:gd name="connsiteY19" fmla="*/ 2422566 h 2903517"/>
                <a:gd name="connsiteX20" fmla="*/ 1686296 w 2143496"/>
                <a:gd name="connsiteY20" fmla="*/ 2404753 h 2903517"/>
                <a:gd name="connsiteX21" fmla="*/ 1674421 w 2143496"/>
                <a:gd name="connsiteY21" fmla="*/ 2333501 h 2903517"/>
                <a:gd name="connsiteX22" fmla="*/ 1662545 w 2143496"/>
                <a:gd name="connsiteY22" fmla="*/ 2232561 h 2903517"/>
                <a:gd name="connsiteX23" fmla="*/ 1656608 w 2143496"/>
                <a:gd name="connsiteY23" fmla="*/ 2214748 h 2903517"/>
                <a:gd name="connsiteX24" fmla="*/ 1626919 w 2143496"/>
                <a:gd name="connsiteY24" fmla="*/ 2185060 h 2903517"/>
                <a:gd name="connsiteX25" fmla="*/ 1615044 w 2143496"/>
                <a:gd name="connsiteY25" fmla="*/ 2173184 h 2903517"/>
                <a:gd name="connsiteX26" fmla="*/ 1579418 w 2143496"/>
                <a:gd name="connsiteY26" fmla="*/ 2161309 h 2903517"/>
                <a:gd name="connsiteX27" fmla="*/ 1531917 w 2143496"/>
                <a:gd name="connsiteY27" fmla="*/ 2119745 h 2903517"/>
                <a:gd name="connsiteX28" fmla="*/ 1502228 w 2143496"/>
                <a:gd name="connsiteY28" fmla="*/ 2095995 h 2903517"/>
                <a:gd name="connsiteX29" fmla="*/ 1496291 w 2143496"/>
                <a:gd name="connsiteY29" fmla="*/ 2078182 h 2903517"/>
                <a:gd name="connsiteX30" fmla="*/ 1472540 w 2143496"/>
                <a:gd name="connsiteY30" fmla="*/ 2048494 h 2903517"/>
                <a:gd name="connsiteX31" fmla="*/ 1460665 w 2143496"/>
                <a:gd name="connsiteY31" fmla="*/ 2036618 h 2903517"/>
                <a:gd name="connsiteX32" fmla="*/ 1442852 w 2143496"/>
                <a:gd name="connsiteY32" fmla="*/ 2006930 h 2903517"/>
                <a:gd name="connsiteX33" fmla="*/ 1407226 w 2143496"/>
                <a:gd name="connsiteY33" fmla="*/ 1983179 h 2903517"/>
                <a:gd name="connsiteX34" fmla="*/ 1395351 w 2143496"/>
                <a:gd name="connsiteY34" fmla="*/ 1965366 h 2903517"/>
                <a:gd name="connsiteX35" fmla="*/ 1389413 w 2143496"/>
                <a:gd name="connsiteY35" fmla="*/ 1947553 h 2903517"/>
                <a:gd name="connsiteX36" fmla="*/ 1371600 w 2143496"/>
                <a:gd name="connsiteY36" fmla="*/ 1935678 h 2903517"/>
                <a:gd name="connsiteX37" fmla="*/ 1335974 w 2143496"/>
                <a:gd name="connsiteY37" fmla="*/ 1894114 h 2903517"/>
                <a:gd name="connsiteX38" fmla="*/ 1318161 w 2143496"/>
                <a:gd name="connsiteY38" fmla="*/ 1870364 h 2903517"/>
                <a:gd name="connsiteX39" fmla="*/ 1282535 w 2143496"/>
                <a:gd name="connsiteY39" fmla="*/ 1852551 h 2903517"/>
                <a:gd name="connsiteX40" fmla="*/ 1252847 w 2143496"/>
                <a:gd name="connsiteY40" fmla="*/ 1822862 h 2903517"/>
                <a:gd name="connsiteX41" fmla="*/ 1246909 w 2143496"/>
                <a:gd name="connsiteY41" fmla="*/ 1805049 h 2903517"/>
                <a:gd name="connsiteX42" fmla="*/ 1229096 w 2143496"/>
                <a:gd name="connsiteY42" fmla="*/ 1793174 h 2903517"/>
                <a:gd name="connsiteX43" fmla="*/ 1157844 w 2143496"/>
                <a:gd name="connsiteY43" fmla="*/ 1787236 h 2903517"/>
                <a:gd name="connsiteX44" fmla="*/ 1122218 w 2143496"/>
                <a:gd name="connsiteY44" fmla="*/ 1769423 h 2903517"/>
                <a:gd name="connsiteX45" fmla="*/ 1104405 w 2143496"/>
                <a:gd name="connsiteY45" fmla="*/ 1751610 h 2903517"/>
                <a:gd name="connsiteX46" fmla="*/ 1021278 w 2143496"/>
                <a:gd name="connsiteY46" fmla="*/ 1733797 h 2903517"/>
                <a:gd name="connsiteX47" fmla="*/ 985652 w 2143496"/>
                <a:gd name="connsiteY47" fmla="*/ 1721922 h 2903517"/>
                <a:gd name="connsiteX48" fmla="*/ 872836 w 2143496"/>
                <a:gd name="connsiteY48" fmla="*/ 1715984 h 2903517"/>
                <a:gd name="connsiteX49" fmla="*/ 831273 w 2143496"/>
                <a:gd name="connsiteY49" fmla="*/ 1692234 h 2903517"/>
                <a:gd name="connsiteX50" fmla="*/ 813460 w 2143496"/>
                <a:gd name="connsiteY50" fmla="*/ 1680358 h 2903517"/>
                <a:gd name="connsiteX51" fmla="*/ 789709 w 2143496"/>
                <a:gd name="connsiteY51" fmla="*/ 1674421 h 2903517"/>
                <a:gd name="connsiteX52" fmla="*/ 700644 w 2143496"/>
                <a:gd name="connsiteY52" fmla="*/ 1561605 h 2903517"/>
                <a:gd name="connsiteX53" fmla="*/ 605641 w 2143496"/>
                <a:gd name="connsiteY53" fmla="*/ 1508166 h 2903517"/>
                <a:gd name="connsiteX54" fmla="*/ 552203 w 2143496"/>
                <a:gd name="connsiteY54" fmla="*/ 1460665 h 2903517"/>
                <a:gd name="connsiteX55" fmla="*/ 540327 w 2143496"/>
                <a:gd name="connsiteY55" fmla="*/ 1448790 h 2903517"/>
                <a:gd name="connsiteX56" fmla="*/ 486888 w 2143496"/>
                <a:gd name="connsiteY56" fmla="*/ 1407226 h 2903517"/>
                <a:gd name="connsiteX57" fmla="*/ 421574 w 2143496"/>
                <a:gd name="connsiteY57" fmla="*/ 1383475 h 2903517"/>
                <a:gd name="connsiteX58" fmla="*/ 385948 w 2143496"/>
                <a:gd name="connsiteY58" fmla="*/ 1347849 h 2903517"/>
                <a:gd name="connsiteX59" fmla="*/ 350322 w 2143496"/>
                <a:gd name="connsiteY59" fmla="*/ 1324099 h 2903517"/>
                <a:gd name="connsiteX60" fmla="*/ 302821 w 2143496"/>
                <a:gd name="connsiteY60" fmla="*/ 1270660 h 2903517"/>
                <a:gd name="connsiteX61" fmla="*/ 273132 w 2143496"/>
                <a:gd name="connsiteY61" fmla="*/ 1235034 h 2903517"/>
                <a:gd name="connsiteX62" fmla="*/ 255319 w 2143496"/>
                <a:gd name="connsiteY62" fmla="*/ 1229096 h 2903517"/>
                <a:gd name="connsiteX63" fmla="*/ 219693 w 2143496"/>
                <a:gd name="connsiteY63" fmla="*/ 1187532 h 2903517"/>
                <a:gd name="connsiteX64" fmla="*/ 172192 w 2143496"/>
                <a:gd name="connsiteY64" fmla="*/ 1062842 h 2903517"/>
                <a:gd name="connsiteX65" fmla="*/ 166254 w 2143496"/>
                <a:gd name="connsiteY65" fmla="*/ 1045029 h 2903517"/>
                <a:gd name="connsiteX66" fmla="*/ 148441 w 2143496"/>
                <a:gd name="connsiteY66" fmla="*/ 1021278 h 2903517"/>
                <a:gd name="connsiteX67" fmla="*/ 136566 w 2143496"/>
                <a:gd name="connsiteY67" fmla="*/ 973777 h 2903517"/>
                <a:gd name="connsiteX68" fmla="*/ 136566 w 2143496"/>
                <a:gd name="connsiteY68" fmla="*/ 866899 h 2903517"/>
                <a:gd name="connsiteX69" fmla="*/ 124691 w 2143496"/>
                <a:gd name="connsiteY69" fmla="*/ 849086 h 2903517"/>
                <a:gd name="connsiteX70" fmla="*/ 77190 w 2143496"/>
                <a:gd name="connsiteY70" fmla="*/ 730332 h 2903517"/>
                <a:gd name="connsiteX71" fmla="*/ 71252 w 2143496"/>
                <a:gd name="connsiteY71" fmla="*/ 712519 h 2903517"/>
                <a:gd name="connsiteX72" fmla="*/ 59377 w 2143496"/>
                <a:gd name="connsiteY72" fmla="*/ 653143 h 2903517"/>
                <a:gd name="connsiteX73" fmla="*/ 53439 w 2143496"/>
                <a:gd name="connsiteY73" fmla="*/ 439387 h 2903517"/>
                <a:gd name="connsiteX74" fmla="*/ 71252 w 2143496"/>
                <a:gd name="connsiteY74" fmla="*/ 338447 h 2903517"/>
                <a:gd name="connsiteX75" fmla="*/ 65314 w 2143496"/>
                <a:gd name="connsiteY75" fmla="*/ 100940 h 2903517"/>
                <a:gd name="connsiteX76" fmla="*/ 11875 w 2143496"/>
                <a:gd name="connsiteY76" fmla="*/ 35626 h 2903517"/>
                <a:gd name="connsiteX77" fmla="*/ 0 w 2143496"/>
                <a:gd name="connsiteY77" fmla="*/ 0 h 2903517"/>
                <a:gd name="connsiteX0" fmla="*/ 2143496 w 2143496"/>
                <a:gd name="connsiteY0" fmla="*/ 2903517 h 2903517"/>
                <a:gd name="connsiteX1" fmla="*/ 2125683 w 2143496"/>
                <a:gd name="connsiteY1" fmla="*/ 2861953 h 2903517"/>
                <a:gd name="connsiteX2" fmla="*/ 2101932 w 2143496"/>
                <a:gd name="connsiteY2" fmla="*/ 2826327 h 2903517"/>
                <a:gd name="connsiteX3" fmla="*/ 2095995 w 2143496"/>
                <a:gd name="connsiteY3" fmla="*/ 2796639 h 2903517"/>
                <a:gd name="connsiteX4" fmla="*/ 2090057 w 2143496"/>
                <a:gd name="connsiteY4" fmla="*/ 2778826 h 2903517"/>
                <a:gd name="connsiteX5" fmla="*/ 2084119 w 2143496"/>
                <a:gd name="connsiteY5" fmla="*/ 2749138 h 2903517"/>
                <a:gd name="connsiteX6" fmla="*/ 2066306 w 2143496"/>
                <a:gd name="connsiteY6" fmla="*/ 2743200 h 2903517"/>
                <a:gd name="connsiteX7" fmla="*/ 2048493 w 2143496"/>
                <a:gd name="connsiteY7" fmla="*/ 2731325 h 2903517"/>
                <a:gd name="connsiteX8" fmla="*/ 2012867 w 2143496"/>
                <a:gd name="connsiteY8" fmla="*/ 2719449 h 2903517"/>
                <a:gd name="connsiteX9" fmla="*/ 1995054 w 2143496"/>
                <a:gd name="connsiteY9" fmla="*/ 2701636 h 2903517"/>
                <a:gd name="connsiteX10" fmla="*/ 1977241 w 2143496"/>
                <a:gd name="connsiteY10" fmla="*/ 2695699 h 2903517"/>
                <a:gd name="connsiteX11" fmla="*/ 1894114 w 2143496"/>
                <a:gd name="connsiteY11" fmla="*/ 2683823 h 2903517"/>
                <a:gd name="connsiteX12" fmla="*/ 1793174 w 2143496"/>
                <a:gd name="connsiteY12" fmla="*/ 2671948 h 2903517"/>
                <a:gd name="connsiteX13" fmla="*/ 1775361 w 2143496"/>
                <a:gd name="connsiteY13" fmla="*/ 2666010 h 2903517"/>
                <a:gd name="connsiteX14" fmla="*/ 1769423 w 2143496"/>
                <a:gd name="connsiteY14" fmla="*/ 2648197 h 2903517"/>
                <a:gd name="connsiteX15" fmla="*/ 1757548 w 2143496"/>
                <a:gd name="connsiteY15" fmla="*/ 2630384 h 2903517"/>
                <a:gd name="connsiteX16" fmla="*/ 1745673 w 2143496"/>
                <a:gd name="connsiteY16" fmla="*/ 2523506 h 2903517"/>
                <a:gd name="connsiteX17" fmla="*/ 1733797 w 2143496"/>
                <a:gd name="connsiteY17" fmla="*/ 2487881 h 2903517"/>
                <a:gd name="connsiteX18" fmla="*/ 1710047 w 2143496"/>
                <a:gd name="connsiteY18" fmla="*/ 2452255 h 2903517"/>
                <a:gd name="connsiteX19" fmla="*/ 1704109 w 2143496"/>
                <a:gd name="connsiteY19" fmla="*/ 2422566 h 2903517"/>
                <a:gd name="connsiteX20" fmla="*/ 1686296 w 2143496"/>
                <a:gd name="connsiteY20" fmla="*/ 2404753 h 2903517"/>
                <a:gd name="connsiteX21" fmla="*/ 1674421 w 2143496"/>
                <a:gd name="connsiteY21" fmla="*/ 2333501 h 2903517"/>
                <a:gd name="connsiteX22" fmla="*/ 1662545 w 2143496"/>
                <a:gd name="connsiteY22" fmla="*/ 2232561 h 2903517"/>
                <a:gd name="connsiteX23" fmla="*/ 1656608 w 2143496"/>
                <a:gd name="connsiteY23" fmla="*/ 2214748 h 2903517"/>
                <a:gd name="connsiteX24" fmla="*/ 1626919 w 2143496"/>
                <a:gd name="connsiteY24" fmla="*/ 2185060 h 2903517"/>
                <a:gd name="connsiteX25" fmla="*/ 1615044 w 2143496"/>
                <a:gd name="connsiteY25" fmla="*/ 2173184 h 2903517"/>
                <a:gd name="connsiteX26" fmla="*/ 1579418 w 2143496"/>
                <a:gd name="connsiteY26" fmla="*/ 2161309 h 2903517"/>
                <a:gd name="connsiteX27" fmla="*/ 1531917 w 2143496"/>
                <a:gd name="connsiteY27" fmla="*/ 2119745 h 2903517"/>
                <a:gd name="connsiteX28" fmla="*/ 1502228 w 2143496"/>
                <a:gd name="connsiteY28" fmla="*/ 2095995 h 2903517"/>
                <a:gd name="connsiteX29" fmla="*/ 1496291 w 2143496"/>
                <a:gd name="connsiteY29" fmla="*/ 2078182 h 2903517"/>
                <a:gd name="connsiteX30" fmla="*/ 1472540 w 2143496"/>
                <a:gd name="connsiteY30" fmla="*/ 2048494 h 2903517"/>
                <a:gd name="connsiteX31" fmla="*/ 1460665 w 2143496"/>
                <a:gd name="connsiteY31" fmla="*/ 2036618 h 2903517"/>
                <a:gd name="connsiteX32" fmla="*/ 1442852 w 2143496"/>
                <a:gd name="connsiteY32" fmla="*/ 2006930 h 2903517"/>
                <a:gd name="connsiteX33" fmla="*/ 1407226 w 2143496"/>
                <a:gd name="connsiteY33" fmla="*/ 1983179 h 2903517"/>
                <a:gd name="connsiteX34" fmla="*/ 1395351 w 2143496"/>
                <a:gd name="connsiteY34" fmla="*/ 1965366 h 2903517"/>
                <a:gd name="connsiteX35" fmla="*/ 1389413 w 2143496"/>
                <a:gd name="connsiteY35" fmla="*/ 1947553 h 2903517"/>
                <a:gd name="connsiteX36" fmla="*/ 1371600 w 2143496"/>
                <a:gd name="connsiteY36" fmla="*/ 1935678 h 2903517"/>
                <a:gd name="connsiteX37" fmla="*/ 1335974 w 2143496"/>
                <a:gd name="connsiteY37" fmla="*/ 1894114 h 2903517"/>
                <a:gd name="connsiteX38" fmla="*/ 1318161 w 2143496"/>
                <a:gd name="connsiteY38" fmla="*/ 1870364 h 2903517"/>
                <a:gd name="connsiteX39" fmla="*/ 1282535 w 2143496"/>
                <a:gd name="connsiteY39" fmla="*/ 1852551 h 2903517"/>
                <a:gd name="connsiteX40" fmla="*/ 1252847 w 2143496"/>
                <a:gd name="connsiteY40" fmla="*/ 1822862 h 2903517"/>
                <a:gd name="connsiteX41" fmla="*/ 1246909 w 2143496"/>
                <a:gd name="connsiteY41" fmla="*/ 1805049 h 2903517"/>
                <a:gd name="connsiteX42" fmla="*/ 1157844 w 2143496"/>
                <a:gd name="connsiteY42" fmla="*/ 1787236 h 2903517"/>
                <a:gd name="connsiteX43" fmla="*/ 1122218 w 2143496"/>
                <a:gd name="connsiteY43" fmla="*/ 1769423 h 2903517"/>
                <a:gd name="connsiteX44" fmla="*/ 1104405 w 2143496"/>
                <a:gd name="connsiteY44" fmla="*/ 1751610 h 2903517"/>
                <a:gd name="connsiteX45" fmla="*/ 1021278 w 2143496"/>
                <a:gd name="connsiteY45" fmla="*/ 1733797 h 2903517"/>
                <a:gd name="connsiteX46" fmla="*/ 985652 w 2143496"/>
                <a:gd name="connsiteY46" fmla="*/ 1721922 h 2903517"/>
                <a:gd name="connsiteX47" fmla="*/ 872836 w 2143496"/>
                <a:gd name="connsiteY47" fmla="*/ 1715984 h 2903517"/>
                <a:gd name="connsiteX48" fmla="*/ 831273 w 2143496"/>
                <a:gd name="connsiteY48" fmla="*/ 1692234 h 2903517"/>
                <a:gd name="connsiteX49" fmla="*/ 813460 w 2143496"/>
                <a:gd name="connsiteY49" fmla="*/ 1680358 h 2903517"/>
                <a:gd name="connsiteX50" fmla="*/ 789709 w 2143496"/>
                <a:gd name="connsiteY50" fmla="*/ 1674421 h 2903517"/>
                <a:gd name="connsiteX51" fmla="*/ 700644 w 2143496"/>
                <a:gd name="connsiteY51" fmla="*/ 1561605 h 2903517"/>
                <a:gd name="connsiteX52" fmla="*/ 605641 w 2143496"/>
                <a:gd name="connsiteY52" fmla="*/ 1508166 h 2903517"/>
                <a:gd name="connsiteX53" fmla="*/ 552203 w 2143496"/>
                <a:gd name="connsiteY53" fmla="*/ 1460665 h 2903517"/>
                <a:gd name="connsiteX54" fmla="*/ 540327 w 2143496"/>
                <a:gd name="connsiteY54" fmla="*/ 1448790 h 2903517"/>
                <a:gd name="connsiteX55" fmla="*/ 486888 w 2143496"/>
                <a:gd name="connsiteY55" fmla="*/ 1407226 h 2903517"/>
                <a:gd name="connsiteX56" fmla="*/ 421574 w 2143496"/>
                <a:gd name="connsiteY56" fmla="*/ 1383475 h 2903517"/>
                <a:gd name="connsiteX57" fmla="*/ 385948 w 2143496"/>
                <a:gd name="connsiteY57" fmla="*/ 1347849 h 2903517"/>
                <a:gd name="connsiteX58" fmla="*/ 350322 w 2143496"/>
                <a:gd name="connsiteY58" fmla="*/ 1324099 h 2903517"/>
                <a:gd name="connsiteX59" fmla="*/ 302821 w 2143496"/>
                <a:gd name="connsiteY59" fmla="*/ 1270660 h 2903517"/>
                <a:gd name="connsiteX60" fmla="*/ 273132 w 2143496"/>
                <a:gd name="connsiteY60" fmla="*/ 1235034 h 2903517"/>
                <a:gd name="connsiteX61" fmla="*/ 255319 w 2143496"/>
                <a:gd name="connsiteY61" fmla="*/ 1229096 h 2903517"/>
                <a:gd name="connsiteX62" fmla="*/ 219693 w 2143496"/>
                <a:gd name="connsiteY62" fmla="*/ 1187532 h 2903517"/>
                <a:gd name="connsiteX63" fmla="*/ 172192 w 2143496"/>
                <a:gd name="connsiteY63" fmla="*/ 1062842 h 2903517"/>
                <a:gd name="connsiteX64" fmla="*/ 166254 w 2143496"/>
                <a:gd name="connsiteY64" fmla="*/ 1045029 h 2903517"/>
                <a:gd name="connsiteX65" fmla="*/ 148441 w 2143496"/>
                <a:gd name="connsiteY65" fmla="*/ 1021278 h 2903517"/>
                <a:gd name="connsiteX66" fmla="*/ 136566 w 2143496"/>
                <a:gd name="connsiteY66" fmla="*/ 973777 h 2903517"/>
                <a:gd name="connsiteX67" fmla="*/ 136566 w 2143496"/>
                <a:gd name="connsiteY67" fmla="*/ 866899 h 2903517"/>
                <a:gd name="connsiteX68" fmla="*/ 124691 w 2143496"/>
                <a:gd name="connsiteY68" fmla="*/ 849086 h 2903517"/>
                <a:gd name="connsiteX69" fmla="*/ 77190 w 2143496"/>
                <a:gd name="connsiteY69" fmla="*/ 730332 h 2903517"/>
                <a:gd name="connsiteX70" fmla="*/ 71252 w 2143496"/>
                <a:gd name="connsiteY70" fmla="*/ 712519 h 2903517"/>
                <a:gd name="connsiteX71" fmla="*/ 59377 w 2143496"/>
                <a:gd name="connsiteY71" fmla="*/ 653143 h 2903517"/>
                <a:gd name="connsiteX72" fmla="*/ 53439 w 2143496"/>
                <a:gd name="connsiteY72" fmla="*/ 439387 h 2903517"/>
                <a:gd name="connsiteX73" fmla="*/ 71252 w 2143496"/>
                <a:gd name="connsiteY73" fmla="*/ 338447 h 2903517"/>
                <a:gd name="connsiteX74" fmla="*/ 65314 w 2143496"/>
                <a:gd name="connsiteY74" fmla="*/ 100940 h 2903517"/>
                <a:gd name="connsiteX75" fmla="*/ 11875 w 2143496"/>
                <a:gd name="connsiteY75" fmla="*/ 35626 h 2903517"/>
                <a:gd name="connsiteX76" fmla="*/ 0 w 2143496"/>
                <a:gd name="connsiteY76" fmla="*/ 0 h 2903517"/>
                <a:gd name="connsiteX0" fmla="*/ 2143496 w 2143496"/>
                <a:gd name="connsiteY0" fmla="*/ 2903517 h 2903517"/>
                <a:gd name="connsiteX1" fmla="*/ 2125683 w 2143496"/>
                <a:gd name="connsiteY1" fmla="*/ 2861953 h 2903517"/>
                <a:gd name="connsiteX2" fmla="*/ 2101932 w 2143496"/>
                <a:gd name="connsiteY2" fmla="*/ 2826327 h 2903517"/>
                <a:gd name="connsiteX3" fmla="*/ 2095995 w 2143496"/>
                <a:gd name="connsiteY3" fmla="*/ 2796639 h 2903517"/>
                <a:gd name="connsiteX4" fmla="*/ 2090057 w 2143496"/>
                <a:gd name="connsiteY4" fmla="*/ 2778826 h 2903517"/>
                <a:gd name="connsiteX5" fmla="*/ 2084119 w 2143496"/>
                <a:gd name="connsiteY5" fmla="*/ 2749138 h 2903517"/>
                <a:gd name="connsiteX6" fmla="*/ 2066306 w 2143496"/>
                <a:gd name="connsiteY6" fmla="*/ 2743200 h 2903517"/>
                <a:gd name="connsiteX7" fmla="*/ 2048493 w 2143496"/>
                <a:gd name="connsiteY7" fmla="*/ 2731325 h 2903517"/>
                <a:gd name="connsiteX8" fmla="*/ 2012867 w 2143496"/>
                <a:gd name="connsiteY8" fmla="*/ 2719449 h 2903517"/>
                <a:gd name="connsiteX9" fmla="*/ 1995054 w 2143496"/>
                <a:gd name="connsiteY9" fmla="*/ 2701636 h 2903517"/>
                <a:gd name="connsiteX10" fmla="*/ 1977241 w 2143496"/>
                <a:gd name="connsiteY10" fmla="*/ 2695699 h 2903517"/>
                <a:gd name="connsiteX11" fmla="*/ 1894114 w 2143496"/>
                <a:gd name="connsiteY11" fmla="*/ 2683823 h 2903517"/>
                <a:gd name="connsiteX12" fmla="*/ 1793174 w 2143496"/>
                <a:gd name="connsiteY12" fmla="*/ 2671948 h 2903517"/>
                <a:gd name="connsiteX13" fmla="*/ 1775361 w 2143496"/>
                <a:gd name="connsiteY13" fmla="*/ 2666010 h 2903517"/>
                <a:gd name="connsiteX14" fmla="*/ 1769423 w 2143496"/>
                <a:gd name="connsiteY14" fmla="*/ 2648197 h 2903517"/>
                <a:gd name="connsiteX15" fmla="*/ 1757548 w 2143496"/>
                <a:gd name="connsiteY15" fmla="*/ 2630384 h 2903517"/>
                <a:gd name="connsiteX16" fmla="*/ 1745673 w 2143496"/>
                <a:gd name="connsiteY16" fmla="*/ 2523506 h 2903517"/>
                <a:gd name="connsiteX17" fmla="*/ 1733797 w 2143496"/>
                <a:gd name="connsiteY17" fmla="*/ 2487881 h 2903517"/>
                <a:gd name="connsiteX18" fmla="*/ 1710047 w 2143496"/>
                <a:gd name="connsiteY18" fmla="*/ 2452255 h 2903517"/>
                <a:gd name="connsiteX19" fmla="*/ 1704109 w 2143496"/>
                <a:gd name="connsiteY19" fmla="*/ 2422566 h 2903517"/>
                <a:gd name="connsiteX20" fmla="*/ 1686296 w 2143496"/>
                <a:gd name="connsiteY20" fmla="*/ 2404753 h 2903517"/>
                <a:gd name="connsiteX21" fmla="*/ 1674421 w 2143496"/>
                <a:gd name="connsiteY21" fmla="*/ 2333501 h 2903517"/>
                <a:gd name="connsiteX22" fmla="*/ 1662545 w 2143496"/>
                <a:gd name="connsiteY22" fmla="*/ 2232561 h 2903517"/>
                <a:gd name="connsiteX23" fmla="*/ 1656608 w 2143496"/>
                <a:gd name="connsiteY23" fmla="*/ 2214748 h 2903517"/>
                <a:gd name="connsiteX24" fmla="*/ 1626919 w 2143496"/>
                <a:gd name="connsiteY24" fmla="*/ 2185060 h 2903517"/>
                <a:gd name="connsiteX25" fmla="*/ 1615044 w 2143496"/>
                <a:gd name="connsiteY25" fmla="*/ 2173184 h 2903517"/>
                <a:gd name="connsiteX26" fmla="*/ 1579418 w 2143496"/>
                <a:gd name="connsiteY26" fmla="*/ 2161309 h 2903517"/>
                <a:gd name="connsiteX27" fmla="*/ 1531917 w 2143496"/>
                <a:gd name="connsiteY27" fmla="*/ 2119745 h 2903517"/>
                <a:gd name="connsiteX28" fmla="*/ 1502228 w 2143496"/>
                <a:gd name="connsiteY28" fmla="*/ 2095995 h 2903517"/>
                <a:gd name="connsiteX29" fmla="*/ 1496291 w 2143496"/>
                <a:gd name="connsiteY29" fmla="*/ 2078182 h 2903517"/>
                <a:gd name="connsiteX30" fmla="*/ 1472540 w 2143496"/>
                <a:gd name="connsiteY30" fmla="*/ 2048494 h 2903517"/>
                <a:gd name="connsiteX31" fmla="*/ 1460665 w 2143496"/>
                <a:gd name="connsiteY31" fmla="*/ 2036618 h 2903517"/>
                <a:gd name="connsiteX32" fmla="*/ 1442852 w 2143496"/>
                <a:gd name="connsiteY32" fmla="*/ 2006930 h 2903517"/>
                <a:gd name="connsiteX33" fmla="*/ 1407226 w 2143496"/>
                <a:gd name="connsiteY33" fmla="*/ 1983179 h 2903517"/>
                <a:gd name="connsiteX34" fmla="*/ 1395351 w 2143496"/>
                <a:gd name="connsiteY34" fmla="*/ 1965366 h 2903517"/>
                <a:gd name="connsiteX35" fmla="*/ 1389413 w 2143496"/>
                <a:gd name="connsiteY35" fmla="*/ 1947553 h 2903517"/>
                <a:gd name="connsiteX36" fmla="*/ 1371600 w 2143496"/>
                <a:gd name="connsiteY36" fmla="*/ 1935678 h 2903517"/>
                <a:gd name="connsiteX37" fmla="*/ 1335974 w 2143496"/>
                <a:gd name="connsiteY37" fmla="*/ 1894114 h 2903517"/>
                <a:gd name="connsiteX38" fmla="*/ 1318161 w 2143496"/>
                <a:gd name="connsiteY38" fmla="*/ 1870364 h 2903517"/>
                <a:gd name="connsiteX39" fmla="*/ 1282535 w 2143496"/>
                <a:gd name="connsiteY39" fmla="*/ 1852551 h 2903517"/>
                <a:gd name="connsiteX40" fmla="*/ 1252847 w 2143496"/>
                <a:gd name="connsiteY40" fmla="*/ 1822862 h 2903517"/>
                <a:gd name="connsiteX41" fmla="*/ 1246909 w 2143496"/>
                <a:gd name="connsiteY41" fmla="*/ 1805049 h 2903517"/>
                <a:gd name="connsiteX42" fmla="*/ 1157844 w 2143496"/>
                <a:gd name="connsiteY42" fmla="*/ 1787236 h 2903517"/>
                <a:gd name="connsiteX43" fmla="*/ 1104405 w 2143496"/>
                <a:gd name="connsiteY43" fmla="*/ 1751610 h 2903517"/>
                <a:gd name="connsiteX44" fmla="*/ 1021278 w 2143496"/>
                <a:gd name="connsiteY44" fmla="*/ 1733797 h 2903517"/>
                <a:gd name="connsiteX45" fmla="*/ 985652 w 2143496"/>
                <a:gd name="connsiteY45" fmla="*/ 1721922 h 2903517"/>
                <a:gd name="connsiteX46" fmla="*/ 872836 w 2143496"/>
                <a:gd name="connsiteY46" fmla="*/ 1715984 h 2903517"/>
                <a:gd name="connsiteX47" fmla="*/ 831273 w 2143496"/>
                <a:gd name="connsiteY47" fmla="*/ 1692234 h 2903517"/>
                <a:gd name="connsiteX48" fmla="*/ 813460 w 2143496"/>
                <a:gd name="connsiteY48" fmla="*/ 1680358 h 2903517"/>
                <a:gd name="connsiteX49" fmla="*/ 789709 w 2143496"/>
                <a:gd name="connsiteY49" fmla="*/ 1674421 h 2903517"/>
                <a:gd name="connsiteX50" fmla="*/ 700644 w 2143496"/>
                <a:gd name="connsiteY50" fmla="*/ 1561605 h 2903517"/>
                <a:gd name="connsiteX51" fmla="*/ 605641 w 2143496"/>
                <a:gd name="connsiteY51" fmla="*/ 1508166 h 2903517"/>
                <a:gd name="connsiteX52" fmla="*/ 552203 w 2143496"/>
                <a:gd name="connsiteY52" fmla="*/ 1460665 h 2903517"/>
                <a:gd name="connsiteX53" fmla="*/ 540327 w 2143496"/>
                <a:gd name="connsiteY53" fmla="*/ 1448790 h 2903517"/>
                <a:gd name="connsiteX54" fmla="*/ 486888 w 2143496"/>
                <a:gd name="connsiteY54" fmla="*/ 1407226 h 2903517"/>
                <a:gd name="connsiteX55" fmla="*/ 421574 w 2143496"/>
                <a:gd name="connsiteY55" fmla="*/ 1383475 h 2903517"/>
                <a:gd name="connsiteX56" fmla="*/ 385948 w 2143496"/>
                <a:gd name="connsiteY56" fmla="*/ 1347849 h 2903517"/>
                <a:gd name="connsiteX57" fmla="*/ 350322 w 2143496"/>
                <a:gd name="connsiteY57" fmla="*/ 1324099 h 2903517"/>
                <a:gd name="connsiteX58" fmla="*/ 302821 w 2143496"/>
                <a:gd name="connsiteY58" fmla="*/ 1270660 h 2903517"/>
                <a:gd name="connsiteX59" fmla="*/ 273132 w 2143496"/>
                <a:gd name="connsiteY59" fmla="*/ 1235034 h 2903517"/>
                <a:gd name="connsiteX60" fmla="*/ 255319 w 2143496"/>
                <a:gd name="connsiteY60" fmla="*/ 1229096 h 2903517"/>
                <a:gd name="connsiteX61" fmla="*/ 219693 w 2143496"/>
                <a:gd name="connsiteY61" fmla="*/ 1187532 h 2903517"/>
                <a:gd name="connsiteX62" fmla="*/ 172192 w 2143496"/>
                <a:gd name="connsiteY62" fmla="*/ 1062842 h 2903517"/>
                <a:gd name="connsiteX63" fmla="*/ 166254 w 2143496"/>
                <a:gd name="connsiteY63" fmla="*/ 1045029 h 2903517"/>
                <a:gd name="connsiteX64" fmla="*/ 148441 w 2143496"/>
                <a:gd name="connsiteY64" fmla="*/ 1021278 h 2903517"/>
                <a:gd name="connsiteX65" fmla="*/ 136566 w 2143496"/>
                <a:gd name="connsiteY65" fmla="*/ 973777 h 2903517"/>
                <a:gd name="connsiteX66" fmla="*/ 136566 w 2143496"/>
                <a:gd name="connsiteY66" fmla="*/ 866899 h 2903517"/>
                <a:gd name="connsiteX67" fmla="*/ 124691 w 2143496"/>
                <a:gd name="connsiteY67" fmla="*/ 849086 h 2903517"/>
                <a:gd name="connsiteX68" fmla="*/ 77190 w 2143496"/>
                <a:gd name="connsiteY68" fmla="*/ 730332 h 2903517"/>
                <a:gd name="connsiteX69" fmla="*/ 71252 w 2143496"/>
                <a:gd name="connsiteY69" fmla="*/ 712519 h 2903517"/>
                <a:gd name="connsiteX70" fmla="*/ 59377 w 2143496"/>
                <a:gd name="connsiteY70" fmla="*/ 653143 h 2903517"/>
                <a:gd name="connsiteX71" fmla="*/ 53439 w 2143496"/>
                <a:gd name="connsiteY71" fmla="*/ 439387 h 2903517"/>
                <a:gd name="connsiteX72" fmla="*/ 71252 w 2143496"/>
                <a:gd name="connsiteY72" fmla="*/ 338447 h 2903517"/>
                <a:gd name="connsiteX73" fmla="*/ 65314 w 2143496"/>
                <a:gd name="connsiteY73" fmla="*/ 100940 h 2903517"/>
                <a:gd name="connsiteX74" fmla="*/ 11875 w 2143496"/>
                <a:gd name="connsiteY74" fmla="*/ 35626 h 2903517"/>
                <a:gd name="connsiteX75" fmla="*/ 0 w 2143496"/>
                <a:gd name="connsiteY75" fmla="*/ 0 h 2903517"/>
                <a:gd name="connsiteX0" fmla="*/ 2143496 w 2143496"/>
                <a:gd name="connsiteY0" fmla="*/ 2903517 h 2903517"/>
                <a:gd name="connsiteX1" fmla="*/ 2125683 w 2143496"/>
                <a:gd name="connsiteY1" fmla="*/ 2861953 h 2903517"/>
                <a:gd name="connsiteX2" fmla="*/ 2101932 w 2143496"/>
                <a:gd name="connsiteY2" fmla="*/ 2826327 h 2903517"/>
                <a:gd name="connsiteX3" fmla="*/ 2095995 w 2143496"/>
                <a:gd name="connsiteY3" fmla="*/ 2796639 h 2903517"/>
                <a:gd name="connsiteX4" fmla="*/ 2090057 w 2143496"/>
                <a:gd name="connsiteY4" fmla="*/ 2778826 h 2903517"/>
                <a:gd name="connsiteX5" fmla="*/ 2084119 w 2143496"/>
                <a:gd name="connsiteY5" fmla="*/ 2749138 h 2903517"/>
                <a:gd name="connsiteX6" fmla="*/ 2066306 w 2143496"/>
                <a:gd name="connsiteY6" fmla="*/ 2743200 h 2903517"/>
                <a:gd name="connsiteX7" fmla="*/ 2048493 w 2143496"/>
                <a:gd name="connsiteY7" fmla="*/ 2731325 h 2903517"/>
                <a:gd name="connsiteX8" fmla="*/ 2012867 w 2143496"/>
                <a:gd name="connsiteY8" fmla="*/ 2719449 h 2903517"/>
                <a:gd name="connsiteX9" fmla="*/ 1995054 w 2143496"/>
                <a:gd name="connsiteY9" fmla="*/ 2701636 h 2903517"/>
                <a:gd name="connsiteX10" fmla="*/ 1977241 w 2143496"/>
                <a:gd name="connsiteY10" fmla="*/ 2695699 h 2903517"/>
                <a:gd name="connsiteX11" fmla="*/ 1894114 w 2143496"/>
                <a:gd name="connsiteY11" fmla="*/ 2683823 h 2903517"/>
                <a:gd name="connsiteX12" fmla="*/ 1793174 w 2143496"/>
                <a:gd name="connsiteY12" fmla="*/ 2671948 h 2903517"/>
                <a:gd name="connsiteX13" fmla="*/ 1775361 w 2143496"/>
                <a:gd name="connsiteY13" fmla="*/ 2666010 h 2903517"/>
                <a:gd name="connsiteX14" fmla="*/ 1769423 w 2143496"/>
                <a:gd name="connsiteY14" fmla="*/ 2648197 h 2903517"/>
                <a:gd name="connsiteX15" fmla="*/ 1757548 w 2143496"/>
                <a:gd name="connsiteY15" fmla="*/ 2630384 h 2903517"/>
                <a:gd name="connsiteX16" fmla="*/ 1745673 w 2143496"/>
                <a:gd name="connsiteY16" fmla="*/ 2523506 h 2903517"/>
                <a:gd name="connsiteX17" fmla="*/ 1733797 w 2143496"/>
                <a:gd name="connsiteY17" fmla="*/ 2487881 h 2903517"/>
                <a:gd name="connsiteX18" fmla="*/ 1710047 w 2143496"/>
                <a:gd name="connsiteY18" fmla="*/ 2452255 h 2903517"/>
                <a:gd name="connsiteX19" fmla="*/ 1704109 w 2143496"/>
                <a:gd name="connsiteY19" fmla="*/ 2422566 h 2903517"/>
                <a:gd name="connsiteX20" fmla="*/ 1686296 w 2143496"/>
                <a:gd name="connsiteY20" fmla="*/ 2404753 h 2903517"/>
                <a:gd name="connsiteX21" fmla="*/ 1674421 w 2143496"/>
                <a:gd name="connsiteY21" fmla="*/ 2333501 h 2903517"/>
                <a:gd name="connsiteX22" fmla="*/ 1662545 w 2143496"/>
                <a:gd name="connsiteY22" fmla="*/ 2232561 h 2903517"/>
                <a:gd name="connsiteX23" fmla="*/ 1656608 w 2143496"/>
                <a:gd name="connsiteY23" fmla="*/ 2214748 h 2903517"/>
                <a:gd name="connsiteX24" fmla="*/ 1626919 w 2143496"/>
                <a:gd name="connsiteY24" fmla="*/ 2185060 h 2903517"/>
                <a:gd name="connsiteX25" fmla="*/ 1615044 w 2143496"/>
                <a:gd name="connsiteY25" fmla="*/ 2173184 h 2903517"/>
                <a:gd name="connsiteX26" fmla="*/ 1579418 w 2143496"/>
                <a:gd name="connsiteY26" fmla="*/ 2161309 h 2903517"/>
                <a:gd name="connsiteX27" fmla="*/ 1531917 w 2143496"/>
                <a:gd name="connsiteY27" fmla="*/ 2119745 h 2903517"/>
                <a:gd name="connsiteX28" fmla="*/ 1502228 w 2143496"/>
                <a:gd name="connsiteY28" fmla="*/ 2095995 h 2903517"/>
                <a:gd name="connsiteX29" fmla="*/ 1496291 w 2143496"/>
                <a:gd name="connsiteY29" fmla="*/ 2078182 h 2903517"/>
                <a:gd name="connsiteX30" fmla="*/ 1472540 w 2143496"/>
                <a:gd name="connsiteY30" fmla="*/ 2048494 h 2903517"/>
                <a:gd name="connsiteX31" fmla="*/ 1460665 w 2143496"/>
                <a:gd name="connsiteY31" fmla="*/ 2036618 h 2903517"/>
                <a:gd name="connsiteX32" fmla="*/ 1442852 w 2143496"/>
                <a:gd name="connsiteY32" fmla="*/ 2006930 h 2903517"/>
                <a:gd name="connsiteX33" fmla="*/ 1407226 w 2143496"/>
                <a:gd name="connsiteY33" fmla="*/ 1983179 h 2903517"/>
                <a:gd name="connsiteX34" fmla="*/ 1395351 w 2143496"/>
                <a:gd name="connsiteY34" fmla="*/ 1965366 h 2903517"/>
                <a:gd name="connsiteX35" fmla="*/ 1389413 w 2143496"/>
                <a:gd name="connsiteY35" fmla="*/ 1947553 h 2903517"/>
                <a:gd name="connsiteX36" fmla="*/ 1371600 w 2143496"/>
                <a:gd name="connsiteY36" fmla="*/ 1935678 h 2903517"/>
                <a:gd name="connsiteX37" fmla="*/ 1335974 w 2143496"/>
                <a:gd name="connsiteY37" fmla="*/ 1894114 h 2903517"/>
                <a:gd name="connsiteX38" fmla="*/ 1318161 w 2143496"/>
                <a:gd name="connsiteY38" fmla="*/ 1870364 h 2903517"/>
                <a:gd name="connsiteX39" fmla="*/ 1282535 w 2143496"/>
                <a:gd name="connsiteY39" fmla="*/ 1852551 h 2903517"/>
                <a:gd name="connsiteX40" fmla="*/ 1252847 w 2143496"/>
                <a:gd name="connsiteY40" fmla="*/ 1822862 h 2903517"/>
                <a:gd name="connsiteX41" fmla="*/ 1246909 w 2143496"/>
                <a:gd name="connsiteY41" fmla="*/ 1805049 h 2903517"/>
                <a:gd name="connsiteX42" fmla="*/ 1157844 w 2143496"/>
                <a:gd name="connsiteY42" fmla="*/ 1787236 h 2903517"/>
                <a:gd name="connsiteX43" fmla="*/ 1104405 w 2143496"/>
                <a:gd name="connsiteY43" fmla="*/ 1751610 h 2903517"/>
                <a:gd name="connsiteX44" fmla="*/ 1021278 w 2143496"/>
                <a:gd name="connsiteY44" fmla="*/ 1733797 h 2903517"/>
                <a:gd name="connsiteX45" fmla="*/ 872836 w 2143496"/>
                <a:gd name="connsiteY45" fmla="*/ 1715984 h 2903517"/>
                <a:gd name="connsiteX46" fmla="*/ 831273 w 2143496"/>
                <a:gd name="connsiteY46" fmla="*/ 1692234 h 2903517"/>
                <a:gd name="connsiteX47" fmla="*/ 813460 w 2143496"/>
                <a:gd name="connsiteY47" fmla="*/ 1680358 h 2903517"/>
                <a:gd name="connsiteX48" fmla="*/ 789709 w 2143496"/>
                <a:gd name="connsiteY48" fmla="*/ 1674421 h 2903517"/>
                <a:gd name="connsiteX49" fmla="*/ 700644 w 2143496"/>
                <a:gd name="connsiteY49" fmla="*/ 1561605 h 2903517"/>
                <a:gd name="connsiteX50" fmla="*/ 605641 w 2143496"/>
                <a:gd name="connsiteY50" fmla="*/ 1508166 h 2903517"/>
                <a:gd name="connsiteX51" fmla="*/ 552203 w 2143496"/>
                <a:gd name="connsiteY51" fmla="*/ 1460665 h 2903517"/>
                <a:gd name="connsiteX52" fmla="*/ 540327 w 2143496"/>
                <a:gd name="connsiteY52" fmla="*/ 1448790 h 2903517"/>
                <a:gd name="connsiteX53" fmla="*/ 486888 w 2143496"/>
                <a:gd name="connsiteY53" fmla="*/ 1407226 h 2903517"/>
                <a:gd name="connsiteX54" fmla="*/ 421574 w 2143496"/>
                <a:gd name="connsiteY54" fmla="*/ 1383475 h 2903517"/>
                <a:gd name="connsiteX55" fmla="*/ 385948 w 2143496"/>
                <a:gd name="connsiteY55" fmla="*/ 1347849 h 2903517"/>
                <a:gd name="connsiteX56" fmla="*/ 350322 w 2143496"/>
                <a:gd name="connsiteY56" fmla="*/ 1324099 h 2903517"/>
                <a:gd name="connsiteX57" fmla="*/ 302821 w 2143496"/>
                <a:gd name="connsiteY57" fmla="*/ 1270660 h 2903517"/>
                <a:gd name="connsiteX58" fmla="*/ 273132 w 2143496"/>
                <a:gd name="connsiteY58" fmla="*/ 1235034 h 2903517"/>
                <a:gd name="connsiteX59" fmla="*/ 255319 w 2143496"/>
                <a:gd name="connsiteY59" fmla="*/ 1229096 h 2903517"/>
                <a:gd name="connsiteX60" fmla="*/ 219693 w 2143496"/>
                <a:gd name="connsiteY60" fmla="*/ 1187532 h 2903517"/>
                <a:gd name="connsiteX61" fmla="*/ 172192 w 2143496"/>
                <a:gd name="connsiteY61" fmla="*/ 1062842 h 2903517"/>
                <a:gd name="connsiteX62" fmla="*/ 166254 w 2143496"/>
                <a:gd name="connsiteY62" fmla="*/ 1045029 h 2903517"/>
                <a:gd name="connsiteX63" fmla="*/ 148441 w 2143496"/>
                <a:gd name="connsiteY63" fmla="*/ 1021278 h 2903517"/>
                <a:gd name="connsiteX64" fmla="*/ 136566 w 2143496"/>
                <a:gd name="connsiteY64" fmla="*/ 973777 h 2903517"/>
                <a:gd name="connsiteX65" fmla="*/ 136566 w 2143496"/>
                <a:gd name="connsiteY65" fmla="*/ 866899 h 2903517"/>
                <a:gd name="connsiteX66" fmla="*/ 124691 w 2143496"/>
                <a:gd name="connsiteY66" fmla="*/ 849086 h 2903517"/>
                <a:gd name="connsiteX67" fmla="*/ 77190 w 2143496"/>
                <a:gd name="connsiteY67" fmla="*/ 730332 h 2903517"/>
                <a:gd name="connsiteX68" fmla="*/ 71252 w 2143496"/>
                <a:gd name="connsiteY68" fmla="*/ 712519 h 2903517"/>
                <a:gd name="connsiteX69" fmla="*/ 59377 w 2143496"/>
                <a:gd name="connsiteY69" fmla="*/ 653143 h 2903517"/>
                <a:gd name="connsiteX70" fmla="*/ 53439 w 2143496"/>
                <a:gd name="connsiteY70" fmla="*/ 439387 h 2903517"/>
                <a:gd name="connsiteX71" fmla="*/ 71252 w 2143496"/>
                <a:gd name="connsiteY71" fmla="*/ 338447 h 2903517"/>
                <a:gd name="connsiteX72" fmla="*/ 65314 w 2143496"/>
                <a:gd name="connsiteY72" fmla="*/ 100940 h 2903517"/>
                <a:gd name="connsiteX73" fmla="*/ 11875 w 2143496"/>
                <a:gd name="connsiteY73" fmla="*/ 35626 h 2903517"/>
                <a:gd name="connsiteX74" fmla="*/ 0 w 2143496"/>
                <a:gd name="connsiteY74" fmla="*/ 0 h 2903517"/>
                <a:gd name="connsiteX0" fmla="*/ 2143496 w 2143496"/>
                <a:gd name="connsiteY0" fmla="*/ 2903517 h 2903517"/>
                <a:gd name="connsiteX1" fmla="*/ 2125683 w 2143496"/>
                <a:gd name="connsiteY1" fmla="*/ 2861953 h 2903517"/>
                <a:gd name="connsiteX2" fmla="*/ 2101932 w 2143496"/>
                <a:gd name="connsiteY2" fmla="*/ 2826327 h 2903517"/>
                <a:gd name="connsiteX3" fmla="*/ 2095995 w 2143496"/>
                <a:gd name="connsiteY3" fmla="*/ 2796639 h 2903517"/>
                <a:gd name="connsiteX4" fmla="*/ 2090057 w 2143496"/>
                <a:gd name="connsiteY4" fmla="*/ 2778826 h 2903517"/>
                <a:gd name="connsiteX5" fmla="*/ 2084119 w 2143496"/>
                <a:gd name="connsiteY5" fmla="*/ 2749138 h 2903517"/>
                <a:gd name="connsiteX6" fmla="*/ 2066306 w 2143496"/>
                <a:gd name="connsiteY6" fmla="*/ 2743200 h 2903517"/>
                <a:gd name="connsiteX7" fmla="*/ 2048493 w 2143496"/>
                <a:gd name="connsiteY7" fmla="*/ 2731325 h 2903517"/>
                <a:gd name="connsiteX8" fmla="*/ 2012867 w 2143496"/>
                <a:gd name="connsiteY8" fmla="*/ 2719449 h 2903517"/>
                <a:gd name="connsiteX9" fmla="*/ 1995054 w 2143496"/>
                <a:gd name="connsiteY9" fmla="*/ 2701636 h 2903517"/>
                <a:gd name="connsiteX10" fmla="*/ 1977241 w 2143496"/>
                <a:gd name="connsiteY10" fmla="*/ 2695699 h 2903517"/>
                <a:gd name="connsiteX11" fmla="*/ 1894114 w 2143496"/>
                <a:gd name="connsiteY11" fmla="*/ 2683823 h 2903517"/>
                <a:gd name="connsiteX12" fmla="*/ 1793174 w 2143496"/>
                <a:gd name="connsiteY12" fmla="*/ 2671948 h 2903517"/>
                <a:gd name="connsiteX13" fmla="*/ 1775361 w 2143496"/>
                <a:gd name="connsiteY13" fmla="*/ 2666010 h 2903517"/>
                <a:gd name="connsiteX14" fmla="*/ 1769423 w 2143496"/>
                <a:gd name="connsiteY14" fmla="*/ 2648197 h 2903517"/>
                <a:gd name="connsiteX15" fmla="*/ 1757548 w 2143496"/>
                <a:gd name="connsiteY15" fmla="*/ 2630384 h 2903517"/>
                <a:gd name="connsiteX16" fmla="*/ 1745673 w 2143496"/>
                <a:gd name="connsiteY16" fmla="*/ 2523506 h 2903517"/>
                <a:gd name="connsiteX17" fmla="*/ 1733797 w 2143496"/>
                <a:gd name="connsiteY17" fmla="*/ 2487881 h 2903517"/>
                <a:gd name="connsiteX18" fmla="*/ 1710047 w 2143496"/>
                <a:gd name="connsiteY18" fmla="*/ 2452255 h 2903517"/>
                <a:gd name="connsiteX19" fmla="*/ 1704109 w 2143496"/>
                <a:gd name="connsiteY19" fmla="*/ 2422566 h 2903517"/>
                <a:gd name="connsiteX20" fmla="*/ 1686296 w 2143496"/>
                <a:gd name="connsiteY20" fmla="*/ 2404753 h 2903517"/>
                <a:gd name="connsiteX21" fmla="*/ 1674421 w 2143496"/>
                <a:gd name="connsiteY21" fmla="*/ 2333501 h 2903517"/>
                <a:gd name="connsiteX22" fmla="*/ 1662545 w 2143496"/>
                <a:gd name="connsiteY22" fmla="*/ 2232561 h 2903517"/>
                <a:gd name="connsiteX23" fmla="*/ 1656608 w 2143496"/>
                <a:gd name="connsiteY23" fmla="*/ 2214748 h 2903517"/>
                <a:gd name="connsiteX24" fmla="*/ 1626919 w 2143496"/>
                <a:gd name="connsiteY24" fmla="*/ 2185060 h 2903517"/>
                <a:gd name="connsiteX25" fmla="*/ 1615044 w 2143496"/>
                <a:gd name="connsiteY25" fmla="*/ 2173184 h 2903517"/>
                <a:gd name="connsiteX26" fmla="*/ 1579418 w 2143496"/>
                <a:gd name="connsiteY26" fmla="*/ 2161309 h 2903517"/>
                <a:gd name="connsiteX27" fmla="*/ 1531917 w 2143496"/>
                <a:gd name="connsiteY27" fmla="*/ 2119745 h 2903517"/>
                <a:gd name="connsiteX28" fmla="*/ 1502228 w 2143496"/>
                <a:gd name="connsiteY28" fmla="*/ 2095995 h 2903517"/>
                <a:gd name="connsiteX29" fmla="*/ 1496291 w 2143496"/>
                <a:gd name="connsiteY29" fmla="*/ 2078182 h 2903517"/>
                <a:gd name="connsiteX30" fmla="*/ 1472540 w 2143496"/>
                <a:gd name="connsiteY30" fmla="*/ 2048494 h 2903517"/>
                <a:gd name="connsiteX31" fmla="*/ 1460665 w 2143496"/>
                <a:gd name="connsiteY31" fmla="*/ 2036618 h 2903517"/>
                <a:gd name="connsiteX32" fmla="*/ 1442852 w 2143496"/>
                <a:gd name="connsiteY32" fmla="*/ 2006930 h 2903517"/>
                <a:gd name="connsiteX33" fmla="*/ 1407226 w 2143496"/>
                <a:gd name="connsiteY33" fmla="*/ 1983179 h 2903517"/>
                <a:gd name="connsiteX34" fmla="*/ 1395351 w 2143496"/>
                <a:gd name="connsiteY34" fmla="*/ 1965366 h 2903517"/>
                <a:gd name="connsiteX35" fmla="*/ 1389413 w 2143496"/>
                <a:gd name="connsiteY35" fmla="*/ 1947553 h 2903517"/>
                <a:gd name="connsiteX36" fmla="*/ 1371600 w 2143496"/>
                <a:gd name="connsiteY36" fmla="*/ 1935678 h 2903517"/>
                <a:gd name="connsiteX37" fmla="*/ 1335974 w 2143496"/>
                <a:gd name="connsiteY37" fmla="*/ 1894114 h 2903517"/>
                <a:gd name="connsiteX38" fmla="*/ 1318161 w 2143496"/>
                <a:gd name="connsiteY38" fmla="*/ 1870364 h 2903517"/>
                <a:gd name="connsiteX39" fmla="*/ 1282535 w 2143496"/>
                <a:gd name="connsiteY39" fmla="*/ 1852551 h 2903517"/>
                <a:gd name="connsiteX40" fmla="*/ 1252847 w 2143496"/>
                <a:gd name="connsiteY40" fmla="*/ 1822862 h 2903517"/>
                <a:gd name="connsiteX41" fmla="*/ 1246909 w 2143496"/>
                <a:gd name="connsiteY41" fmla="*/ 1805049 h 2903517"/>
                <a:gd name="connsiteX42" fmla="*/ 1157844 w 2143496"/>
                <a:gd name="connsiteY42" fmla="*/ 1787236 h 2903517"/>
                <a:gd name="connsiteX43" fmla="*/ 1104405 w 2143496"/>
                <a:gd name="connsiteY43" fmla="*/ 1751610 h 2903517"/>
                <a:gd name="connsiteX44" fmla="*/ 1021278 w 2143496"/>
                <a:gd name="connsiteY44" fmla="*/ 1733797 h 2903517"/>
                <a:gd name="connsiteX45" fmla="*/ 831273 w 2143496"/>
                <a:gd name="connsiteY45" fmla="*/ 1692234 h 2903517"/>
                <a:gd name="connsiteX46" fmla="*/ 813460 w 2143496"/>
                <a:gd name="connsiteY46" fmla="*/ 1680358 h 2903517"/>
                <a:gd name="connsiteX47" fmla="*/ 789709 w 2143496"/>
                <a:gd name="connsiteY47" fmla="*/ 1674421 h 2903517"/>
                <a:gd name="connsiteX48" fmla="*/ 700644 w 2143496"/>
                <a:gd name="connsiteY48" fmla="*/ 1561605 h 2903517"/>
                <a:gd name="connsiteX49" fmla="*/ 605641 w 2143496"/>
                <a:gd name="connsiteY49" fmla="*/ 1508166 h 2903517"/>
                <a:gd name="connsiteX50" fmla="*/ 552203 w 2143496"/>
                <a:gd name="connsiteY50" fmla="*/ 1460665 h 2903517"/>
                <a:gd name="connsiteX51" fmla="*/ 540327 w 2143496"/>
                <a:gd name="connsiteY51" fmla="*/ 1448790 h 2903517"/>
                <a:gd name="connsiteX52" fmla="*/ 486888 w 2143496"/>
                <a:gd name="connsiteY52" fmla="*/ 1407226 h 2903517"/>
                <a:gd name="connsiteX53" fmla="*/ 421574 w 2143496"/>
                <a:gd name="connsiteY53" fmla="*/ 1383475 h 2903517"/>
                <a:gd name="connsiteX54" fmla="*/ 385948 w 2143496"/>
                <a:gd name="connsiteY54" fmla="*/ 1347849 h 2903517"/>
                <a:gd name="connsiteX55" fmla="*/ 350322 w 2143496"/>
                <a:gd name="connsiteY55" fmla="*/ 1324099 h 2903517"/>
                <a:gd name="connsiteX56" fmla="*/ 302821 w 2143496"/>
                <a:gd name="connsiteY56" fmla="*/ 1270660 h 2903517"/>
                <a:gd name="connsiteX57" fmla="*/ 273132 w 2143496"/>
                <a:gd name="connsiteY57" fmla="*/ 1235034 h 2903517"/>
                <a:gd name="connsiteX58" fmla="*/ 255319 w 2143496"/>
                <a:gd name="connsiteY58" fmla="*/ 1229096 h 2903517"/>
                <a:gd name="connsiteX59" fmla="*/ 219693 w 2143496"/>
                <a:gd name="connsiteY59" fmla="*/ 1187532 h 2903517"/>
                <a:gd name="connsiteX60" fmla="*/ 172192 w 2143496"/>
                <a:gd name="connsiteY60" fmla="*/ 1062842 h 2903517"/>
                <a:gd name="connsiteX61" fmla="*/ 166254 w 2143496"/>
                <a:gd name="connsiteY61" fmla="*/ 1045029 h 2903517"/>
                <a:gd name="connsiteX62" fmla="*/ 148441 w 2143496"/>
                <a:gd name="connsiteY62" fmla="*/ 1021278 h 2903517"/>
                <a:gd name="connsiteX63" fmla="*/ 136566 w 2143496"/>
                <a:gd name="connsiteY63" fmla="*/ 973777 h 2903517"/>
                <a:gd name="connsiteX64" fmla="*/ 136566 w 2143496"/>
                <a:gd name="connsiteY64" fmla="*/ 866899 h 2903517"/>
                <a:gd name="connsiteX65" fmla="*/ 124691 w 2143496"/>
                <a:gd name="connsiteY65" fmla="*/ 849086 h 2903517"/>
                <a:gd name="connsiteX66" fmla="*/ 77190 w 2143496"/>
                <a:gd name="connsiteY66" fmla="*/ 730332 h 2903517"/>
                <a:gd name="connsiteX67" fmla="*/ 71252 w 2143496"/>
                <a:gd name="connsiteY67" fmla="*/ 712519 h 2903517"/>
                <a:gd name="connsiteX68" fmla="*/ 59377 w 2143496"/>
                <a:gd name="connsiteY68" fmla="*/ 653143 h 2903517"/>
                <a:gd name="connsiteX69" fmla="*/ 53439 w 2143496"/>
                <a:gd name="connsiteY69" fmla="*/ 439387 h 2903517"/>
                <a:gd name="connsiteX70" fmla="*/ 71252 w 2143496"/>
                <a:gd name="connsiteY70" fmla="*/ 338447 h 2903517"/>
                <a:gd name="connsiteX71" fmla="*/ 65314 w 2143496"/>
                <a:gd name="connsiteY71" fmla="*/ 100940 h 2903517"/>
                <a:gd name="connsiteX72" fmla="*/ 11875 w 2143496"/>
                <a:gd name="connsiteY72" fmla="*/ 35626 h 2903517"/>
                <a:gd name="connsiteX73" fmla="*/ 0 w 2143496"/>
                <a:gd name="connsiteY73" fmla="*/ 0 h 2903517"/>
                <a:gd name="connsiteX0" fmla="*/ 2143496 w 2143496"/>
                <a:gd name="connsiteY0" fmla="*/ 2903517 h 2903517"/>
                <a:gd name="connsiteX1" fmla="*/ 2125683 w 2143496"/>
                <a:gd name="connsiteY1" fmla="*/ 2861953 h 2903517"/>
                <a:gd name="connsiteX2" fmla="*/ 2101932 w 2143496"/>
                <a:gd name="connsiteY2" fmla="*/ 2826327 h 2903517"/>
                <a:gd name="connsiteX3" fmla="*/ 2095995 w 2143496"/>
                <a:gd name="connsiteY3" fmla="*/ 2796639 h 2903517"/>
                <a:gd name="connsiteX4" fmla="*/ 2090057 w 2143496"/>
                <a:gd name="connsiteY4" fmla="*/ 2778826 h 2903517"/>
                <a:gd name="connsiteX5" fmla="*/ 2084119 w 2143496"/>
                <a:gd name="connsiteY5" fmla="*/ 2749138 h 2903517"/>
                <a:gd name="connsiteX6" fmla="*/ 2066306 w 2143496"/>
                <a:gd name="connsiteY6" fmla="*/ 2743200 h 2903517"/>
                <a:gd name="connsiteX7" fmla="*/ 2048493 w 2143496"/>
                <a:gd name="connsiteY7" fmla="*/ 2731325 h 2903517"/>
                <a:gd name="connsiteX8" fmla="*/ 2012867 w 2143496"/>
                <a:gd name="connsiteY8" fmla="*/ 2719449 h 2903517"/>
                <a:gd name="connsiteX9" fmla="*/ 1995054 w 2143496"/>
                <a:gd name="connsiteY9" fmla="*/ 2701636 h 2903517"/>
                <a:gd name="connsiteX10" fmla="*/ 1977241 w 2143496"/>
                <a:gd name="connsiteY10" fmla="*/ 2695699 h 2903517"/>
                <a:gd name="connsiteX11" fmla="*/ 1894114 w 2143496"/>
                <a:gd name="connsiteY11" fmla="*/ 2683823 h 2903517"/>
                <a:gd name="connsiteX12" fmla="*/ 1793174 w 2143496"/>
                <a:gd name="connsiteY12" fmla="*/ 2671948 h 2903517"/>
                <a:gd name="connsiteX13" fmla="*/ 1775361 w 2143496"/>
                <a:gd name="connsiteY13" fmla="*/ 2666010 h 2903517"/>
                <a:gd name="connsiteX14" fmla="*/ 1769423 w 2143496"/>
                <a:gd name="connsiteY14" fmla="*/ 2648197 h 2903517"/>
                <a:gd name="connsiteX15" fmla="*/ 1757548 w 2143496"/>
                <a:gd name="connsiteY15" fmla="*/ 2630384 h 2903517"/>
                <a:gd name="connsiteX16" fmla="*/ 1745673 w 2143496"/>
                <a:gd name="connsiteY16" fmla="*/ 2523506 h 2903517"/>
                <a:gd name="connsiteX17" fmla="*/ 1733797 w 2143496"/>
                <a:gd name="connsiteY17" fmla="*/ 2487881 h 2903517"/>
                <a:gd name="connsiteX18" fmla="*/ 1710047 w 2143496"/>
                <a:gd name="connsiteY18" fmla="*/ 2452255 h 2903517"/>
                <a:gd name="connsiteX19" fmla="*/ 1704109 w 2143496"/>
                <a:gd name="connsiteY19" fmla="*/ 2422566 h 2903517"/>
                <a:gd name="connsiteX20" fmla="*/ 1686296 w 2143496"/>
                <a:gd name="connsiteY20" fmla="*/ 2404753 h 2903517"/>
                <a:gd name="connsiteX21" fmla="*/ 1674421 w 2143496"/>
                <a:gd name="connsiteY21" fmla="*/ 2333501 h 2903517"/>
                <a:gd name="connsiteX22" fmla="*/ 1662545 w 2143496"/>
                <a:gd name="connsiteY22" fmla="*/ 2232561 h 2903517"/>
                <a:gd name="connsiteX23" fmla="*/ 1656608 w 2143496"/>
                <a:gd name="connsiteY23" fmla="*/ 2214748 h 2903517"/>
                <a:gd name="connsiteX24" fmla="*/ 1626919 w 2143496"/>
                <a:gd name="connsiteY24" fmla="*/ 2185060 h 2903517"/>
                <a:gd name="connsiteX25" fmla="*/ 1615044 w 2143496"/>
                <a:gd name="connsiteY25" fmla="*/ 2173184 h 2903517"/>
                <a:gd name="connsiteX26" fmla="*/ 1579418 w 2143496"/>
                <a:gd name="connsiteY26" fmla="*/ 2161309 h 2903517"/>
                <a:gd name="connsiteX27" fmla="*/ 1531917 w 2143496"/>
                <a:gd name="connsiteY27" fmla="*/ 2119745 h 2903517"/>
                <a:gd name="connsiteX28" fmla="*/ 1502228 w 2143496"/>
                <a:gd name="connsiteY28" fmla="*/ 2095995 h 2903517"/>
                <a:gd name="connsiteX29" fmla="*/ 1496291 w 2143496"/>
                <a:gd name="connsiteY29" fmla="*/ 2078182 h 2903517"/>
                <a:gd name="connsiteX30" fmla="*/ 1472540 w 2143496"/>
                <a:gd name="connsiteY30" fmla="*/ 2048494 h 2903517"/>
                <a:gd name="connsiteX31" fmla="*/ 1460665 w 2143496"/>
                <a:gd name="connsiteY31" fmla="*/ 2036618 h 2903517"/>
                <a:gd name="connsiteX32" fmla="*/ 1442852 w 2143496"/>
                <a:gd name="connsiteY32" fmla="*/ 2006930 h 2903517"/>
                <a:gd name="connsiteX33" fmla="*/ 1407226 w 2143496"/>
                <a:gd name="connsiteY33" fmla="*/ 1983179 h 2903517"/>
                <a:gd name="connsiteX34" fmla="*/ 1395351 w 2143496"/>
                <a:gd name="connsiteY34" fmla="*/ 1965366 h 2903517"/>
                <a:gd name="connsiteX35" fmla="*/ 1389413 w 2143496"/>
                <a:gd name="connsiteY35" fmla="*/ 1947553 h 2903517"/>
                <a:gd name="connsiteX36" fmla="*/ 1371600 w 2143496"/>
                <a:gd name="connsiteY36" fmla="*/ 1935678 h 2903517"/>
                <a:gd name="connsiteX37" fmla="*/ 1335974 w 2143496"/>
                <a:gd name="connsiteY37" fmla="*/ 1894114 h 2903517"/>
                <a:gd name="connsiteX38" fmla="*/ 1318161 w 2143496"/>
                <a:gd name="connsiteY38" fmla="*/ 1870364 h 2903517"/>
                <a:gd name="connsiteX39" fmla="*/ 1282535 w 2143496"/>
                <a:gd name="connsiteY39" fmla="*/ 1852551 h 2903517"/>
                <a:gd name="connsiteX40" fmla="*/ 1252847 w 2143496"/>
                <a:gd name="connsiteY40" fmla="*/ 1822862 h 2903517"/>
                <a:gd name="connsiteX41" fmla="*/ 1157844 w 2143496"/>
                <a:gd name="connsiteY41" fmla="*/ 1787236 h 2903517"/>
                <a:gd name="connsiteX42" fmla="*/ 1104405 w 2143496"/>
                <a:gd name="connsiteY42" fmla="*/ 1751610 h 2903517"/>
                <a:gd name="connsiteX43" fmla="*/ 1021278 w 2143496"/>
                <a:gd name="connsiteY43" fmla="*/ 1733797 h 2903517"/>
                <a:gd name="connsiteX44" fmla="*/ 831273 w 2143496"/>
                <a:gd name="connsiteY44" fmla="*/ 1692234 h 2903517"/>
                <a:gd name="connsiteX45" fmla="*/ 813460 w 2143496"/>
                <a:gd name="connsiteY45" fmla="*/ 1680358 h 2903517"/>
                <a:gd name="connsiteX46" fmla="*/ 789709 w 2143496"/>
                <a:gd name="connsiteY46" fmla="*/ 1674421 h 2903517"/>
                <a:gd name="connsiteX47" fmla="*/ 700644 w 2143496"/>
                <a:gd name="connsiteY47" fmla="*/ 1561605 h 2903517"/>
                <a:gd name="connsiteX48" fmla="*/ 605641 w 2143496"/>
                <a:gd name="connsiteY48" fmla="*/ 1508166 h 2903517"/>
                <a:gd name="connsiteX49" fmla="*/ 552203 w 2143496"/>
                <a:gd name="connsiteY49" fmla="*/ 1460665 h 2903517"/>
                <a:gd name="connsiteX50" fmla="*/ 540327 w 2143496"/>
                <a:gd name="connsiteY50" fmla="*/ 1448790 h 2903517"/>
                <a:gd name="connsiteX51" fmla="*/ 486888 w 2143496"/>
                <a:gd name="connsiteY51" fmla="*/ 1407226 h 2903517"/>
                <a:gd name="connsiteX52" fmla="*/ 421574 w 2143496"/>
                <a:gd name="connsiteY52" fmla="*/ 1383475 h 2903517"/>
                <a:gd name="connsiteX53" fmla="*/ 385948 w 2143496"/>
                <a:gd name="connsiteY53" fmla="*/ 1347849 h 2903517"/>
                <a:gd name="connsiteX54" fmla="*/ 350322 w 2143496"/>
                <a:gd name="connsiteY54" fmla="*/ 1324099 h 2903517"/>
                <a:gd name="connsiteX55" fmla="*/ 302821 w 2143496"/>
                <a:gd name="connsiteY55" fmla="*/ 1270660 h 2903517"/>
                <a:gd name="connsiteX56" fmla="*/ 273132 w 2143496"/>
                <a:gd name="connsiteY56" fmla="*/ 1235034 h 2903517"/>
                <a:gd name="connsiteX57" fmla="*/ 255319 w 2143496"/>
                <a:gd name="connsiteY57" fmla="*/ 1229096 h 2903517"/>
                <a:gd name="connsiteX58" fmla="*/ 219693 w 2143496"/>
                <a:gd name="connsiteY58" fmla="*/ 1187532 h 2903517"/>
                <a:gd name="connsiteX59" fmla="*/ 172192 w 2143496"/>
                <a:gd name="connsiteY59" fmla="*/ 1062842 h 2903517"/>
                <a:gd name="connsiteX60" fmla="*/ 166254 w 2143496"/>
                <a:gd name="connsiteY60" fmla="*/ 1045029 h 2903517"/>
                <a:gd name="connsiteX61" fmla="*/ 148441 w 2143496"/>
                <a:gd name="connsiteY61" fmla="*/ 1021278 h 2903517"/>
                <a:gd name="connsiteX62" fmla="*/ 136566 w 2143496"/>
                <a:gd name="connsiteY62" fmla="*/ 973777 h 2903517"/>
                <a:gd name="connsiteX63" fmla="*/ 136566 w 2143496"/>
                <a:gd name="connsiteY63" fmla="*/ 866899 h 2903517"/>
                <a:gd name="connsiteX64" fmla="*/ 124691 w 2143496"/>
                <a:gd name="connsiteY64" fmla="*/ 849086 h 2903517"/>
                <a:gd name="connsiteX65" fmla="*/ 77190 w 2143496"/>
                <a:gd name="connsiteY65" fmla="*/ 730332 h 2903517"/>
                <a:gd name="connsiteX66" fmla="*/ 71252 w 2143496"/>
                <a:gd name="connsiteY66" fmla="*/ 712519 h 2903517"/>
                <a:gd name="connsiteX67" fmla="*/ 59377 w 2143496"/>
                <a:gd name="connsiteY67" fmla="*/ 653143 h 2903517"/>
                <a:gd name="connsiteX68" fmla="*/ 53439 w 2143496"/>
                <a:gd name="connsiteY68" fmla="*/ 439387 h 2903517"/>
                <a:gd name="connsiteX69" fmla="*/ 71252 w 2143496"/>
                <a:gd name="connsiteY69" fmla="*/ 338447 h 2903517"/>
                <a:gd name="connsiteX70" fmla="*/ 65314 w 2143496"/>
                <a:gd name="connsiteY70" fmla="*/ 100940 h 2903517"/>
                <a:gd name="connsiteX71" fmla="*/ 11875 w 2143496"/>
                <a:gd name="connsiteY71" fmla="*/ 35626 h 2903517"/>
                <a:gd name="connsiteX72" fmla="*/ 0 w 2143496"/>
                <a:gd name="connsiteY72" fmla="*/ 0 h 2903517"/>
                <a:gd name="connsiteX0" fmla="*/ 2143496 w 2143496"/>
                <a:gd name="connsiteY0" fmla="*/ 2903517 h 2903517"/>
                <a:gd name="connsiteX1" fmla="*/ 2125683 w 2143496"/>
                <a:gd name="connsiteY1" fmla="*/ 2861953 h 2903517"/>
                <a:gd name="connsiteX2" fmla="*/ 2101932 w 2143496"/>
                <a:gd name="connsiteY2" fmla="*/ 2826327 h 2903517"/>
                <a:gd name="connsiteX3" fmla="*/ 2095995 w 2143496"/>
                <a:gd name="connsiteY3" fmla="*/ 2796639 h 2903517"/>
                <a:gd name="connsiteX4" fmla="*/ 2090057 w 2143496"/>
                <a:gd name="connsiteY4" fmla="*/ 2778826 h 2903517"/>
                <a:gd name="connsiteX5" fmla="*/ 2084119 w 2143496"/>
                <a:gd name="connsiteY5" fmla="*/ 2749138 h 2903517"/>
                <a:gd name="connsiteX6" fmla="*/ 2066306 w 2143496"/>
                <a:gd name="connsiteY6" fmla="*/ 2743200 h 2903517"/>
                <a:gd name="connsiteX7" fmla="*/ 2048493 w 2143496"/>
                <a:gd name="connsiteY7" fmla="*/ 2731325 h 2903517"/>
                <a:gd name="connsiteX8" fmla="*/ 2012867 w 2143496"/>
                <a:gd name="connsiteY8" fmla="*/ 2719449 h 2903517"/>
                <a:gd name="connsiteX9" fmla="*/ 1995054 w 2143496"/>
                <a:gd name="connsiteY9" fmla="*/ 2701636 h 2903517"/>
                <a:gd name="connsiteX10" fmla="*/ 1977241 w 2143496"/>
                <a:gd name="connsiteY10" fmla="*/ 2695699 h 2903517"/>
                <a:gd name="connsiteX11" fmla="*/ 1894114 w 2143496"/>
                <a:gd name="connsiteY11" fmla="*/ 2683823 h 2903517"/>
                <a:gd name="connsiteX12" fmla="*/ 1793174 w 2143496"/>
                <a:gd name="connsiteY12" fmla="*/ 2671948 h 2903517"/>
                <a:gd name="connsiteX13" fmla="*/ 1775361 w 2143496"/>
                <a:gd name="connsiteY13" fmla="*/ 2666010 h 2903517"/>
                <a:gd name="connsiteX14" fmla="*/ 1769423 w 2143496"/>
                <a:gd name="connsiteY14" fmla="*/ 2648197 h 2903517"/>
                <a:gd name="connsiteX15" fmla="*/ 1757548 w 2143496"/>
                <a:gd name="connsiteY15" fmla="*/ 2630384 h 2903517"/>
                <a:gd name="connsiteX16" fmla="*/ 1745673 w 2143496"/>
                <a:gd name="connsiteY16" fmla="*/ 2523506 h 2903517"/>
                <a:gd name="connsiteX17" fmla="*/ 1733797 w 2143496"/>
                <a:gd name="connsiteY17" fmla="*/ 2487881 h 2903517"/>
                <a:gd name="connsiteX18" fmla="*/ 1710047 w 2143496"/>
                <a:gd name="connsiteY18" fmla="*/ 2452255 h 2903517"/>
                <a:gd name="connsiteX19" fmla="*/ 1704109 w 2143496"/>
                <a:gd name="connsiteY19" fmla="*/ 2422566 h 2903517"/>
                <a:gd name="connsiteX20" fmla="*/ 1686296 w 2143496"/>
                <a:gd name="connsiteY20" fmla="*/ 2404753 h 2903517"/>
                <a:gd name="connsiteX21" fmla="*/ 1674421 w 2143496"/>
                <a:gd name="connsiteY21" fmla="*/ 2333501 h 2903517"/>
                <a:gd name="connsiteX22" fmla="*/ 1662545 w 2143496"/>
                <a:gd name="connsiteY22" fmla="*/ 2232561 h 2903517"/>
                <a:gd name="connsiteX23" fmla="*/ 1656608 w 2143496"/>
                <a:gd name="connsiteY23" fmla="*/ 2214748 h 2903517"/>
                <a:gd name="connsiteX24" fmla="*/ 1626919 w 2143496"/>
                <a:gd name="connsiteY24" fmla="*/ 2185060 h 2903517"/>
                <a:gd name="connsiteX25" fmla="*/ 1615044 w 2143496"/>
                <a:gd name="connsiteY25" fmla="*/ 2173184 h 2903517"/>
                <a:gd name="connsiteX26" fmla="*/ 1579418 w 2143496"/>
                <a:gd name="connsiteY26" fmla="*/ 2161309 h 2903517"/>
                <a:gd name="connsiteX27" fmla="*/ 1531917 w 2143496"/>
                <a:gd name="connsiteY27" fmla="*/ 2119745 h 2903517"/>
                <a:gd name="connsiteX28" fmla="*/ 1502228 w 2143496"/>
                <a:gd name="connsiteY28" fmla="*/ 2095995 h 2903517"/>
                <a:gd name="connsiteX29" fmla="*/ 1496291 w 2143496"/>
                <a:gd name="connsiteY29" fmla="*/ 2078182 h 2903517"/>
                <a:gd name="connsiteX30" fmla="*/ 1472540 w 2143496"/>
                <a:gd name="connsiteY30" fmla="*/ 2048494 h 2903517"/>
                <a:gd name="connsiteX31" fmla="*/ 1460665 w 2143496"/>
                <a:gd name="connsiteY31" fmla="*/ 2036618 h 2903517"/>
                <a:gd name="connsiteX32" fmla="*/ 1442852 w 2143496"/>
                <a:gd name="connsiteY32" fmla="*/ 2006930 h 2903517"/>
                <a:gd name="connsiteX33" fmla="*/ 1407226 w 2143496"/>
                <a:gd name="connsiteY33" fmla="*/ 1983179 h 2903517"/>
                <a:gd name="connsiteX34" fmla="*/ 1395351 w 2143496"/>
                <a:gd name="connsiteY34" fmla="*/ 1965366 h 2903517"/>
                <a:gd name="connsiteX35" fmla="*/ 1389413 w 2143496"/>
                <a:gd name="connsiteY35" fmla="*/ 1947553 h 2903517"/>
                <a:gd name="connsiteX36" fmla="*/ 1371600 w 2143496"/>
                <a:gd name="connsiteY36" fmla="*/ 1935678 h 2903517"/>
                <a:gd name="connsiteX37" fmla="*/ 1335974 w 2143496"/>
                <a:gd name="connsiteY37" fmla="*/ 1894114 h 2903517"/>
                <a:gd name="connsiteX38" fmla="*/ 1282535 w 2143496"/>
                <a:gd name="connsiteY38" fmla="*/ 1852551 h 2903517"/>
                <a:gd name="connsiteX39" fmla="*/ 1252847 w 2143496"/>
                <a:gd name="connsiteY39" fmla="*/ 1822862 h 2903517"/>
                <a:gd name="connsiteX40" fmla="*/ 1157844 w 2143496"/>
                <a:gd name="connsiteY40" fmla="*/ 1787236 h 2903517"/>
                <a:gd name="connsiteX41" fmla="*/ 1104405 w 2143496"/>
                <a:gd name="connsiteY41" fmla="*/ 1751610 h 2903517"/>
                <a:gd name="connsiteX42" fmla="*/ 1021278 w 2143496"/>
                <a:gd name="connsiteY42" fmla="*/ 1733797 h 2903517"/>
                <a:gd name="connsiteX43" fmla="*/ 831273 w 2143496"/>
                <a:gd name="connsiteY43" fmla="*/ 1692234 h 2903517"/>
                <a:gd name="connsiteX44" fmla="*/ 813460 w 2143496"/>
                <a:gd name="connsiteY44" fmla="*/ 1680358 h 2903517"/>
                <a:gd name="connsiteX45" fmla="*/ 789709 w 2143496"/>
                <a:gd name="connsiteY45" fmla="*/ 1674421 h 2903517"/>
                <a:gd name="connsiteX46" fmla="*/ 700644 w 2143496"/>
                <a:gd name="connsiteY46" fmla="*/ 1561605 h 2903517"/>
                <a:gd name="connsiteX47" fmla="*/ 605641 w 2143496"/>
                <a:gd name="connsiteY47" fmla="*/ 1508166 h 2903517"/>
                <a:gd name="connsiteX48" fmla="*/ 552203 w 2143496"/>
                <a:gd name="connsiteY48" fmla="*/ 1460665 h 2903517"/>
                <a:gd name="connsiteX49" fmla="*/ 540327 w 2143496"/>
                <a:gd name="connsiteY49" fmla="*/ 1448790 h 2903517"/>
                <a:gd name="connsiteX50" fmla="*/ 486888 w 2143496"/>
                <a:gd name="connsiteY50" fmla="*/ 1407226 h 2903517"/>
                <a:gd name="connsiteX51" fmla="*/ 421574 w 2143496"/>
                <a:gd name="connsiteY51" fmla="*/ 1383475 h 2903517"/>
                <a:gd name="connsiteX52" fmla="*/ 385948 w 2143496"/>
                <a:gd name="connsiteY52" fmla="*/ 1347849 h 2903517"/>
                <a:gd name="connsiteX53" fmla="*/ 350322 w 2143496"/>
                <a:gd name="connsiteY53" fmla="*/ 1324099 h 2903517"/>
                <a:gd name="connsiteX54" fmla="*/ 302821 w 2143496"/>
                <a:gd name="connsiteY54" fmla="*/ 1270660 h 2903517"/>
                <a:gd name="connsiteX55" fmla="*/ 273132 w 2143496"/>
                <a:gd name="connsiteY55" fmla="*/ 1235034 h 2903517"/>
                <a:gd name="connsiteX56" fmla="*/ 255319 w 2143496"/>
                <a:gd name="connsiteY56" fmla="*/ 1229096 h 2903517"/>
                <a:gd name="connsiteX57" fmla="*/ 219693 w 2143496"/>
                <a:gd name="connsiteY57" fmla="*/ 1187532 h 2903517"/>
                <a:gd name="connsiteX58" fmla="*/ 172192 w 2143496"/>
                <a:gd name="connsiteY58" fmla="*/ 1062842 h 2903517"/>
                <a:gd name="connsiteX59" fmla="*/ 166254 w 2143496"/>
                <a:gd name="connsiteY59" fmla="*/ 1045029 h 2903517"/>
                <a:gd name="connsiteX60" fmla="*/ 148441 w 2143496"/>
                <a:gd name="connsiteY60" fmla="*/ 1021278 h 2903517"/>
                <a:gd name="connsiteX61" fmla="*/ 136566 w 2143496"/>
                <a:gd name="connsiteY61" fmla="*/ 973777 h 2903517"/>
                <a:gd name="connsiteX62" fmla="*/ 136566 w 2143496"/>
                <a:gd name="connsiteY62" fmla="*/ 866899 h 2903517"/>
                <a:gd name="connsiteX63" fmla="*/ 124691 w 2143496"/>
                <a:gd name="connsiteY63" fmla="*/ 849086 h 2903517"/>
                <a:gd name="connsiteX64" fmla="*/ 77190 w 2143496"/>
                <a:gd name="connsiteY64" fmla="*/ 730332 h 2903517"/>
                <a:gd name="connsiteX65" fmla="*/ 71252 w 2143496"/>
                <a:gd name="connsiteY65" fmla="*/ 712519 h 2903517"/>
                <a:gd name="connsiteX66" fmla="*/ 59377 w 2143496"/>
                <a:gd name="connsiteY66" fmla="*/ 653143 h 2903517"/>
                <a:gd name="connsiteX67" fmla="*/ 53439 w 2143496"/>
                <a:gd name="connsiteY67" fmla="*/ 439387 h 2903517"/>
                <a:gd name="connsiteX68" fmla="*/ 71252 w 2143496"/>
                <a:gd name="connsiteY68" fmla="*/ 338447 h 2903517"/>
                <a:gd name="connsiteX69" fmla="*/ 65314 w 2143496"/>
                <a:gd name="connsiteY69" fmla="*/ 100940 h 2903517"/>
                <a:gd name="connsiteX70" fmla="*/ 11875 w 2143496"/>
                <a:gd name="connsiteY70" fmla="*/ 35626 h 2903517"/>
                <a:gd name="connsiteX71" fmla="*/ 0 w 2143496"/>
                <a:gd name="connsiteY71" fmla="*/ 0 h 2903517"/>
                <a:gd name="connsiteX0" fmla="*/ 2143496 w 2143496"/>
                <a:gd name="connsiteY0" fmla="*/ 2903517 h 2903517"/>
                <a:gd name="connsiteX1" fmla="*/ 2125683 w 2143496"/>
                <a:gd name="connsiteY1" fmla="*/ 2861953 h 2903517"/>
                <a:gd name="connsiteX2" fmla="*/ 2101932 w 2143496"/>
                <a:gd name="connsiteY2" fmla="*/ 2826327 h 2903517"/>
                <a:gd name="connsiteX3" fmla="*/ 2095995 w 2143496"/>
                <a:gd name="connsiteY3" fmla="*/ 2796639 h 2903517"/>
                <a:gd name="connsiteX4" fmla="*/ 2090057 w 2143496"/>
                <a:gd name="connsiteY4" fmla="*/ 2778826 h 2903517"/>
                <a:gd name="connsiteX5" fmla="*/ 2084119 w 2143496"/>
                <a:gd name="connsiteY5" fmla="*/ 2749138 h 2903517"/>
                <a:gd name="connsiteX6" fmla="*/ 2066306 w 2143496"/>
                <a:gd name="connsiteY6" fmla="*/ 2743200 h 2903517"/>
                <a:gd name="connsiteX7" fmla="*/ 2048493 w 2143496"/>
                <a:gd name="connsiteY7" fmla="*/ 2731325 h 2903517"/>
                <a:gd name="connsiteX8" fmla="*/ 2012867 w 2143496"/>
                <a:gd name="connsiteY8" fmla="*/ 2719449 h 2903517"/>
                <a:gd name="connsiteX9" fmla="*/ 1995054 w 2143496"/>
                <a:gd name="connsiteY9" fmla="*/ 2701636 h 2903517"/>
                <a:gd name="connsiteX10" fmla="*/ 1977241 w 2143496"/>
                <a:gd name="connsiteY10" fmla="*/ 2695699 h 2903517"/>
                <a:gd name="connsiteX11" fmla="*/ 1894114 w 2143496"/>
                <a:gd name="connsiteY11" fmla="*/ 2683823 h 2903517"/>
                <a:gd name="connsiteX12" fmla="*/ 1793174 w 2143496"/>
                <a:gd name="connsiteY12" fmla="*/ 2671948 h 2903517"/>
                <a:gd name="connsiteX13" fmla="*/ 1775361 w 2143496"/>
                <a:gd name="connsiteY13" fmla="*/ 2666010 h 2903517"/>
                <a:gd name="connsiteX14" fmla="*/ 1769423 w 2143496"/>
                <a:gd name="connsiteY14" fmla="*/ 2648197 h 2903517"/>
                <a:gd name="connsiteX15" fmla="*/ 1757548 w 2143496"/>
                <a:gd name="connsiteY15" fmla="*/ 2630384 h 2903517"/>
                <a:gd name="connsiteX16" fmla="*/ 1745673 w 2143496"/>
                <a:gd name="connsiteY16" fmla="*/ 2523506 h 2903517"/>
                <a:gd name="connsiteX17" fmla="*/ 1733797 w 2143496"/>
                <a:gd name="connsiteY17" fmla="*/ 2487881 h 2903517"/>
                <a:gd name="connsiteX18" fmla="*/ 1710047 w 2143496"/>
                <a:gd name="connsiteY18" fmla="*/ 2452255 h 2903517"/>
                <a:gd name="connsiteX19" fmla="*/ 1704109 w 2143496"/>
                <a:gd name="connsiteY19" fmla="*/ 2422566 h 2903517"/>
                <a:gd name="connsiteX20" fmla="*/ 1686296 w 2143496"/>
                <a:gd name="connsiteY20" fmla="*/ 2404753 h 2903517"/>
                <a:gd name="connsiteX21" fmla="*/ 1674421 w 2143496"/>
                <a:gd name="connsiteY21" fmla="*/ 2333501 h 2903517"/>
                <a:gd name="connsiteX22" fmla="*/ 1662545 w 2143496"/>
                <a:gd name="connsiteY22" fmla="*/ 2232561 h 2903517"/>
                <a:gd name="connsiteX23" fmla="*/ 1656608 w 2143496"/>
                <a:gd name="connsiteY23" fmla="*/ 2214748 h 2903517"/>
                <a:gd name="connsiteX24" fmla="*/ 1626919 w 2143496"/>
                <a:gd name="connsiteY24" fmla="*/ 2185060 h 2903517"/>
                <a:gd name="connsiteX25" fmla="*/ 1615044 w 2143496"/>
                <a:gd name="connsiteY25" fmla="*/ 2173184 h 2903517"/>
                <a:gd name="connsiteX26" fmla="*/ 1579418 w 2143496"/>
                <a:gd name="connsiteY26" fmla="*/ 2161309 h 2903517"/>
                <a:gd name="connsiteX27" fmla="*/ 1531917 w 2143496"/>
                <a:gd name="connsiteY27" fmla="*/ 2119745 h 2903517"/>
                <a:gd name="connsiteX28" fmla="*/ 1502228 w 2143496"/>
                <a:gd name="connsiteY28" fmla="*/ 2095995 h 2903517"/>
                <a:gd name="connsiteX29" fmla="*/ 1496291 w 2143496"/>
                <a:gd name="connsiteY29" fmla="*/ 2078182 h 2903517"/>
                <a:gd name="connsiteX30" fmla="*/ 1472540 w 2143496"/>
                <a:gd name="connsiteY30" fmla="*/ 2048494 h 2903517"/>
                <a:gd name="connsiteX31" fmla="*/ 1460665 w 2143496"/>
                <a:gd name="connsiteY31" fmla="*/ 2036618 h 2903517"/>
                <a:gd name="connsiteX32" fmla="*/ 1442852 w 2143496"/>
                <a:gd name="connsiteY32" fmla="*/ 2006930 h 2903517"/>
                <a:gd name="connsiteX33" fmla="*/ 1407226 w 2143496"/>
                <a:gd name="connsiteY33" fmla="*/ 1983179 h 2903517"/>
                <a:gd name="connsiteX34" fmla="*/ 1395351 w 2143496"/>
                <a:gd name="connsiteY34" fmla="*/ 1965366 h 2903517"/>
                <a:gd name="connsiteX35" fmla="*/ 1389413 w 2143496"/>
                <a:gd name="connsiteY35" fmla="*/ 1947553 h 2903517"/>
                <a:gd name="connsiteX36" fmla="*/ 1335974 w 2143496"/>
                <a:gd name="connsiteY36" fmla="*/ 1894114 h 2903517"/>
                <a:gd name="connsiteX37" fmla="*/ 1282535 w 2143496"/>
                <a:gd name="connsiteY37" fmla="*/ 1852551 h 2903517"/>
                <a:gd name="connsiteX38" fmla="*/ 1252847 w 2143496"/>
                <a:gd name="connsiteY38" fmla="*/ 1822862 h 2903517"/>
                <a:gd name="connsiteX39" fmla="*/ 1157844 w 2143496"/>
                <a:gd name="connsiteY39" fmla="*/ 1787236 h 2903517"/>
                <a:gd name="connsiteX40" fmla="*/ 1104405 w 2143496"/>
                <a:gd name="connsiteY40" fmla="*/ 1751610 h 2903517"/>
                <a:gd name="connsiteX41" fmla="*/ 1021278 w 2143496"/>
                <a:gd name="connsiteY41" fmla="*/ 1733797 h 2903517"/>
                <a:gd name="connsiteX42" fmla="*/ 831273 w 2143496"/>
                <a:gd name="connsiteY42" fmla="*/ 1692234 h 2903517"/>
                <a:gd name="connsiteX43" fmla="*/ 813460 w 2143496"/>
                <a:gd name="connsiteY43" fmla="*/ 1680358 h 2903517"/>
                <a:gd name="connsiteX44" fmla="*/ 789709 w 2143496"/>
                <a:gd name="connsiteY44" fmla="*/ 1674421 h 2903517"/>
                <a:gd name="connsiteX45" fmla="*/ 700644 w 2143496"/>
                <a:gd name="connsiteY45" fmla="*/ 1561605 h 2903517"/>
                <a:gd name="connsiteX46" fmla="*/ 605641 w 2143496"/>
                <a:gd name="connsiteY46" fmla="*/ 1508166 h 2903517"/>
                <a:gd name="connsiteX47" fmla="*/ 552203 w 2143496"/>
                <a:gd name="connsiteY47" fmla="*/ 1460665 h 2903517"/>
                <a:gd name="connsiteX48" fmla="*/ 540327 w 2143496"/>
                <a:gd name="connsiteY48" fmla="*/ 1448790 h 2903517"/>
                <a:gd name="connsiteX49" fmla="*/ 486888 w 2143496"/>
                <a:gd name="connsiteY49" fmla="*/ 1407226 h 2903517"/>
                <a:gd name="connsiteX50" fmla="*/ 421574 w 2143496"/>
                <a:gd name="connsiteY50" fmla="*/ 1383475 h 2903517"/>
                <a:gd name="connsiteX51" fmla="*/ 385948 w 2143496"/>
                <a:gd name="connsiteY51" fmla="*/ 1347849 h 2903517"/>
                <a:gd name="connsiteX52" fmla="*/ 350322 w 2143496"/>
                <a:gd name="connsiteY52" fmla="*/ 1324099 h 2903517"/>
                <a:gd name="connsiteX53" fmla="*/ 302821 w 2143496"/>
                <a:gd name="connsiteY53" fmla="*/ 1270660 h 2903517"/>
                <a:gd name="connsiteX54" fmla="*/ 273132 w 2143496"/>
                <a:gd name="connsiteY54" fmla="*/ 1235034 h 2903517"/>
                <a:gd name="connsiteX55" fmla="*/ 255319 w 2143496"/>
                <a:gd name="connsiteY55" fmla="*/ 1229096 h 2903517"/>
                <a:gd name="connsiteX56" fmla="*/ 219693 w 2143496"/>
                <a:gd name="connsiteY56" fmla="*/ 1187532 h 2903517"/>
                <a:gd name="connsiteX57" fmla="*/ 172192 w 2143496"/>
                <a:gd name="connsiteY57" fmla="*/ 1062842 h 2903517"/>
                <a:gd name="connsiteX58" fmla="*/ 166254 w 2143496"/>
                <a:gd name="connsiteY58" fmla="*/ 1045029 h 2903517"/>
                <a:gd name="connsiteX59" fmla="*/ 148441 w 2143496"/>
                <a:gd name="connsiteY59" fmla="*/ 1021278 h 2903517"/>
                <a:gd name="connsiteX60" fmla="*/ 136566 w 2143496"/>
                <a:gd name="connsiteY60" fmla="*/ 973777 h 2903517"/>
                <a:gd name="connsiteX61" fmla="*/ 136566 w 2143496"/>
                <a:gd name="connsiteY61" fmla="*/ 866899 h 2903517"/>
                <a:gd name="connsiteX62" fmla="*/ 124691 w 2143496"/>
                <a:gd name="connsiteY62" fmla="*/ 849086 h 2903517"/>
                <a:gd name="connsiteX63" fmla="*/ 77190 w 2143496"/>
                <a:gd name="connsiteY63" fmla="*/ 730332 h 2903517"/>
                <a:gd name="connsiteX64" fmla="*/ 71252 w 2143496"/>
                <a:gd name="connsiteY64" fmla="*/ 712519 h 2903517"/>
                <a:gd name="connsiteX65" fmla="*/ 59377 w 2143496"/>
                <a:gd name="connsiteY65" fmla="*/ 653143 h 2903517"/>
                <a:gd name="connsiteX66" fmla="*/ 53439 w 2143496"/>
                <a:gd name="connsiteY66" fmla="*/ 439387 h 2903517"/>
                <a:gd name="connsiteX67" fmla="*/ 71252 w 2143496"/>
                <a:gd name="connsiteY67" fmla="*/ 338447 h 2903517"/>
                <a:gd name="connsiteX68" fmla="*/ 65314 w 2143496"/>
                <a:gd name="connsiteY68" fmla="*/ 100940 h 2903517"/>
                <a:gd name="connsiteX69" fmla="*/ 11875 w 2143496"/>
                <a:gd name="connsiteY69" fmla="*/ 35626 h 2903517"/>
                <a:gd name="connsiteX70" fmla="*/ 0 w 2143496"/>
                <a:gd name="connsiteY70" fmla="*/ 0 h 2903517"/>
                <a:gd name="connsiteX0" fmla="*/ 2143496 w 2143496"/>
                <a:gd name="connsiteY0" fmla="*/ 2903517 h 2903517"/>
                <a:gd name="connsiteX1" fmla="*/ 2125683 w 2143496"/>
                <a:gd name="connsiteY1" fmla="*/ 2861953 h 2903517"/>
                <a:gd name="connsiteX2" fmla="*/ 2101932 w 2143496"/>
                <a:gd name="connsiteY2" fmla="*/ 2826327 h 2903517"/>
                <a:gd name="connsiteX3" fmla="*/ 2095995 w 2143496"/>
                <a:gd name="connsiteY3" fmla="*/ 2796639 h 2903517"/>
                <a:gd name="connsiteX4" fmla="*/ 2090057 w 2143496"/>
                <a:gd name="connsiteY4" fmla="*/ 2778826 h 2903517"/>
                <a:gd name="connsiteX5" fmla="*/ 2084119 w 2143496"/>
                <a:gd name="connsiteY5" fmla="*/ 2749138 h 2903517"/>
                <a:gd name="connsiteX6" fmla="*/ 2066306 w 2143496"/>
                <a:gd name="connsiteY6" fmla="*/ 2743200 h 2903517"/>
                <a:gd name="connsiteX7" fmla="*/ 2048493 w 2143496"/>
                <a:gd name="connsiteY7" fmla="*/ 2731325 h 2903517"/>
                <a:gd name="connsiteX8" fmla="*/ 2012867 w 2143496"/>
                <a:gd name="connsiteY8" fmla="*/ 2719449 h 2903517"/>
                <a:gd name="connsiteX9" fmla="*/ 1995054 w 2143496"/>
                <a:gd name="connsiteY9" fmla="*/ 2701636 h 2903517"/>
                <a:gd name="connsiteX10" fmla="*/ 1977241 w 2143496"/>
                <a:gd name="connsiteY10" fmla="*/ 2695699 h 2903517"/>
                <a:gd name="connsiteX11" fmla="*/ 1894114 w 2143496"/>
                <a:gd name="connsiteY11" fmla="*/ 2683823 h 2903517"/>
                <a:gd name="connsiteX12" fmla="*/ 1793174 w 2143496"/>
                <a:gd name="connsiteY12" fmla="*/ 2671948 h 2903517"/>
                <a:gd name="connsiteX13" fmla="*/ 1775361 w 2143496"/>
                <a:gd name="connsiteY13" fmla="*/ 2666010 h 2903517"/>
                <a:gd name="connsiteX14" fmla="*/ 1769423 w 2143496"/>
                <a:gd name="connsiteY14" fmla="*/ 2648197 h 2903517"/>
                <a:gd name="connsiteX15" fmla="*/ 1757548 w 2143496"/>
                <a:gd name="connsiteY15" fmla="*/ 2630384 h 2903517"/>
                <a:gd name="connsiteX16" fmla="*/ 1745673 w 2143496"/>
                <a:gd name="connsiteY16" fmla="*/ 2523506 h 2903517"/>
                <a:gd name="connsiteX17" fmla="*/ 1733797 w 2143496"/>
                <a:gd name="connsiteY17" fmla="*/ 2487881 h 2903517"/>
                <a:gd name="connsiteX18" fmla="*/ 1710047 w 2143496"/>
                <a:gd name="connsiteY18" fmla="*/ 2452255 h 2903517"/>
                <a:gd name="connsiteX19" fmla="*/ 1704109 w 2143496"/>
                <a:gd name="connsiteY19" fmla="*/ 2422566 h 2903517"/>
                <a:gd name="connsiteX20" fmla="*/ 1686296 w 2143496"/>
                <a:gd name="connsiteY20" fmla="*/ 2404753 h 2903517"/>
                <a:gd name="connsiteX21" fmla="*/ 1674421 w 2143496"/>
                <a:gd name="connsiteY21" fmla="*/ 2333501 h 2903517"/>
                <a:gd name="connsiteX22" fmla="*/ 1662545 w 2143496"/>
                <a:gd name="connsiteY22" fmla="*/ 2232561 h 2903517"/>
                <a:gd name="connsiteX23" fmla="*/ 1656608 w 2143496"/>
                <a:gd name="connsiteY23" fmla="*/ 2214748 h 2903517"/>
                <a:gd name="connsiteX24" fmla="*/ 1626919 w 2143496"/>
                <a:gd name="connsiteY24" fmla="*/ 2185060 h 2903517"/>
                <a:gd name="connsiteX25" fmla="*/ 1579418 w 2143496"/>
                <a:gd name="connsiteY25" fmla="*/ 2161309 h 2903517"/>
                <a:gd name="connsiteX26" fmla="*/ 1531917 w 2143496"/>
                <a:gd name="connsiteY26" fmla="*/ 2119745 h 2903517"/>
                <a:gd name="connsiteX27" fmla="*/ 1502228 w 2143496"/>
                <a:gd name="connsiteY27" fmla="*/ 2095995 h 2903517"/>
                <a:gd name="connsiteX28" fmla="*/ 1496291 w 2143496"/>
                <a:gd name="connsiteY28" fmla="*/ 2078182 h 2903517"/>
                <a:gd name="connsiteX29" fmla="*/ 1472540 w 2143496"/>
                <a:gd name="connsiteY29" fmla="*/ 2048494 h 2903517"/>
                <a:gd name="connsiteX30" fmla="*/ 1460665 w 2143496"/>
                <a:gd name="connsiteY30" fmla="*/ 2036618 h 2903517"/>
                <a:gd name="connsiteX31" fmla="*/ 1442852 w 2143496"/>
                <a:gd name="connsiteY31" fmla="*/ 2006930 h 2903517"/>
                <a:gd name="connsiteX32" fmla="*/ 1407226 w 2143496"/>
                <a:gd name="connsiteY32" fmla="*/ 1983179 h 2903517"/>
                <a:gd name="connsiteX33" fmla="*/ 1395351 w 2143496"/>
                <a:gd name="connsiteY33" fmla="*/ 1965366 h 2903517"/>
                <a:gd name="connsiteX34" fmla="*/ 1389413 w 2143496"/>
                <a:gd name="connsiteY34" fmla="*/ 1947553 h 2903517"/>
                <a:gd name="connsiteX35" fmla="*/ 1335974 w 2143496"/>
                <a:gd name="connsiteY35" fmla="*/ 1894114 h 2903517"/>
                <a:gd name="connsiteX36" fmla="*/ 1282535 w 2143496"/>
                <a:gd name="connsiteY36" fmla="*/ 1852551 h 2903517"/>
                <a:gd name="connsiteX37" fmla="*/ 1252847 w 2143496"/>
                <a:gd name="connsiteY37" fmla="*/ 1822862 h 2903517"/>
                <a:gd name="connsiteX38" fmla="*/ 1157844 w 2143496"/>
                <a:gd name="connsiteY38" fmla="*/ 1787236 h 2903517"/>
                <a:gd name="connsiteX39" fmla="*/ 1104405 w 2143496"/>
                <a:gd name="connsiteY39" fmla="*/ 1751610 h 2903517"/>
                <a:gd name="connsiteX40" fmla="*/ 1021278 w 2143496"/>
                <a:gd name="connsiteY40" fmla="*/ 1733797 h 2903517"/>
                <a:gd name="connsiteX41" fmla="*/ 831273 w 2143496"/>
                <a:gd name="connsiteY41" fmla="*/ 1692234 h 2903517"/>
                <a:gd name="connsiteX42" fmla="*/ 813460 w 2143496"/>
                <a:gd name="connsiteY42" fmla="*/ 1680358 h 2903517"/>
                <a:gd name="connsiteX43" fmla="*/ 789709 w 2143496"/>
                <a:gd name="connsiteY43" fmla="*/ 1674421 h 2903517"/>
                <a:gd name="connsiteX44" fmla="*/ 700644 w 2143496"/>
                <a:gd name="connsiteY44" fmla="*/ 1561605 h 2903517"/>
                <a:gd name="connsiteX45" fmla="*/ 605641 w 2143496"/>
                <a:gd name="connsiteY45" fmla="*/ 1508166 h 2903517"/>
                <a:gd name="connsiteX46" fmla="*/ 552203 w 2143496"/>
                <a:gd name="connsiteY46" fmla="*/ 1460665 h 2903517"/>
                <a:gd name="connsiteX47" fmla="*/ 540327 w 2143496"/>
                <a:gd name="connsiteY47" fmla="*/ 1448790 h 2903517"/>
                <a:gd name="connsiteX48" fmla="*/ 486888 w 2143496"/>
                <a:gd name="connsiteY48" fmla="*/ 1407226 h 2903517"/>
                <a:gd name="connsiteX49" fmla="*/ 421574 w 2143496"/>
                <a:gd name="connsiteY49" fmla="*/ 1383475 h 2903517"/>
                <a:gd name="connsiteX50" fmla="*/ 385948 w 2143496"/>
                <a:gd name="connsiteY50" fmla="*/ 1347849 h 2903517"/>
                <a:gd name="connsiteX51" fmla="*/ 350322 w 2143496"/>
                <a:gd name="connsiteY51" fmla="*/ 1324099 h 2903517"/>
                <a:gd name="connsiteX52" fmla="*/ 302821 w 2143496"/>
                <a:gd name="connsiteY52" fmla="*/ 1270660 h 2903517"/>
                <a:gd name="connsiteX53" fmla="*/ 273132 w 2143496"/>
                <a:gd name="connsiteY53" fmla="*/ 1235034 h 2903517"/>
                <a:gd name="connsiteX54" fmla="*/ 255319 w 2143496"/>
                <a:gd name="connsiteY54" fmla="*/ 1229096 h 2903517"/>
                <a:gd name="connsiteX55" fmla="*/ 219693 w 2143496"/>
                <a:gd name="connsiteY55" fmla="*/ 1187532 h 2903517"/>
                <a:gd name="connsiteX56" fmla="*/ 172192 w 2143496"/>
                <a:gd name="connsiteY56" fmla="*/ 1062842 h 2903517"/>
                <a:gd name="connsiteX57" fmla="*/ 166254 w 2143496"/>
                <a:gd name="connsiteY57" fmla="*/ 1045029 h 2903517"/>
                <a:gd name="connsiteX58" fmla="*/ 148441 w 2143496"/>
                <a:gd name="connsiteY58" fmla="*/ 1021278 h 2903517"/>
                <a:gd name="connsiteX59" fmla="*/ 136566 w 2143496"/>
                <a:gd name="connsiteY59" fmla="*/ 973777 h 2903517"/>
                <a:gd name="connsiteX60" fmla="*/ 136566 w 2143496"/>
                <a:gd name="connsiteY60" fmla="*/ 866899 h 2903517"/>
                <a:gd name="connsiteX61" fmla="*/ 124691 w 2143496"/>
                <a:gd name="connsiteY61" fmla="*/ 849086 h 2903517"/>
                <a:gd name="connsiteX62" fmla="*/ 77190 w 2143496"/>
                <a:gd name="connsiteY62" fmla="*/ 730332 h 2903517"/>
                <a:gd name="connsiteX63" fmla="*/ 71252 w 2143496"/>
                <a:gd name="connsiteY63" fmla="*/ 712519 h 2903517"/>
                <a:gd name="connsiteX64" fmla="*/ 59377 w 2143496"/>
                <a:gd name="connsiteY64" fmla="*/ 653143 h 2903517"/>
                <a:gd name="connsiteX65" fmla="*/ 53439 w 2143496"/>
                <a:gd name="connsiteY65" fmla="*/ 439387 h 2903517"/>
                <a:gd name="connsiteX66" fmla="*/ 71252 w 2143496"/>
                <a:gd name="connsiteY66" fmla="*/ 338447 h 2903517"/>
                <a:gd name="connsiteX67" fmla="*/ 65314 w 2143496"/>
                <a:gd name="connsiteY67" fmla="*/ 100940 h 2903517"/>
                <a:gd name="connsiteX68" fmla="*/ 11875 w 2143496"/>
                <a:gd name="connsiteY68" fmla="*/ 35626 h 2903517"/>
                <a:gd name="connsiteX69" fmla="*/ 0 w 2143496"/>
                <a:gd name="connsiteY69" fmla="*/ 0 h 2903517"/>
                <a:gd name="connsiteX0" fmla="*/ 2143496 w 2143496"/>
                <a:gd name="connsiteY0" fmla="*/ 2903517 h 2903517"/>
                <a:gd name="connsiteX1" fmla="*/ 2125683 w 2143496"/>
                <a:gd name="connsiteY1" fmla="*/ 2861953 h 2903517"/>
                <a:gd name="connsiteX2" fmla="*/ 2101932 w 2143496"/>
                <a:gd name="connsiteY2" fmla="*/ 2826327 h 2903517"/>
                <a:gd name="connsiteX3" fmla="*/ 2095995 w 2143496"/>
                <a:gd name="connsiteY3" fmla="*/ 2796639 h 2903517"/>
                <a:gd name="connsiteX4" fmla="*/ 2090057 w 2143496"/>
                <a:gd name="connsiteY4" fmla="*/ 2778826 h 2903517"/>
                <a:gd name="connsiteX5" fmla="*/ 2084119 w 2143496"/>
                <a:gd name="connsiteY5" fmla="*/ 2749138 h 2903517"/>
                <a:gd name="connsiteX6" fmla="*/ 2066306 w 2143496"/>
                <a:gd name="connsiteY6" fmla="*/ 2743200 h 2903517"/>
                <a:gd name="connsiteX7" fmla="*/ 2048493 w 2143496"/>
                <a:gd name="connsiteY7" fmla="*/ 2731325 h 2903517"/>
                <a:gd name="connsiteX8" fmla="*/ 2012867 w 2143496"/>
                <a:gd name="connsiteY8" fmla="*/ 2719449 h 2903517"/>
                <a:gd name="connsiteX9" fmla="*/ 1995054 w 2143496"/>
                <a:gd name="connsiteY9" fmla="*/ 2701636 h 2903517"/>
                <a:gd name="connsiteX10" fmla="*/ 1977241 w 2143496"/>
                <a:gd name="connsiteY10" fmla="*/ 2695699 h 2903517"/>
                <a:gd name="connsiteX11" fmla="*/ 1894114 w 2143496"/>
                <a:gd name="connsiteY11" fmla="*/ 2683823 h 2903517"/>
                <a:gd name="connsiteX12" fmla="*/ 1793174 w 2143496"/>
                <a:gd name="connsiteY12" fmla="*/ 2671948 h 2903517"/>
                <a:gd name="connsiteX13" fmla="*/ 1775361 w 2143496"/>
                <a:gd name="connsiteY13" fmla="*/ 2666010 h 2903517"/>
                <a:gd name="connsiteX14" fmla="*/ 1769423 w 2143496"/>
                <a:gd name="connsiteY14" fmla="*/ 2648197 h 2903517"/>
                <a:gd name="connsiteX15" fmla="*/ 1757548 w 2143496"/>
                <a:gd name="connsiteY15" fmla="*/ 2630384 h 2903517"/>
                <a:gd name="connsiteX16" fmla="*/ 1745673 w 2143496"/>
                <a:gd name="connsiteY16" fmla="*/ 2523506 h 2903517"/>
                <a:gd name="connsiteX17" fmla="*/ 1733797 w 2143496"/>
                <a:gd name="connsiteY17" fmla="*/ 2487881 h 2903517"/>
                <a:gd name="connsiteX18" fmla="*/ 1710047 w 2143496"/>
                <a:gd name="connsiteY18" fmla="*/ 2452255 h 2903517"/>
                <a:gd name="connsiteX19" fmla="*/ 1704109 w 2143496"/>
                <a:gd name="connsiteY19" fmla="*/ 2422566 h 2903517"/>
                <a:gd name="connsiteX20" fmla="*/ 1686296 w 2143496"/>
                <a:gd name="connsiteY20" fmla="*/ 2404753 h 2903517"/>
                <a:gd name="connsiteX21" fmla="*/ 1674421 w 2143496"/>
                <a:gd name="connsiteY21" fmla="*/ 2333501 h 2903517"/>
                <a:gd name="connsiteX22" fmla="*/ 1662545 w 2143496"/>
                <a:gd name="connsiteY22" fmla="*/ 2232561 h 2903517"/>
                <a:gd name="connsiteX23" fmla="*/ 1656608 w 2143496"/>
                <a:gd name="connsiteY23" fmla="*/ 2214748 h 2903517"/>
                <a:gd name="connsiteX24" fmla="*/ 1579418 w 2143496"/>
                <a:gd name="connsiteY24" fmla="*/ 2161309 h 2903517"/>
                <a:gd name="connsiteX25" fmla="*/ 1531917 w 2143496"/>
                <a:gd name="connsiteY25" fmla="*/ 2119745 h 2903517"/>
                <a:gd name="connsiteX26" fmla="*/ 1502228 w 2143496"/>
                <a:gd name="connsiteY26" fmla="*/ 2095995 h 2903517"/>
                <a:gd name="connsiteX27" fmla="*/ 1496291 w 2143496"/>
                <a:gd name="connsiteY27" fmla="*/ 2078182 h 2903517"/>
                <a:gd name="connsiteX28" fmla="*/ 1472540 w 2143496"/>
                <a:gd name="connsiteY28" fmla="*/ 2048494 h 2903517"/>
                <a:gd name="connsiteX29" fmla="*/ 1460665 w 2143496"/>
                <a:gd name="connsiteY29" fmla="*/ 2036618 h 2903517"/>
                <a:gd name="connsiteX30" fmla="*/ 1442852 w 2143496"/>
                <a:gd name="connsiteY30" fmla="*/ 2006930 h 2903517"/>
                <a:gd name="connsiteX31" fmla="*/ 1407226 w 2143496"/>
                <a:gd name="connsiteY31" fmla="*/ 1983179 h 2903517"/>
                <a:gd name="connsiteX32" fmla="*/ 1395351 w 2143496"/>
                <a:gd name="connsiteY32" fmla="*/ 1965366 h 2903517"/>
                <a:gd name="connsiteX33" fmla="*/ 1389413 w 2143496"/>
                <a:gd name="connsiteY33" fmla="*/ 1947553 h 2903517"/>
                <a:gd name="connsiteX34" fmla="*/ 1335974 w 2143496"/>
                <a:gd name="connsiteY34" fmla="*/ 1894114 h 2903517"/>
                <a:gd name="connsiteX35" fmla="*/ 1282535 w 2143496"/>
                <a:gd name="connsiteY35" fmla="*/ 1852551 h 2903517"/>
                <a:gd name="connsiteX36" fmla="*/ 1252847 w 2143496"/>
                <a:gd name="connsiteY36" fmla="*/ 1822862 h 2903517"/>
                <a:gd name="connsiteX37" fmla="*/ 1157844 w 2143496"/>
                <a:gd name="connsiteY37" fmla="*/ 1787236 h 2903517"/>
                <a:gd name="connsiteX38" fmla="*/ 1104405 w 2143496"/>
                <a:gd name="connsiteY38" fmla="*/ 1751610 h 2903517"/>
                <a:gd name="connsiteX39" fmla="*/ 1021278 w 2143496"/>
                <a:gd name="connsiteY39" fmla="*/ 1733797 h 2903517"/>
                <a:gd name="connsiteX40" fmla="*/ 831273 w 2143496"/>
                <a:gd name="connsiteY40" fmla="*/ 1692234 h 2903517"/>
                <a:gd name="connsiteX41" fmla="*/ 813460 w 2143496"/>
                <a:gd name="connsiteY41" fmla="*/ 1680358 h 2903517"/>
                <a:gd name="connsiteX42" fmla="*/ 789709 w 2143496"/>
                <a:gd name="connsiteY42" fmla="*/ 1674421 h 2903517"/>
                <a:gd name="connsiteX43" fmla="*/ 700644 w 2143496"/>
                <a:gd name="connsiteY43" fmla="*/ 1561605 h 2903517"/>
                <a:gd name="connsiteX44" fmla="*/ 605641 w 2143496"/>
                <a:gd name="connsiteY44" fmla="*/ 1508166 h 2903517"/>
                <a:gd name="connsiteX45" fmla="*/ 552203 w 2143496"/>
                <a:gd name="connsiteY45" fmla="*/ 1460665 h 2903517"/>
                <a:gd name="connsiteX46" fmla="*/ 540327 w 2143496"/>
                <a:gd name="connsiteY46" fmla="*/ 1448790 h 2903517"/>
                <a:gd name="connsiteX47" fmla="*/ 486888 w 2143496"/>
                <a:gd name="connsiteY47" fmla="*/ 1407226 h 2903517"/>
                <a:gd name="connsiteX48" fmla="*/ 421574 w 2143496"/>
                <a:gd name="connsiteY48" fmla="*/ 1383475 h 2903517"/>
                <a:gd name="connsiteX49" fmla="*/ 385948 w 2143496"/>
                <a:gd name="connsiteY49" fmla="*/ 1347849 h 2903517"/>
                <a:gd name="connsiteX50" fmla="*/ 350322 w 2143496"/>
                <a:gd name="connsiteY50" fmla="*/ 1324099 h 2903517"/>
                <a:gd name="connsiteX51" fmla="*/ 302821 w 2143496"/>
                <a:gd name="connsiteY51" fmla="*/ 1270660 h 2903517"/>
                <a:gd name="connsiteX52" fmla="*/ 273132 w 2143496"/>
                <a:gd name="connsiteY52" fmla="*/ 1235034 h 2903517"/>
                <a:gd name="connsiteX53" fmla="*/ 255319 w 2143496"/>
                <a:gd name="connsiteY53" fmla="*/ 1229096 h 2903517"/>
                <a:gd name="connsiteX54" fmla="*/ 219693 w 2143496"/>
                <a:gd name="connsiteY54" fmla="*/ 1187532 h 2903517"/>
                <a:gd name="connsiteX55" fmla="*/ 172192 w 2143496"/>
                <a:gd name="connsiteY55" fmla="*/ 1062842 h 2903517"/>
                <a:gd name="connsiteX56" fmla="*/ 166254 w 2143496"/>
                <a:gd name="connsiteY56" fmla="*/ 1045029 h 2903517"/>
                <a:gd name="connsiteX57" fmla="*/ 148441 w 2143496"/>
                <a:gd name="connsiteY57" fmla="*/ 1021278 h 2903517"/>
                <a:gd name="connsiteX58" fmla="*/ 136566 w 2143496"/>
                <a:gd name="connsiteY58" fmla="*/ 973777 h 2903517"/>
                <a:gd name="connsiteX59" fmla="*/ 136566 w 2143496"/>
                <a:gd name="connsiteY59" fmla="*/ 866899 h 2903517"/>
                <a:gd name="connsiteX60" fmla="*/ 124691 w 2143496"/>
                <a:gd name="connsiteY60" fmla="*/ 849086 h 2903517"/>
                <a:gd name="connsiteX61" fmla="*/ 77190 w 2143496"/>
                <a:gd name="connsiteY61" fmla="*/ 730332 h 2903517"/>
                <a:gd name="connsiteX62" fmla="*/ 71252 w 2143496"/>
                <a:gd name="connsiteY62" fmla="*/ 712519 h 2903517"/>
                <a:gd name="connsiteX63" fmla="*/ 59377 w 2143496"/>
                <a:gd name="connsiteY63" fmla="*/ 653143 h 2903517"/>
                <a:gd name="connsiteX64" fmla="*/ 53439 w 2143496"/>
                <a:gd name="connsiteY64" fmla="*/ 439387 h 2903517"/>
                <a:gd name="connsiteX65" fmla="*/ 71252 w 2143496"/>
                <a:gd name="connsiteY65" fmla="*/ 338447 h 2903517"/>
                <a:gd name="connsiteX66" fmla="*/ 65314 w 2143496"/>
                <a:gd name="connsiteY66" fmla="*/ 100940 h 2903517"/>
                <a:gd name="connsiteX67" fmla="*/ 11875 w 2143496"/>
                <a:gd name="connsiteY67" fmla="*/ 35626 h 2903517"/>
                <a:gd name="connsiteX68" fmla="*/ 0 w 2143496"/>
                <a:gd name="connsiteY68" fmla="*/ 0 h 2903517"/>
                <a:gd name="connsiteX0" fmla="*/ 2143496 w 2143496"/>
                <a:gd name="connsiteY0" fmla="*/ 2903517 h 2903517"/>
                <a:gd name="connsiteX1" fmla="*/ 2125683 w 2143496"/>
                <a:gd name="connsiteY1" fmla="*/ 2861953 h 2903517"/>
                <a:gd name="connsiteX2" fmla="*/ 2101932 w 2143496"/>
                <a:gd name="connsiteY2" fmla="*/ 2826327 h 2903517"/>
                <a:gd name="connsiteX3" fmla="*/ 2095995 w 2143496"/>
                <a:gd name="connsiteY3" fmla="*/ 2796639 h 2903517"/>
                <a:gd name="connsiteX4" fmla="*/ 2090057 w 2143496"/>
                <a:gd name="connsiteY4" fmla="*/ 2778826 h 2903517"/>
                <a:gd name="connsiteX5" fmla="*/ 2084119 w 2143496"/>
                <a:gd name="connsiteY5" fmla="*/ 2749138 h 2903517"/>
                <a:gd name="connsiteX6" fmla="*/ 2066306 w 2143496"/>
                <a:gd name="connsiteY6" fmla="*/ 2743200 h 2903517"/>
                <a:gd name="connsiteX7" fmla="*/ 2048493 w 2143496"/>
                <a:gd name="connsiteY7" fmla="*/ 2731325 h 2903517"/>
                <a:gd name="connsiteX8" fmla="*/ 2012867 w 2143496"/>
                <a:gd name="connsiteY8" fmla="*/ 2719449 h 2903517"/>
                <a:gd name="connsiteX9" fmla="*/ 1995054 w 2143496"/>
                <a:gd name="connsiteY9" fmla="*/ 2701636 h 2903517"/>
                <a:gd name="connsiteX10" fmla="*/ 1977241 w 2143496"/>
                <a:gd name="connsiteY10" fmla="*/ 2695699 h 2903517"/>
                <a:gd name="connsiteX11" fmla="*/ 1894114 w 2143496"/>
                <a:gd name="connsiteY11" fmla="*/ 2683823 h 2903517"/>
                <a:gd name="connsiteX12" fmla="*/ 1793174 w 2143496"/>
                <a:gd name="connsiteY12" fmla="*/ 2671948 h 2903517"/>
                <a:gd name="connsiteX13" fmla="*/ 1775361 w 2143496"/>
                <a:gd name="connsiteY13" fmla="*/ 2666010 h 2903517"/>
                <a:gd name="connsiteX14" fmla="*/ 1769423 w 2143496"/>
                <a:gd name="connsiteY14" fmla="*/ 2648197 h 2903517"/>
                <a:gd name="connsiteX15" fmla="*/ 1757548 w 2143496"/>
                <a:gd name="connsiteY15" fmla="*/ 2630384 h 2903517"/>
                <a:gd name="connsiteX16" fmla="*/ 1745673 w 2143496"/>
                <a:gd name="connsiteY16" fmla="*/ 2523506 h 2903517"/>
                <a:gd name="connsiteX17" fmla="*/ 1733797 w 2143496"/>
                <a:gd name="connsiteY17" fmla="*/ 2487881 h 2903517"/>
                <a:gd name="connsiteX18" fmla="*/ 1710047 w 2143496"/>
                <a:gd name="connsiteY18" fmla="*/ 2452255 h 2903517"/>
                <a:gd name="connsiteX19" fmla="*/ 1704109 w 2143496"/>
                <a:gd name="connsiteY19" fmla="*/ 2422566 h 2903517"/>
                <a:gd name="connsiteX20" fmla="*/ 1686296 w 2143496"/>
                <a:gd name="connsiteY20" fmla="*/ 2404753 h 2903517"/>
                <a:gd name="connsiteX21" fmla="*/ 1674421 w 2143496"/>
                <a:gd name="connsiteY21" fmla="*/ 2333501 h 2903517"/>
                <a:gd name="connsiteX22" fmla="*/ 1662545 w 2143496"/>
                <a:gd name="connsiteY22" fmla="*/ 2232561 h 2903517"/>
                <a:gd name="connsiteX23" fmla="*/ 1656608 w 2143496"/>
                <a:gd name="connsiteY23" fmla="*/ 2214748 h 2903517"/>
                <a:gd name="connsiteX24" fmla="*/ 1579418 w 2143496"/>
                <a:gd name="connsiteY24" fmla="*/ 2161309 h 2903517"/>
                <a:gd name="connsiteX25" fmla="*/ 1531917 w 2143496"/>
                <a:gd name="connsiteY25" fmla="*/ 2119745 h 2903517"/>
                <a:gd name="connsiteX26" fmla="*/ 1502228 w 2143496"/>
                <a:gd name="connsiteY26" fmla="*/ 2095995 h 2903517"/>
                <a:gd name="connsiteX27" fmla="*/ 1496291 w 2143496"/>
                <a:gd name="connsiteY27" fmla="*/ 2078182 h 2903517"/>
                <a:gd name="connsiteX28" fmla="*/ 1472540 w 2143496"/>
                <a:gd name="connsiteY28" fmla="*/ 2048494 h 2903517"/>
                <a:gd name="connsiteX29" fmla="*/ 1460665 w 2143496"/>
                <a:gd name="connsiteY29" fmla="*/ 2036618 h 2903517"/>
                <a:gd name="connsiteX30" fmla="*/ 1407226 w 2143496"/>
                <a:gd name="connsiteY30" fmla="*/ 1983179 h 2903517"/>
                <a:gd name="connsiteX31" fmla="*/ 1395351 w 2143496"/>
                <a:gd name="connsiteY31" fmla="*/ 1965366 h 2903517"/>
                <a:gd name="connsiteX32" fmla="*/ 1389413 w 2143496"/>
                <a:gd name="connsiteY32" fmla="*/ 1947553 h 2903517"/>
                <a:gd name="connsiteX33" fmla="*/ 1335974 w 2143496"/>
                <a:gd name="connsiteY33" fmla="*/ 1894114 h 2903517"/>
                <a:gd name="connsiteX34" fmla="*/ 1282535 w 2143496"/>
                <a:gd name="connsiteY34" fmla="*/ 1852551 h 2903517"/>
                <a:gd name="connsiteX35" fmla="*/ 1252847 w 2143496"/>
                <a:gd name="connsiteY35" fmla="*/ 1822862 h 2903517"/>
                <a:gd name="connsiteX36" fmla="*/ 1157844 w 2143496"/>
                <a:gd name="connsiteY36" fmla="*/ 1787236 h 2903517"/>
                <a:gd name="connsiteX37" fmla="*/ 1104405 w 2143496"/>
                <a:gd name="connsiteY37" fmla="*/ 1751610 h 2903517"/>
                <a:gd name="connsiteX38" fmla="*/ 1021278 w 2143496"/>
                <a:gd name="connsiteY38" fmla="*/ 1733797 h 2903517"/>
                <a:gd name="connsiteX39" fmla="*/ 831273 w 2143496"/>
                <a:gd name="connsiteY39" fmla="*/ 1692234 h 2903517"/>
                <a:gd name="connsiteX40" fmla="*/ 813460 w 2143496"/>
                <a:gd name="connsiteY40" fmla="*/ 1680358 h 2903517"/>
                <a:gd name="connsiteX41" fmla="*/ 789709 w 2143496"/>
                <a:gd name="connsiteY41" fmla="*/ 1674421 h 2903517"/>
                <a:gd name="connsiteX42" fmla="*/ 700644 w 2143496"/>
                <a:gd name="connsiteY42" fmla="*/ 1561605 h 2903517"/>
                <a:gd name="connsiteX43" fmla="*/ 605641 w 2143496"/>
                <a:gd name="connsiteY43" fmla="*/ 1508166 h 2903517"/>
                <a:gd name="connsiteX44" fmla="*/ 552203 w 2143496"/>
                <a:gd name="connsiteY44" fmla="*/ 1460665 h 2903517"/>
                <a:gd name="connsiteX45" fmla="*/ 540327 w 2143496"/>
                <a:gd name="connsiteY45" fmla="*/ 1448790 h 2903517"/>
                <a:gd name="connsiteX46" fmla="*/ 486888 w 2143496"/>
                <a:gd name="connsiteY46" fmla="*/ 1407226 h 2903517"/>
                <a:gd name="connsiteX47" fmla="*/ 421574 w 2143496"/>
                <a:gd name="connsiteY47" fmla="*/ 1383475 h 2903517"/>
                <a:gd name="connsiteX48" fmla="*/ 385948 w 2143496"/>
                <a:gd name="connsiteY48" fmla="*/ 1347849 h 2903517"/>
                <a:gd name="connsiteX49" fmla="*/ 350322 w 2143496"/>
                <a:gd name="connsiteY49" fmla="*/ 1324099 h 2903517"/>
                <a:gd name="connsiteX50" fmla="*/ 302821 w 2143496"/>
                <a:gd name="connsiteY50" fmla="*/ 1270660 h 2903517"/>
                <a:gd name="connsiteX51" fmla="*/ 273132 w 2143496"/>
                <a:gd name="connsiteY51" fmla="*/ 1235034 h 2903517"/>
                <a:gd name="connsiteX52" fmla="*/ 255319 w 2143496"/>
                <a:gd name="connsiteY52" fmla="*/ 1229096 h 2903517"/>
                <a:gd name="connsiteX53" fmla="*/ 219693 w 2143496"/>
                <a:gd name="connsiteY53" fmla="*/ 1187532 h 2903517"/>
                <a:gd name="connsiteX54" fmla="*/ 172192 w 2143496"/>
                <a:gd name="connsiteY54" fmla="*/ 1062842 h 2903517"/>
                <a:gd name="connsiteX55" fmla="*/ 166254 w 2143496"/>
                <a:gd name="connsiteY55" fmla="*/ 1045029 h 2903517"/>
                <a:gd name="connsiteX56" fmla="*/ 148441 w 2143496"/>
                <a:gd name="connsiteY56" fmla="*/ 1021278 h 2903517"/>
                <a:gd name="connsiteX57" fmla="*/ 136566 w 2143496"/>
                <a:gd name="connsiteY57" fmla="*/ 973777 h 2903517"/>
                <a:gd name="connsiteX58" fmla="*/ 136566 w 2143496"/>
                <a:gd name="connsiteY58" fmla="*/ 866899 h 2903517"/>
                <a:gd name="connsiteX59" fmla="*/ 124691 w 2143496"/>
                <a:gd name="connsiteY59" fmla="*/ 849086 h 2903517"/>
                <a:gd name="connsiteX60" fmla="*/ 77190 w 2143496"/>
                <a:gd name="connsiteY60" fmla="*/ 730332 h 2903517"/>
                <a:gd name="connsiteX61" fmla="*/ 71252 w 2143496"/>
                <a:gd name="connsiteY61" fmla="*/ 712519 h 2903517"/>
                <a:gd name="connsiteX62" fmla="*/ 59377 w 2143496"/>
                <a:gd name="connsiteY62" fmla="*/ 653143 h 2903517"/>
                <a:gd name="connsiteX63" fmla="*/ 53439 w 2143496"/>
                <a:gd name="connsiteY63" fmla="*/ 439387 h 2903517"/>
                <a:gd name="connsiteX64" fmla="*/ 71252 w 2143496"/>
                <a:gd name="connsiteY64" fmla="*/ 338447 h 2903517"/>
                <a:gd name="connsiteX65" fmla="*/ 65314 w 2143496"/>
                <a:gd name="connsiteY65" fmla="*/ 100940 h 2903517"/>
                <a:gd name="connsiteX66" fmla="*/ 11875 w 2143496"/>
                <a:gd name="connsiteY66" fmla="*/ 35626 h 2903517"/>
                <a:gd name="connsiteX67" fmla="*/ 0 w 2143496"/>
                <a:gd name="connsiteY67" fmla="*/ 0 h 2903517"/>
                <a:gd name="connsiteX0" fmla="*/ 2143496 w 2143496"/>
                <a:gd name="connsiteY0" fmla="*/ 2903517 h 2903517"/>
                <a:gd name="connsiteX1" fmla="*/ 2125683 w 2143496"/>
                <a:gd name="connsiteY1" fmla="*/ 2861953 h 2903517"/>
                <a:gd name="connsiteX2" fmla="*/ 2101932 w 2143496"/>
                <a:gd name="connsiteY2" fmla="*/ 2826327 h 2903517"/>
                <a:gd name="connsiteX3" fmla="*/ 2095995 w 2143496"/>
                <a:gd name="connsiteY3" fmla="*/ 2796639 h 2903517"/>
                <a:gd name="connsiteX4" fmla="*/ 2090057 w 2143496"/>
                <a:gd name="connsiteY4" fmla="*/ 2778826 h 2903517"/>
                <a:gd name="connsiteX5" fmla="*/ 2084119 w 2143496"/>
                <a:gd name="connsiteY5" fmla="*/ 2749138 h 2903517"/>
                <a:gd name="connsiteX6" fmla="*/ 2066306 w 2143496"/>
                <a:gd name="connsiteY6" fmla="*/ 2743200 h 2903517"/>
                <a:gd name="connsiteX7" fmla="*/ 2048493 w 2143496"/>
                <a:gd name="connsiteY7" fmla="*/ 2731325 h 2903517"/>
                <a:gd name="connsiteX8" fmla="*/ 2012867 w 2143496"/>
                <a:gd name="connsiteY8" fmla="*/ 2719449 h 2903517"/>
                <a:gd name="connsiteX9" fmla="*/ 1995054 w 2143496"/>
                <a:gd name="connsiteY9" fmla="*/ 2701636 h 2903517"/>
                <a:gd name="connsiteX10" fmla="*/ 1977241 w 2143496"/>
                <a:gd name="connsiteY10" fmla="*/ 2695699 h 2903517"/>
                <a:gd name="connsiteX11" fmla="*/ 1894114 w 2143496"/>
                <a:gd name="connsiteY11" fmla="*/ 2683823 h 2903517"/>
                <a:gd name="connsiteX12" fmla="*/ 1793174 w 2143496"/>
                <a:gd name="connsiteY12" fmla="*/ 2671948 h 2903517"/>
                <a:gd name="connsiteX13" fmla="*/ 1775361 w 2143496"/>
                <a:gd name="connsiteY13" fmla="*/ 2666010 h 2903517"/>
                <a:gd name="connsiteX14" fmla="*/ 1769423 w 2143496"/>
                <a:gd name="connsiteY14" fmla="*/ 2648197 h 2903517"/>
                <a:gd name="connsiteX15" fmla="*/ 1757548 w 2143496"/>
                <a:gd name="connsiteY15" fmla="*/ 2630384 h 2903517"/>
                <a:gd name="connsiteX16" fmla="*/ 1745673 w 2143496"/>
                <a:gd name="connsiteY16" fmla="*/ 2523506 h 2903517"/>
                <a:gd name="connsiteX17" fmla="*/ 1733797 w 2143496"/>
                <a:gd name="connsiteY17" fmla="*/ 2487881 h 2903517"/>
                <a:gd name="connsiteX18" fmla="*/ 1710047 w 2143496"/>
                <a:gd name="connsiteY18" fmla="*/ 2452255 h 2903517"/>
                <a:gd name="connsiteX19" fmla="*/ 1704109 w 2143496"/>
                <a:gd name="connsiteY19" fmla="*/ 2422566 h 2903517"/>
                <a:gd name="connsiteX20" fmla="*/ 1674421 w 2143496"/>
                <a:gd name="connsiteY20" fmla="*/ 2333501 h 2903517"/>
                <a:gd name="connsiteX21" fmla="*/ 1662545 w 2143496"/>
                <a:gd name="connsiteY21" fmla="*/ 2232561 h 2903517"/>
                <a:gd name="connsiteX22" fmla="*/ 1656608 w 2143496"/>
                <a:gd name="connsiteY22" fmla="*/ 2214748 h 2903517"/>
                <a:gd name="connsiteX23" fmla="*/ 1579418 w 2143496"/>
                <a:gd name="connsiteY23" fmla="*/ 2161309 h 2903517"/>
                <a:gd name="connsiteX24" fmla="*/ 1531917 w 2143496"/>
                <a:gd name="connsiteY24" fmla="*/ 2119745 h 2903517"/>
                <a:gd name="connsiteX25" fmla="*/ 1502228 w 2143496"/>
                <a:gd name="connsiteY25" fmla="*/ 2095995 h 2903517"/>
                <a:gd name="connsiteX26" fmla="*/ 1496291 w 2143496"/>
                <a:gd name="connsiteY26" fmla="*/ 2078182 h 2903517"/>
                <a:gd name="connsiteX27" fmla="*/ 1472540 w 2143496"/>
                <a:gd name="connsiteY27" fmla="*/ 2048494 h 2903517"/>
                <a:gd name="connsiteX28" fmla="*/ 1460665 w 2143496"/>
                <a:gd name="connsiteY28" fmla="*/ 2036618 h 2903517"/>
                <a:gd name="connsiteX29" fmla="*/ 1407226 w 2143496"/>
                <a:gd name="connsiteY29" fmla="*/ 1983179 h 2903517"/>
                <a:gd name="connsiteX30" fmla="*/ 1395351 w 2143496"/>
                <a:gd name="connsiteY30" fmla="*/ 1965366 h 2903517"/>
                <a:gd name="connsiteX31" fmla="*/ 1389413 w 2143496"/>
                <a:gd name="connsiteY31" fmla="*/ 1947553 h 2903517"/>
                <a:gd name="connsiteX32" fmla="*/ 1335974 w 2143496"/>
                <a:gd name="connsiteY32" fmla="*/ 1894114 h 2903517"/>
                <a:gd name="connsiteX33" fmla="*/ 1282535 w 2143496"/>
                <a:gd name="connsiteY33" fmla="*/ 1852551 h 2903517"/>
                <a:gd name="connsiteX34" fmla="*/ 1252847 w 2143496"/>
                <a:gd name="connsiteY34" fmla="*/ 1822862 h 2903517"/>
                <a:gd name="connsiteX35" fmla="*/ 1157844 w 2143496"/>
                <a:gd name="connsiteY35" fmla="*/ 1787236 h 2903517"/>
                <a:gd name="connsiteX36" fmla="*/ 1104405 w 2143496"/>
                <a:gd name="connsiteY36" fmla="*/ 1751610 h 2903517"/>
                <a:gd name="connsiteX37" fmla="*/ 1021278 w 2143496"/>
                <a:gd name="connsiteY37" fmla="*/ 1733797 h 2903517"/>
                <a:gd name="connsiteX38" fmla="*/ 831273 w 2143496"/>
                <a:gd name="connsiteY38" fmla="*/ 1692234 h 2903517"/>
                <a:gd name="connsiteX39" fmla="*/ 813460 w 2143496"/>
                <a:gd name="connsiteY39" fmla="*/ 1680358 h 2903517"/>
                <a:gd name="connsiteX40" fmla="*/ 789709 w 2143496"/>
                <a:gd name="connsiteY40" fmla="*/ 1674421 h 2903517"/>
                <a:gd name="connsiteX41" fmla="*/ 700644 w 2143496"/>
                <a:gd name="connsiteY41" fmla="*/ 1561605 h 2903517"/>
                <a:gd name="connsiteX42" fmla="*/ 605641 w 2143496"/>
                <a:gd name="connsiteY42" fmla="*/ 1508166 h 2903517"/>
                <a:gd name="connsiteX43" fmla="*/ 552203 w 2143496"/>
                <a:gd name="connsiteY43" fmla="*/ 1460665 h 2903517"/>
                <a:gd name="connsiteX44" fmla="*/ 540327 w 2143496"/>
                <a:gd name="connsiteY44" fmla="*/ 1448790 h 2903517"/>
                <a:gd name="connsiteX45" fmla="*/ 486888 w 2143496"/>
                <a:gd name="connsiteY45" fmla="*/ 1407226 h 2903517"/>
                <a:gd name="connsiteX46" fmla="*/ 421574 w 2143496"/>
                <a:gd name="connsiteY46" fmla="*/ 1383475 h 2903517"/>
                <a:gd name="connsiteX47" fmla="*/ 385948 w 2143496"/>
                <a:gd name="connsiteY47" fmla="*/ 1347849 h 2903517"/>
                <a:gd name="connsiteX48" fmla="*/ 350322 w 2143496"/>
                <a:gd name="connsiteY48" fmla="*/ 1324099 h 2903517"/>
                <a:gd name="connsiteX49" fmla="*/ 302821 w 2143496"/>
                <a:gd name="connsiteY49" fmla="*/ 1270660 h 2903517"/>
                <a:gd name="connsiteX50" fmla="*/ 273132 w 2143496"/>
                <a:gd name="connsiteY50" fmla="*/ 1235034 h 2903517"/>
                <a:gd name="connsiteX51" fmla="*/ 255319 w 2143496"/>
                <a:gd name="connsiteY51" fmla="*/ 1229096 h 2903517"/>
                <a:gd name="connsiteX52" fmla="*/ 219693 w 2143496"/>
                <a:gd name="connsiteY52" fmla="*/ 1187532 h 2903517"/>
                <a:gd name="connsiteX53" fmla="*/ 172192 w 2143496"/>
                <a:gd name="connsiteY53" fmla="*/ 1062842 h 2903517"/>
                <a:gd name="connsiteX54" fmla="*/ 166254 w 2143496"/>
                <a:gd name="connsiteY54" fmla="*/ 1045029 h 2903517"/>
                <a:gd name="connsiteX55" fmla="*/ 148441 w 2143496"/>
                <a:gd name="connsiteY55" fmla="*/ 1021278 h 2903517"/>
                <a:gd name="connsiteX56" fmla="*/ 136566 w 2143496"/>
                <a:gd name="connsiteY56" fmla="*/ 973777 h 2903517"/>
                <a:gd name="connsiteX57" fmla="*/ 136566 w 2143496"/>
                <a:gd name="connsiteY57" fmla="*/ 866899 h 2903517"/>
                <a:gd name="connsiteX58" fmla="*/ 124691 w 2143496"/>
                <a:gd name="connsiteY58" fmla="*/ 849086 h 2903517"/>
                <a:gd name="connsiteX59" fmla="*/ 77190 w 2143496"/>
                <a:gd name="connsiteY59" fmla="*/ 730332 h 2903517"/>
                <a:gd name="connsiteX60" fmla="*/ 71252 w 2143496"/>
                <a:gd name="connsiteY60" fmla="*/ 712519 h 2903517"/>
                <a:gd name="connsiteX61" fmla="*/ 59377 w 2143496"/>
                <a:gd name="connsiteY61" fmla="*/ 653143 h 2903517"/>
                <a:gd name="connsiteX62" fmla="*/ 53439 w 2143496"/>
                <a:gd name="connsiteY62" fmla="*/ 439387 h 2903517"/>
                <a:gd name="connsiteX63" fmla="*/ 71252 w 2143496"/>
                <a:gd name="connsiteY63" fmla="*/ 338447 h 2903517"/>
                <a:gd name="connsiteX64" fmla="*/ 65314 w 2143496"/>
                <a:gd name="connsiteY64" fmla="*/ 100940 h 2903517"/>
                <a:gd name="connsiteX65" fmla="*/ 11875 w 2143496"/>
                <a:gd name="connsiteY65" fmla="*/ 35626 h 2903517"/>
                <a:gd name="connsiteX66" fmla="*/ 0 w 2143496"/>
                <a:gd name="connsiteY66" fmla="*/ 0 h 2903517"/>
                <a:gd name="connsiteX0" fmla="*/ 2143496 w 2143496"/>
                <a:gd name="connsiteY0" fmla="*/ 2903517 h 2903517"/>
                <a:gd name="connsiteX1" fmla="*/ 2125683 w 2143496"/>
                <a:gd name="connsiteY1" fmla="*/ 2861953 h 2903517"/>
                <a:gd name="connsiteX2" fmla="*/ 2101932 w 2143496"/>
                <a:gd name="connsiteY2" fmla="*/ 2826327 h 2903517"/>
                <a:gd name="connsiteX3" fmla="*/ 2095995 w 2143496"/>
                <a:gd name="connsiteY3" fmla="*/ 2796639 h 2903517"/>
                <a:gd name="connsiteX4" fmla="*/ 2090057 w 2143496"/>
                <a:gd name="connsiteY4" fmla="*/ 2778826 h 2903517"/>
                <a:gd name="connsiteX5" fmla="*/ 2084119 w 2143496"/>
                <a:gd name="connsiteY5" fmla="*/ 2749138 h 2903517"/>
                <a:gd name="connsiteX6" fmla="*/ 2066306 w 2143496"/>
                <a:gd name="connsiteY6" fmla="*/ 2743200 h 2903517"/>
                <a:gd name="connsiteX7" fmla="*/ 2048493 w 2143496"/>
                <a:gd name="connsiteY7" fmla="*/ 2731325 h 2903517"/>
                <a:gd name="connsiteX8" fmla="*/ 2012867 w 2143496"/>
                <a:gd name="connsiteY8" fmla="*/ 2719449 h 2903517"/>
                <a:gd name="connsiteX9" fmla="*/ 1995054 w 2143496"/>
                <a:gd name="connsiteY9" fmla="*/ 2701636 h 2903517"/>
                <a:gd name="connsiteX10" fmla="*/ 1977241 w 2143496"/>
                <a:gd name="connsiteY10" fmla="*/ 2695699 h 2903517"/>
                <a:gd name="connsiteX11" fmla="*/ 1894114 w 2143496"/>
                <a:gd name="connsiteY11" fmla="*/ 2683823 h 2903517"/>
                <a:gd name="connsiteX12" fmla="*/ 1793174 w 2143496"/>
                <a:gd name="connsiteY12" fmla="*/ 2671948 h 2903517"/>
                <a:gd name="connsiteX13" fmla="*/ 1775361 w 2143496"/>
                <a:gd name="connsiteY13" fmla="*/ 2666010 h 2903517"/>
                <a:gd name="connsiteX14" fmla="*/ 1769423 w 2143496"/>
                <a:gd name="connsiteY14" fmla="*/ 2648197 h 2903517"/>
                <a:gd name="connsiteX15" fmla="*/ 1757548 w 2143496"/>
                <a:gd name="connsiteY15" fmla="*/ 2630384 h 2903517"/>
                <a:gd name="connsiteX16" fmla="*/ 1745673 w 2143496"/>
                <a:gd name="connsiteY16" fmla="*/ 2523506 h 2903517"/>
                <a:gd name="connsiteX17" fmla="*/ 1733797 w 2143496"/>
                <a:gd name="connsiteY17" fmla="*/ 2487881 h 2903517"/>
                <a:gd name="connsiteX18" fmla="*/ 1710047 w 2143496"/>
                <a:gd name="connsiteY18" fmla="*/ 2452255 h 2903517"/>
                <a:gd name="connsiteX19" fmla="*/ 1674421 w 2143496"/>
                <a:gd name="connsiteY19" fmla="*/ 2333501 h 2903517"/>
                <a:gd name="connsiteX20" fmla="*/ 1662545 w 2143496"/>
                <a:gd name="connsiteY20" fmla="*/ 2232561 h 2903517"/>
                <a:gd name="connsiteX21" fmla="*/ 1656608 w 2143496"/>
                <a:gd name="connsiteY21" fmla="*/ 2214748 h 2903517"/>
                <a:gd name="connsiteX22" fmla="*/ 1579418 w 2143496"/>
                <a:gd name="connsiteY22" fmla="*/ 2161309 h 2903517"/>
                <a:gd name="connsiteX23" fmla="*/ 1531917 w 2143496"/>
                <a:gd name="connsiteY23" fmla="*/ 2119745 h 2903517"/>
                <a:gd name="connsiteX24" fmla="*/ 1502228 w 2143496"/>
                <a:gd name="connsiteY24" fmla="*/ 2095995 h 2903517"/>
                <a:gd name="connsiteX25" fmla="*/ 1496291 w 2143496"/>
                <a:gd name="connsiteY25" fmla="*/ 2078182 h 2903517"/>
                <a:gd name="connsiteX26" fmla="*/ 1472540 w 2143496"/>
                <a:gd name="connsiteY26" fmla="*/ 2048494 h 2903517"/>
                <a:gd name="connsiteX27" fmla="*/ 1460665 w 2143496"/>
                <a:gd name="connsiteY27" fmla="*/ 2036618 h 2903517"/>
                <a:gd name="connsiteX28" fmla="*/ 1407226 w 2143496"/>
                <a:gd name="connsiteY28" fmla="*/ 1983179 h 2903517"/>
                <a:gd name="connsiteX29" fmla="*/ 1395351 w 2143496"/>
                <a:gd name="connsiteY29" fmla="*/ 1965366 h 2903517"/>
                <a:gd name="connsiteX30" fmla="*/ 1389413 w 2143496"/>
                <a:gd name="connsiteY30" fmla="*/ 1947553 h 2903517"/>
                <a:gd name="connsiteX31" fmla="*/ 1335974 w 2143496"/>
                <a:gd name="connsiteY31" fmla="*/ 1894114 h 2903517"/>
                <a:gd name="connsiteX32" fmla="*/ 1282535 w 2143496"/>
                <a:gd name="connsiteY32" fmla="*/ 1852551 h 2903517"/>
                <a:gd name="connsiteX33" fmla="*/ 1252847 w 2143496"/>
                <a:gd name="connsiteY33" fmla="*/ 1822862 h 2903517"/>
                <a:gd name="connsiteX34" fmla="*/ 1157844 w 2143496"/>
                <a:gd name="connsiteY34" fmla="*/ 1787236 h 2903517"/>
                <a:gd name="connsiteX35" fmla="*/ 1104405 w 2143496"/>
                <a:gd name="connsiteY35" fmla="*/ 1751610 h 2903517"/>
                <a:gd name="connsiteX36" fmla="*/ 1021278 w 2143496"/>
                <a:gd name="connsiteY36" fmla="*/ 1733797 h 2903517"/>
                <a:gd name="connsiteX37" fmla="*/ 831273 w 2143496"/>
                <a:gd name="connsiteY37" fmla="*/ 1692234 h 2903517"/>
                <a:gd name="connsiteX38" fmla="*/ 813460 w 2143496"/>
                <a:gd name="connsiteY38" fmla="*/ 1680358 h 2903517"/>
                <a:gd name="connsiteX39" fmla="*/ 789709 w 2143496"/>
                <a:gd name="connsiteY39" fmla="*/ 1674421 h 2903517"/>
                <a:gd name="connsiteX40" fmla="*/ 700644 w 2143496"/>
                <a:gd name="connsiteY40" fmla="*/ 1561605 h 2903517"/>
                <a:gd name="connsiteX41" fmla="*/ 605641 w 2143496"/>
                <a:gd name="connsiteY41" fmla="*/ 1508166 h 2903517"/>
                <a:gd name="connsiteX42" fmla="*/ 552203 w 2143496"/>
                <a:gd name="connsiteY42" fmla="*/ 1460665 h 2903517"/>
                <a:gd name="connsiteX43" fmla="*/ 540327 w 2143496"/>
                <a:gd name="connsiteY43" fmla="*/ 1448790 h 2903517"/>
                <a:gd name="connsiteX44" fmla="*/ 486888 w 2143496"/>
                <a:gd name="connsiteY44" fmla="*/ 1407226 h 2903517"/>
                <a:gd name="connsiteX45" fmla="*/ 421574 w 2143496"/>
                <a:gd name="connsiteY45" fmla="*/ 1383475 h 2903517"/>
                <a:gd name="connsiteX46" fmla="*/ 385948 w 2143496"/>
                <a:gd name="connsiteY46" fmla="*/ 1347849 h 2903517"/>
                <a:gd name="connsiteX47" fmla="*/ 350322 w 2143496"/>
                <a:gd name="connsiteY47" fmla="*/ 1324099 h 2903517"/>
                <a:gd name="connsiteX48" fmla="*/ 302821 w 2143496"/>
                <a:gd name="connsiteY48" fmla="*/ 1270660 h 2903517"/>
                <a:gd name="connsiteX49" fmla="*/ 273132 w 2143496"/>
                <a:gd name="connsiteY49" fmla="*/ 1235034 h 2903517"/>
                <a:gd name="connsiteX50" fmla="*/ 255319 w 2143496"/>
                <a:gd name="connsiteY50" fmla="*/ 1229096 h 2903517"/>
                <a:gd name="connsiteX51" fmla="*/ 219693 w 2143496"/>
                <a:gd name="connsiteY51" fmla="*/ 1187532 h 2903517"/>
                <a:gd name="connsiteX52" fmla="*/ 172192 w 2143496"/>
                <a:gd name="connsiteY52" fmla="*/ 1062842 h 2903517"/>
                <a:gd name="connsiteX53" fmla="*/ 166254 w 2143496"/>
                <a:gd name="connsiteY53" fmla="*/ 1045029 h 2903517"/>
                <a:gd name="connsiteX54" fmla="*/ 148441 w 2143496"/>
                <a:gd name="connsiteY54" fmla="*/ 1021278 h 2903517"/>
                <a:gd name="connsiteX55" fmla="*/ 136566 w 2143496"/>
                <a:gd name="connsiteY55" fmla="*/ 973777 h 2903517"/>
                <a:gd name="connsiteX56" fmla="*/ 136566 w 2143496"/>
                <a:gd name="connsiteY56" fmla="*/ 866899 h 2903517"/>
                <a:gd name="connsiteX57" fmla="*/ 124691 w 2143496"/>
                <a:gd name="connsiteY57" fmla="*/ 849086 h 2903517"/>
                <a:gd name="connsiteX58" fmla="*/ 77190 w 2143496"/>
                <a:gd name="connsiteY58" fmla="*/ 730332 h 2903517"/>
                <a:gd name="connsiteX59" fmla="*/ 71252 w 2143496"/>
                <a:gd name="connsiteY59" fmla="*/ 712519 h 2903517"/>
                <a:gd name="connsiteX60" fmla="*/ 59377 w 2143496"/>
                <a:gd name="connsiteY60" fmla="*/ 653143 h 2903517"/>
                <a:gd name="connsiteX61" fmla="*/ 53439 w 2143496"/>
                <a:gd name="connsiteY61" fmla="*/ 439387 h 2903517"/>
                <a:gd name="connsiteX62" fmla="*/ 71252 w 2143496"/>
                <a:gd name="connsiteY62" fmla="*/ 338447 h 2903517"/>
                <a:gd name="connsiteX63" fmla="*/ 65314 w 2143496"/>
                <a:gd name="connsiteY63" fmla="*/ 100940 h 2903517"/>
                <a:gd name="connsiteX64" fmla="*/ 11875 w 2143496"/>
                <a:gd name="connsiteY64" fmla="*/ 35626 h 2903517"/>
                <a:gd name="connsiteX65" fmla="*/ 0 w 2143496"/>
                <a:gd name="connsiteY65" fmla="*/ 0 h 2903517"/>
                <a:gd name="connsiteX0" fmla="*/ 2143496 w 2143496"/>
                <a:gd name="connsiteY0" fmla="*/ 2903517 h 2903517"/>
                <a:gd name="connsiteX1" fmla="*/ 2125683 w 2143496"/>
                <a:gd name="connsiteY1" fmla="*/ 2861953 h 2903517"/>
                <a:gd name="connsiteX2" fmla="*/ 2101932 w 2143496"/>
                <a:gd name="connsiteY2" fmla="*/ 2826327 h 2903517"/>
                <a:gd name="connsiteX3" fmla="*/ 2095995 w 2143496"/>
                <a:gd name="connsiteY3" fmla="*/ 2796639 h 2903517"/>
                <a:gd name="connsiteX4" fmla="*/ 2090057 w 2143496"/>
                <a:gd name="connsiteY4" fmla="*/ 2778826 h 2903517"/>
                <a:gd name="connsiteX5" fmla="*/ 2084119 w 2143496"/>
                <a:gd name="connsiteY5" fmla="*/ 2749138 h 2903517"/>
                <a:gd name="connsiteX6" fmla="*/ 2066306 w 2143496"/>
                <a:gd name="connsiteY6" fmla="*/ 2743200 h 2903517"/>
                <a:gd name="connsiteX7" fmla="*/ 2048493 w 2143496"/>
                <a:gd name="connsiteY7" fmla="*/ 2731325 h 2903517"/>
                <a:gd name="connsiteX8" fmla="*/ 2012867 w 2143496"/>
                <a:gd name="connsiteY8" fmla="*/ 2719449 h 2903517"/>
                <a:gd name="connsiteX9" fmla="*/ 1995054 w 2143496"/>
                <a:gd name="connsiteY9" fmla="*/ 2701636 h 2903517"/>
                <a:gd name="connsiteX10" fmla="*/ 1977241 w 2143496"/>
                <a:gd name="connsiteY10" fmla="*/ 2695699 h 2903517"/>
                <a:gd name="connsiteX11" fmla="*/ 1894114 w 2143496"/>
                <a:gd name="connsiteY11" fmla="*/ 2683823 h 2903517"/>
                <a:gd name="connsiteX12" fmla="*/ 1793174 w 2143496"/>
                <a:gd name="connsiteY12" fmla="*/ 2671948 h 2903517"/>
                <a:gd name="connsiteX13" fmla="*/ 1775361 w 2143496"/>
                <a:gd name="connsiteY13" fmla="*/ 2666010 h 2903517"/>
                <a:gd name="connsiteX14" fmla="*/ 1769423 w 2143496"/>
                <a:gd name="connsiteY14" fmla="*/ 2648197 h 2903517"/>
                <a:gd name="connsiteX15" fmla="*/ 1745673 w 2143496"/>
                <a:gd name="connsiteY15" fmla="*/ 2523506 h 2903517"/>
                <a:gd name="connsiteX16" fmla="*/ 1733797 w 2143496"/>
                <a:gd name="connsiteY16" fmla="*/ 2487881 h 2903517"/>
                <a:gd name="connsiteX17" fmla="*/ 1710047 w 2143496"/>
                <a:gd name="connsiteY17" fmla="*/ 2452255 h 2903517"/>
                <a:gd name="connsiteX18" fmla="*/ 1674421 w 2143496"/>
                <a:gd name="connsiteY18" fmla="*/ 2333501 h 2903517"/>
                <a:gd name="connsiteX19" fmla="*/ 1662545 w 2143496"/>
                <a:gd name="connsiteY19" fmla="*/ 2232561 h 2903517"/>
                <a:gd name="connsiteX20" fmla="*/ 1656608 w 2143496"/>
                <a:gd name="connsiteY20" fmla="*/ 2214748 h 2903517"/>
                <a:gd name="connsiteX21" fmla="*/ 1579418 w 2143496"/>
                <a:gd name="connsiteY21" fmla="*/ 2161309 h 2903517"/>
                <a:gd name="connsiteX22" fmla="*/ 1531917 w 2143496"/>
                <a:gd name="connsiteY22" fmla="*/ 2119745 h 2903517"/>
                <a:gd name="connsiteX23" fmla="*/ 1502228 w 2143496"/>
                <a:gd name="connsiteY23" fmla="*/ 2095995 h 2903517"/>
                <a:gd name="connsiteX24" fmla="*/ 1496291 w 2143496"/>
                <a:gd name="connsiteY24" fmla="*/ 2078182 h 2903517"/>
                <a:gd name="connsiteX25" fmla="*/ 1472540 w 2143496"/>
                <a:gd name="connsiteY25" fmla="*/ 2048494 h 2903517"/>
                <a:gd name="connsiteX26" fmla="*/ 1460665 w 2143496"/>
                <a:gd name="connsiteY26" fmla="*/ 2036618 h 2903517"/>
                <a:gd name="connsiteX27" fmla="*/ 1407226 w 2143496"/>
                <a:gd name="connsiteY27" fmla="*/ 1983179 h 2903517"/>
                <a:gd name="connsiteX28" fmla="*/ 1395351 w 2143496"/>
                <a:gd name="connsiteY28" fmla="*/ 1965366 h 2903517"/>
                <a:gd name="connsiteX29" fmla="*/ 1389413 w 2143496"/>
                <a:gd name="connsiteY29" fmla="*/ 1947553 h 2903517"/>
                <a:gd name="connsiteX30" fmla="*/ 1335974 w 2143496"/>
                <a:gd name="connsiteY30" fmla="*/ 1894114 h 2903517"/>
                <a:gd name="connsiteX31" fmla="*/ 1282535 w 2143496"/>
                <a:gd name="connsiteY31" fmla="*/ 1852551 h 2903517"/>
                <a:gd name="connsiteX32" fmla="*/ 1252847 w 2143496"/>
                <a:gd name="connsiteY32" fmla="*/ 1822862 h 2903517"/>
                <a:gd name="connsiteX33" fmla="*/ 1157844 w 2143496"/>
                <a:gd name="connsiteY33" fmla="*/ 1787236 h 2903517"/>
                <a:gd name="connsiteX34" fmla="*/ 1104405 w 2143496"/>
                <a:gd name="connsiteY34" fmla="*/ 1751610 h 2903517"/>
                <a:gd name="connsiteX35" fmla="*/ 1021278 w 2143496"/>
                <a:gd name="connsiteY35" fmla="*/ 1733797 h 2903517"/>
                <a:gd name="connsiteX36" fmla="*/ 831273 w 2143496"/>
                <a:gd name="connsiteY36" fmla="*/ 1692234 h 2903517"/>
                <a:gd name="connsiteX37" fmla="*/ 813460 w 2143496"/>
                <a:gd name="connsiteY37" fmla="*/ 1680358 h 2903517"/>
                <a:gd name="connsiteX38" fmla="*/ 789709 w 2143496"/>
                <a:gd name="connsiteY38" fmla="*/ 1674421 h 2903517"/>
                <a:gd name="connsiteX39" fmla="*/ 700644 w 2143496"/>
                <a:gd name="connsiteY39" fmla="*/ 1561605 h 2903517"/>
                <a:gd name="connsiteX40" fmla="*/ 605641 w 2143496"/>
                <a:gd name="connsiteY40" fmla="*/ 1508166 h 2903517"/>
                <a:gd name="connsiteX41" fmla="*/ 552203 w 2143496"/>
                <a:gd name="connsiteY41" fmla="*/ 1460665 h 2903517"/>
                <a:gd name="connsiteX42" fmla="*/ 540327 w 2143496"/>
                <a:gd name="connsiteY42" fmla="*/ 1448790 h 2903517"/>
                <a:gd name="connsiteX43" fmla="*/ 486888 w 2143496"/>
                <a:gd name="connsiteY43" fmla="*/ 1407226 h 2903517"/>
                <a:gd name="connsiteX44" fmla="*/ 421574 w 2143496"/>
                <a:gd name="connsiteY44" fmla="*/ 1383475 h 2903517"/>
                <a:gd name="connsiteX45" fmla="*/ 385948 w 2143496"/>
                <a:gd name="connsiteY45" fmla="*/ 1347849 h 2903517"/>
                <a:gd name="connsiteX46" fmla="*/ 350322 w 2143496"/>
                <a:gd name="connsiteY46" fmla="*/ 1324099 h 2903517"/>
                <a:gd name="connsiteX47" fmla="*/ 302821 w 2143496"/>
                <a:gd name="connsiteY47" fmla="*/ 1270660 h 2903517"/>
                <a:gd name="connsiteX48" fmla="*/ 273132 w 2143496"/>
                <a:gd name="connsiteY48" fmla="*/ 1235034 h 2903517"/>
                <a:gd name="connsiteX49" fmla="*/ 255319 w 2143496"/>
                <a:gd name="connsiteY49" fmla="*/ 1229096 h 2903517"/>
                <a:gd name="connsiteX50" fmla="*/ 219693 w 2143496"/>
                <a:gd name="connsiteY50" fmla="*/ 1187532 h 2903517"/>
                <a:gd name="connsiteX51" fmla="*/ 172192 w 2143496"/>
                <a:gd name="connsiteY51" fmla="*/ 1062842 h 2903517"/>
                <a:gd name="connsiteX52" fmla="*/ 166254 w 2143496"/>
                <a:gd name="connsiteY52" fmla="*/ 1045029 h 2903517"/>
                <a:gd name="connsiteX53" fmla="*/ 148441 w 2143496"/>
                <a:gd name="connsiteY53" fmla="*/ 1021278 h 2903517"/>
                <a:gd name="connsiteX54" fmla="*/ 136566 w 2143496"/>
                <a:gd name="connsiteY54" fmla="*/ 973777 h 2903517"/>
                <a:gd name="connsiteX55" fmla="*/ 136566 w 2143496"/>
                <a:gd name="connsiteY55" fmla="*/ 866899 h 2903517"/>
                <a:gd name="connsiteX56" fmla="*/ 124691 w 2143496"/>
                <a:gd name="connsiteY56" fmla="*/ 849086 h 2903517"/>
                <a:gd name="connsiteX57" fmla="*/ 77190 w 2143496"/>
                <a:gd name="connsiteY57" fmla="*/ 730332 h 2903517"/>
                <a:gd name="connsiteX58" fmla="*/ 71252 w 2143496"/>
                <a:gd name="connsiteY58" fmla="*/ 712519 h 2903517"/>
                <a:gd name="connsiteX59" fmla="*/ 59377 w 2143496"/>
                <a:gd name="connsiteY59" fmla="*/ 653143 h 2903517"/>
                <a:gd name="connsiteX60" fmla="*/ 53439 w 2143496"/>
                <a:gd name="connsiteY60" fmla="*/ 439387 h 2903517"/>
                <a:gd name="connsiteX61" fmla="*/ 71252 w 2143496"/>
                <a:gd name="connsiteY61" fmla="*/ 338447 h 2903517"/>
                <a:gd name="connsiteX62" fmla="*/ 65314 w 2143496"/>
                <a:gd name="connsiteY62" fmla="*/ 100940 h 2903517"/>
                <a:gd name="connsiteX63" fmla="*/ 11875 w 2143496"/>
                <a:gd name="connsiteY63" fmla="*/ 35626 h 2903517"/>
                <a:gd name="connsiteX64" fmla="*/ 0 w 2143496"/>
                <a:gd name="connsiteY64" fmla="*/ 0 h 2903517"/>
                <a:gd name="connsiteX0" fmla="*/ 2143496 w 2143496"/>
                <a:gd name="connsiteY0" fmla="*/ 2903517 h 2903517"/>
                <a:gd name="connsiteX1" fmla="*/ 2125683 w 2143496"/>
                <a:gd name="connsiteY1" fmla="*/ 2861953 h 2903517"/>
                <a:gd name="connsiteX2" fmla="*/ 2101932 w 2143496"/>
                <a:gd name="connsiteY2" fmla="*/ 2826327 h 2903517"/>
                <a:gd name="connsiteX3" fmla="*/ 2095995 w 2143496"/>
                <a:gd name="connsiteY3" fmla="*/ 2796639 h 2903517"/>
                <a:gd name="connsiteX4" fmla="*/ 2090057 w 2143496"/>
                <a:gd name="connsiteY4" fmla="*/ 2778826 h 2903517"/>
                <a:gd name="connsiteX5" fmla="*/ 2084119 w 2143496"/>
                <a:gd name="connsiteY5" fmla="*/ 2749138 h 2903517"/>
                <a:gd name="connsiteX6" fmla="*/ 2066306 w 2143496"/>
                <a:gd name="connsiteY6" fmla="*/ 2743200 h 2903517"/>
                <a:gd name="connsiteX7" fmla="*/ 2048493 w 2143496"/>
                <a:gd name="connsiteY7" fmla="*/ 2731325 h 2903517"/>
                <a:gd name="connsiteX8" fmla="*/ 2012867 w 2143496"/>
                <a:gd name="connsiteY8" fmla="*/ 2719449 h 2903517"/>
                <a:gd name="connsiteX9" fmla="*/ 1995054 w 2143496"/>
                <a:gd name="connsiteY9" fmla="*/ 2701636 h 2903517"/>
                <a:gd name="connsiteX10" fmla="*/ 1977241 w 2143496"/>
                <a:gd name="connsiteY10" fmla="*/ 2695699 h 2903517"/>
                <a:gd name="connsiteX11" fmla="*/ 1894114 w 2143496"/>
                <a:gd name="connsiteY11" fmla="*/ 2683823 h 2903517"/>
                <a:gd name="connsiteX12" fmla="*/ 1793174 w 2143496"/>
                <a:gd name="connsiteY12" fmla="*/ 2671948 h 2903517"/>
                <a:gd name="connsiteX13" fmla="*/ 1775361 w 2143496"/>
                <a:gd name="connsiteY13" fmla="*/ 2666010 h 2903517"/>
                <a:gd name="connsiteX14" fmla="*/ 1745673 w 2143496"/>
                <a:gd name="connsiteY14" fmla="*/ 2523506 h 2903517"/>
                <a:gd name="connsiteX15" fmla="*/ 1733797 w 2143496"/>
                <a:gd name="connsiteY15" fmla="*/ 2487881 h 2903517"/>
                <a:gd name="connsiteX16" fmla="*/ 1710047 w 2143496"/>
                <a:gd name="connsiteY16" fmla="*/ 2452255 h 2903517"/>
                <a:gd name="connsiteX17" fmla="*/ 1674421 w 2143496"/>
                <a:gd name="connsiteY17" fmla="*/ 2333501 h 2903517"/>
                <a:gd name="connsiteX18" fmla="*/ 1662545 w 2143496"/>
                <a:gd name="connsiteY18" fmla="*/ 2232561 h 2903517"/>
                <a:gd name="connsiteX19" fmla="*/ 1656608 w 2143496"/>
                <a:gd name="connsiteY19" fmla="*/ 2214748 h 2903517"/>
                <a:gd name="connsiteX20" fmla="*/ 1579418 w 2143496"/>
                <a:gd name="connsiteY20" fmla="*/ 2161309 h 2903517"/>
                <a:gd name="connsiteX21" fmla="*/ 1531917 w 2143496"/>
                <a:gd name="connsiteY21" fmla="*/ 2119745 h 2903517"/>
                <a:gd name="connsiteX22" fmla="*/ 1502228 w 2143496"/>
                <a:gd name="connsiteY22" fmla="*/ 2095995 h 2903517"/>
                <a:gd name="connsiteX23" fmla="*/ 1496291 w 2143496"/>
                <a:gd name="connsiteY23" fmla="*/ 2078182 h 2903517"/>
                <a:gd name="connsiteX24" fmla="*/ 1472540 w 2143496"/>
                <a:gd name="connsiteY24" fmla="*/ 2048494 h 2903517"/>
                <a:gd name="connsiteX25" fmla="*/ 1460665 w 2143496"/>
                <a:gd name="connsiteY25" fmla="*/ 2036618 h 2903517"/>
                <a:gd name="connsiteX26" fmla="*/ 1407226 w 2143496"/>
                <a:gd name="connsiteY26" fmla="*/ 1983179 h 2903517"/>
                <a:gd name="connsiteX27" fmla="*/ 1395351 w 2143496"/>
                <a:gd name="connsiteY27" fmla="*/ 1965366 h 2903517"/>
                <a:gd name="connsiteX28" fmla="*/ 1389413 w 2143496"/>
                <a:gd name="connsiteY28" fmla="*/ 1947553 h 2903517"/>
                <a:gd name="connsiteX29" fmla="*/ 1335974 w 2143496"/>
                <a:gd name="connsiteY29" fmla="*/ 1894114 h 2903517"/>
                <a:gd name="connsiteX30" fmla="*/ 1282535 w 2143496"/>
                <a:gd name="connsiteY30" fmla="*/ 1852551 h 2903517"/>
                <a:gd name="connsiteX31" fmla="*/ 1252847 w 2143496"/>
                <a:gd name="connsiteY31" fmla="*/ 1822862 h 2903517"/>
                <a:gd name="connsiteX32" fmla="*/ 1157844 w 2143496"/>
                <a:gd name="connsiteY32" fmla="*/ 1787236 h 2903517"/>
                <a:gd name="connsiteX33" fmla="*/ 1104405 w 2143496"/>
                <a:gd name="connsiteY33" fmla="*/ 1751610 h 2903517"/>
                <a:gd name="connsiteX34" fmla="*/ 1021278 w 2143496"/>
                <a:gd name="connsiteY34" fmla="*/ 1733797 h 2903517"/>
                <a:gd name="connsiteX35" fmla="*/ 831273 w 2143496"/>
                <a:gd name="connsiteY35" fmla="*/ 1692234 h 2903517"/>
                <a:gd name="connsiteX36" fmla="*/ 813460 w 2143496"/>
                <a:gd name="connsiteY36" fmla="*/ 1680358 h 2903517"/>
                <a:gd name="connsiteX37" fmla="*/ 789709 w 2143496"/>
                <a:gd name="connsiteY37" fmla="*/ 1674421 h 2903517"/>
                <a:gd name="connsiteX38" fmla="*/ 700644 w 2143496"/>
                <a:gd name="connsiteY38" fmla="*/ 1561605 h 2903517"/>
                <a:gd name="connsiteX39" fmla="*/ 605641 w 2143496"/>
                <a:gd name="connsiteY39" fmla="*/ 1508166 h 2903517"/>
                <a:gd name="connsiteX40" fmla="*/ 552203 w 2143496"/>
                <a:gd name="connsiteY40" fmla="*/ 1460665 h 2903517"/>
                <a:gd name="connsiteX41" fmla="*/ 540327 w 2143496"/>
                <a:gd name="connsiteY41" fmla="*/ 1448790 h 2903517"/>
                <a:gd name="connsiteX42" fmla="*/ 486888 w 2143496"/>
                <a:gd name="connsiteY42" fmla="*/ 1407226 h 2903517"/>
                <a:gd name="connsiteX43" fmla="*/ 421574 w 2143496"/>
                <a:gd name="connsiteY43" fmla="*/ 1383475 h 2903517"/>
                <a:gd name="connsiteX44" fmla="*/ 385948 w 2143496"/>
                <a:gd name="connsiteY44" fmla="*/ 1347849 h 2903517"/>
                <a:gd name="connsiteX45" fmla="*/ 350322 w 2143496"/>
                <a:gd name="connsiteY45" fmla="*/ 1324099 h 2903517"/>
                <a:gd name="connsiteX46" fmla="*/ 302821 w 2143496"/>
                <a:gd name="connsiteY46" fmla="*/ 1270660 h 2903517"/>
                <a:gd name="connsiteX47" fmla="*/ 273132 w 2143496"/>
                <a:gd name="connsiteY47" fmla="*/ 1235034 h 2903517"/>
                <a:gd name="connsiteX48" fmla="*/ 255319 w 2143496"/>
                <a:gd name="connsiteY48" fmla="*/ 1229096 h 2903517"/>
                <a:gd name="connsiteX49" fmla="*/ 219693 w 2143496"/>
                <a:gd name="connsiteY49" fmla="*/ 1187532 h 2903517"/>
                <a:gd name="connsiteX50" fmla="*/ 172192 w 2143496"/>
                <a:gd name="connsiteY50" fmla="*/ 1062842 h 2903517"/>
                <a:gd name="connsiteX51" fmla="*/ 166254 w 2143496"/>
                <a:gd name="connsiteY51" fmla="*/ 1045029 h 2903517"/>
                <a:gd name="connsiteX52" fmla="*/ 148441 w 2143496"/>
                <a:gd name="connsiteY52" fmla="*/ 1021278 h 2903517"/>
                <a:gd name="connsiteX53" fmla="*/ 136566 w 2143496"/>
                <a:gd name="connsiteY53" fmla="*/ 973777 h 2903517"/>
                <a:gd name="connsiteX54" fmla="*/ 136566 w 2143496"/>
                <a:gd name="connsiteY54" fmla="*/ 866899 h 2903517"/>
                <a:gd name="connsiteX55" fmla="*/ 124691 w 2143496"/>
                <a:gd name="connsiteY55" fmla="*/ 849086 h 2903517"/>
                <a:gd name="connsiteX56" fmla="*/ 77190 w 2143496"/>
                <a:gd name="connsiteY56" fmla="*/ 730332 h 2903517"/>
                <a:gd name="connsiteX57" fmla="*/ 71252 w 2143496"/>
                <a:gd name="connsiteY57" fmla="*/ 712519 h 2903517"/>
                <a:gd name="connsiteX58" fmla="*/ 59377 w 2143496"/>
                <a:gd name="connsiteY58" fmla="*/ 653143 h 2903517"/>
                <a:gd name="connsiteX59" fmla="*/ 53439 w 2143496"/>
                <a:gd name="connsiteY59" fmla="*/ 439387 h 2903517"/>
                <a:gd name="connsiteX60" fmla="*/ 71252 w 2143496"/>
                <a:gd name="connsiteY60" fmla="*/ 338447 h 2903517"/>
                <a:gd name="connsiteX61" fmla="*/ 65314 w 2143496"/>
                <a:gd name="connsiteY61" fmla="*/ 100940 h 2903517"/>
                <a:gd name="connsiteX62" fmla="*/ 11875 w 2143496"/>
                <a:gd name="connsiteY62" fmla="*/ 35626 h 2903517"/>
                <a:gd name="connsiteX63" fmla="*/ 0 w 2143496"/>
                <a:gd name="connsiteY63" fmla="*/ 0 h 2903517"/>
                <a:gd name="connsiteX0" fmla="*/ 2143496 w 2143496"/>
                <a:gd name="connsiteY0" fmla="*/ 2903517 h 2903517"/>
                <a:gd name="connsiteX1" fmla="*/ 2125683 w 2143496"/>
                <a:gd name="connsiteY1" fmla="*/ 2861953 h 2903517"/>
                <a:gd name="connsiteX2" fmla="*/ 2101932 w 2143496"/>
                <a:gd name="connsiteY2" fmla="*/ 2826327 h 2903517"/>
                <a:gd name="connsiteX3" fmla="*/ 2095995 w 2143496"/>
                <a:gd name="connsiteY3" fmla="*/ 2796639 h 2903517"/>
                <a:gd name="connsiteX4" fmla="*/ 2090057 w 2143496"/>
                <a:gd name="connsiteY4" fmla="*/ 2778826 h 2903517"/>
                <a:gd name="connsiteX5" fmla="*/ 2084119 w 2143496"/>
                <a:gd name="connsiteY5" fmla="*/ 2749138 h 2903517"/>
                <a:gd name="connsiteX6" fmla="*/ 2066306 w 2143496"/>
                <a:gd name="connsiteY6" fmla="*/ 2743200 h 2903517"/>
                <a:gd name="connsiteX7" fmla="*/ 2048493 w 2143496"/>
                <a:gd name="connsiteY7" fmla="*/ 2731325 h 2903517"/>
                <a:gd name="connsiteX8" fmla="*/ 2012867 w 2143496"/>
                <a:gd name="connsiteY8" fmla="*/ 2719449 h 2903517"/>
                <a:gd name="connsiteX9" fmla="*/ 1995054 w 2143496"/>
                <a:gd name="connsiteY9" fmla="*/ 2701636 h 2903517"/>
                <a:gd name="connsiteX10" fmla="*/ 1894114 w 2143496"/>
                <a:gd name="connsiteY10" fmla="*/ 2683823 h 2903517"/>
                <a:gd name="connsiteX11" fmla="*/ 1793174 w 2143496"/>
                <a:gd name="connsiteY11" fmla="*/ 2671948 h 2903517"/>
                <a:gd name="connsiteX12" fmla="*/ 1775361 w 2143496"/>
                <a:gd name="connsiteY12" fmla="*/ 2666010 h 2903517"/>
                <a:gd name="connsiteX13" fmla="*/ 1745673 w 2143496"/>
                <a:gd name="connsiteY13" fmla="*/ 2523506 h 2903517"/>
                <a:gd name="connsiteX14" fmla="*/ 1733797 w 2143496"/>
                <a:gd name="connsiteY14" fmla="*/ 2487881 h 2903517"/>
                <a:gd name="connsiteX15" fmla="*/ 1710047 w 2143496"/>
                <a:gd name="connsiteY15" fmla="*/ 2452255 h 2903517"/>
                <a:gd name="connsiteX16" fmla="*/ 1674421 w 2143496"/>
                <a:gd name="connsiteY16" fmla="*/ 2333501 h 2903517"/>
                <a:gd name="connsiteX17" fmla="*/ 1662545 w 2143496"/>
                <a:gd name="connsiteY17" fmla="*/ 2232561 h 2903517"/>
                <a:gd name="connsiteX18" fmla="*/ 1656608 w 2143496"/>
                <a:gd name="connsiteY18" fmla="*/ 2214748 h 2903517"/>
                <a:gd name="connsiteX19" fmla="*/ 1579418 w 2143496"/>
                <a:gd name="connsiteY19" fmla="*/ 2161309 h 2903517"/>
                <a:gd name="connsiteX20" fmla="*/ 1531917 w 2143496"/>
                <a:gd name="connsiteY20" fmla="*/ 2119745 h 2903517"/>
                <a:gd name="connsiteX21" fmla="*/ 1502228 w 2143496"/>
                <a:gd name="connsiteY21" fmla="*/ 2095995 h 2903517"/>
                <a:gd name="connsiteX22" fmla="*/ 1496291 w 2143496"/>
                <a:gd name="connsiteY22" fmla="*/ 2078182 h 2903517"/>
                <a:gd name="connsiteX23" fmla="*/ 1472540 w 2143496"/>
                <a:gd name="connsiteY23" fmla="*/ 2048494 h 2903517"/>
                <a:gd name="connsiteX24" fmla="*/ 1460665 w 2143496"/>
                <a:gd name="connsiteY24" fmla="*/ 2036618 h 2903517"/>
                <a:gd name="connsiteX25" fmla="*/ 1407226 w 2143496"/>
                <a:gd name="connsiteY25" fmla="*/ 1983179 h 2903517"/>
                <a:gd name="connsiteX26" fmla="*/ 1395351 w 2143496"/>
                <a:gd name="connsiteY26" fmla="*/ 1965366 h 2903517"/>
                <a:gd name="connsiteX27" fmla="*/ 1389413 w 2143496"/>
                <a:gd name="connsiteY27" fmla="*/ 1947553 h 2903517"/>
                <a:gd name="connsiteX28" fmla="*/ 1335974 w 2143496"/>
                <a:gd name="connsiteY28" fmla="*/ 1894114 h 2903517"/>
                <a:gd name="connsiteX29" fmla="*/ 1282535 w 2143496"/>
                <a:gd name="connsiteY29" fmla="*/ 1852551 h 2903517"/>
                <a:gd name="connsiteX30" fmla="*/ 1252847 w 2143496"/>
                <a:gd name="connsiteY30" fmla="*/ 1822862 h 2903517"/>
                <a:gd name="connsiteX31" fmla="*/ 1157844 w 2143496"/>
                <a:gd name="connsiteY31" fmla="*/ 1787236 h 2903517"/>
                <a:gd name="connsiteX32" fmla="*/ 1104405 w 2143496"/>
                <a:gd name="connsiteY32" fmla="*/ 1751610 h 2903517"/>
                <a:gd name="connsiteX33" fmla="*/ 1021278 w 2143496"/>
                <a:gd name="connsiteY33" fmla="*/ 1733797 h 2903517"/>
                <a:gd name="connsiteX34" fmla="*/ 831273 w 2143496"/>
                <a:gd name="connsiteY34" fmla="*/ 1692234 h 2903517"/>
                <a:gd name="connsiteX35" fmla="*/ 813460 w 2143496"/>
                <a:gd name="connsiteY35" fmla="*/ 1680358 h 2903517"/>
                <a:gd name="connsiteX36" fmla="*/ 789709 w 2143496"/>
                <a:gd name="connsiteY36" fmla="*/ 1674421 h 2903517"/>
                <a:gd name="connsiteX37" fmla="*/ 700644 w 2143496"/>
                <a:gd name="connsiteY37" fmla="*/ 1561605 h 2903517"/>
                <a:gd name="connsiteX38" fmla="*/ 605641 w 2143496"/>
                <a:gd name="connsiteY38" fmla="*/ 1508166 h 2903517"/>
                <a:gd name="connsiteX39" fmla="*/ 552203 w 2143496"/>
                <a:gd name="connsiteY39" fmla="*/ 1460665 h 2903517"/>
                <a:gd name="connsiteX40" fmla="*/ 540327 w 2143496"/>
                <a:gd name="connsiteY40" fmla="*/ 1448790 h 2903517"/>
                <a:gd name="connsiteX41" fmla="*/ 486888 w 2143496"/>
                <a:gd name="connsiteY41" fmla="*/ 1407226 h 2903517"/>
                <a:gd name="connsiteX42" fmla="*/ 421574 w 2143496"/>
                <a:gd name="connsiteY42" fmla="*/ 1383475 h 2903517"/>
                <a:gd name="connsiteX43" fmla="*/ 385948 w 2143496"/>
                <a:gd name="connsiteY43" fmla="*/ 1347849 h 2903517"/>
                <a:gd name="connsiteX44" fmla="*/ 350322 w 2143496"/>
                <a:gd name="connsiteY44" fmla="*/ 1324099 h 2903517"/>
                <a:gd name="connsiteX45" fmla="*/ 302821 w 2143496"/>
                <a:gd name="connsiteY45" fmla="*/ 1270660 h 2903517"/>
                <a:gd name="connsiteX46" fmla="*/ 273132 w 2143496"/>
                <a:gd name="connsiteY46" fmla="*/ 1235034 h 2903517"/>
                <a:gd name="connsiteX47" fmla="*/ 255319 w 2143496"/>
                <a:gd name="connsiteY47" fmla="*/ 1229096 h 2903517"/>
                <a:gd name="connsiteX48" fmla="*/ 219693 w 2143496"/>
                <a:gd name="connsiteY48" fmla="*/ 1187532 h 2903517"/>
                <a:gd name="connsiteX49" fmla="*/ 172192 w 2143496"/>
                <a:gd name="connsiteY49" fmla="*/ 1062842 h 2903517"/>
                <a:gd name="connsiteX50" fmla="*/ 166254 w 2143496"/>
                <a:gd name="connsiteY50" fmla="*/ 1045029 h 2903517"/>
                <a:gd name="connsiteX51" fmla="*/ 148441 w 2143496"/>
                <a:gd name="connsiteY51" fmla="*/ 1021278 h 2903517"/>
                <a:gd name="connsiteX52" fmla="*/ 136566 w 2143496"/>
                <a:gd name="connsiteY52" fmla="*/ 973777 h 2903517"/>
                <a:gd name="connsiteX53" fmla="*/ 136566 w 2143496"/>
                <a:gd name="connsiteY53" fmla="*/ 866899 h 2903517"/>
                <a:gd name="connsiteX54" fmla="*/ 124691 w 2143496"/>
                <a:gd name="connsiteY54" fmla="*/ 849086 h 2903517"/>
                <a:gd name="connsiteX55" fmla="*/ 77190 w 2143496"/>
                <a:gd name="connsiteY55" fmla="*/ 730332 h 2903517"/>
                <a:gd name="connsiteX56" fmla="*/ 71252 w 2143496"/>
                <a:gd name="connsiteY56" fmla="*/ 712519 h 2903517"/>
                <a:gd name="connsiteX57" fmla="*/ 59377 w 2143496"/>
                <a:gd name="connsiteY57" fmla="*/ 653143 h 2903517"/>
                <a:gd name="connsiteX58" fmla="*/ 53439 w 2143496"/>
                <a:gd name="connsiteY58" fmla="*/ 439387 h 2903517"/>
                <a:gd name="connsiteX59" fmla="*/ 71252 w 2143496"/>
                <a:gd name="connsiteY59" fmla="*/ 338447 h 2903517"/>
                <a:gd name="connsiteX60" fmla="*/ 65314 w 2143496"/>
                <a:gd name="connsiteY60" fmla="*/ 100940 h 2903517"/>
                <a:gd name="connsiteX61" fmla="*/ 11875 w 2143496"/>
                <a:gd name="connsiteY61" fmla="*/ 35626 h 2903517"/>
                <a:gd name="connsiteX62" fmla="*/ 0 w 2143496"/>
                <a:gd name="connsiteY62" fmla="*/ 0 h 2903517"/>
                <a:gd name="connsiteX0" fmla="*/ 2143496 w 2143496"/>
                <a:gd name="connsiteY0" fmla="*/ 2903517 h 2903517"/>
                <a:gd name="connsiteX1" fmla="*/ 2125683 w 2143496"/>
                <a:gd name="connsiteY1" fmla="*/ 2861953 h 2903517"/>
                <a:gd name="connsiteX2" fmla="*/ 2101932 w 2143496"/>
                <a:gd name="connsiteY2" fmla="*/ 2826327 h 2903517"/>
                <a:gd name="connsiteX3" fmla="*/ 2095995 w 2143496"/>
                <a:gd name="connsiteY3" fmla="*/ 2796639 h 2903517"/>
                <a:gd name="connsiteX4" fmla="*/ 2090057 w 2143496"/>
                <a:gd name="connsiteY4" fmla="*/ 2778826 h 2903517"/>
                <a:gd name="connsiteX5" fmla="*/ 2084119 w 2143496"/>
                <a:gd name="connsiteY5" fmla="*/ 2749138 h 2903517"/>
                <a:gd name="connsiteX6" fmla="*/ 2048493 w 2143496"/>
                <a:gd name="connsiteY6" fmla="*/ 2731325 h 2903517"/>
                <a:gd name="connsiteX7" fmla="*/ 2012867 w 2143496"/>
                <a:gd name="connsiteY7" fmla="*/ 2719449 h 2903517"/>
                <a:gd name="connsiteX8" fmla="*/ 1995054 w 2143496"/>
                <a:gd name="connsiteY8" fmla="*/ 2701636 h 2903517"/>
                <a:gd name="connsiteX9" fmla="*/ 1894114 w 2143496"/>
                <a:gd name="connsiteY9" fmla="*/ 2683823 h 2903517"/>
                <a:gd name="connsiteX10" fmla="*/ 1793174 w 2143496"/>
                <a:gd name="connsiteY10" fmla="*/ 2671948 h 2903517"/>
                <a:gd name="connsiteX11" fmla="*/ 1775361 w 2143496"/>
                <a:gd name="connsiteY11" fmla="*/ 2666010 h 2903517"/>
                <a:gd name="connsiteX12" fmla="*/ 1745673 w 2143496"/>
                <a:gd name="connsiteY12" fmla="*/ 2523506 h 2903517"/>
                <a:gd name="connsiteX13" fmla="*/ 1733797 w 2143496"/>
                <a:gd name="connsiteY13" fmla="*/ 2487881 h 2903517"/>
                <a:gd name="connsiteX14" fmla="*/ 1710047 w 2143496"/>
                <a:gd name="connsiteY14" fmla="*/ 2452255 h 2903517"/>
                <a:gd name="connsiteX15" fmla="*/ 1674421 w 2143496"/>
                <a:gd name="connsiteY15" fmla="*/ 2333501 h 2903517"/>
                <a:gd name="connsiteX16" fmla="*/ 1662545 w 2143496"/>
                <a:gd name="connsiteY16" fmla="*/ 2232561 h 2903517"/>
                <a:gd name="connsiteX17" fmla="*/ 1656608 w 2143496"/>
                <a:gd name="connsiteY17" fmla="*/ 2214748 h 2903517"/>
                <a:gd name="connsiteX18" fmla="*/ 1579418 w 2143496"/>
                <a:gd name="connsiteY18" fmla="*/ 2161309 h 2903517"/>
                <a:gd name="connsiteX19" fmla="*/ 1531917 w 2143496"/>
                <a:gd name="connsiteY19" fmla="*/ 2119745 h 2903517"/>
                <a:gd name="connsiteX20" fmla="*/ 1502228 w 2143496"/>
                <a:gd name="connsiteY20" fmla="*/ 2095995 h 2903517"/>
                <a:gd name="connsiteX21" fmla="*/ 1496291 w 2143496"/>
                <a:gd name="connsiteY21" fmla="*/ 2078182 h 2903517"/>
                <a:gd name="connsiteX22" fmla="*/ 1472540 w 2143496"/>
                <a:gd name="connsiteY22" fmla="*/ 2048494 h 2903517"/>
                <a:gd name="connsiteX23" fmla="*/ 1460665 w 2143496"/>
                <a:gd name="connsiteY23" fmla="*/ 2036618 h 2903517"/>
                <a:gd name="connsiteX24" fmla="*/ 1407226 w 2143496"/>
                <a:gd name="connsiteY24" fmla="*/ 1983179 h 2903517"/>
                <a:gd name="connsiteX25" fmla="*/ 1395351 w 2143496"/>
                <a:gd name="connsiteY25" fmla="*/ 1965366 h 2903517"/>
                <a:gd name="connsiteX26" fmla="*/ 1389413 w 2143496"/>
                <a:gd name="connsiteY26" fmla="*/ 1947553 h 2903517"/>
                <a:gd name="connsiteX27" fmla="*/ 1335974 w 2143496"/>
                <a:gd name="connsiteY27" fmla="*/ 1894114 h 2903517"/>
                <a:gd name="connsiteX28" fmla="*/ 1282535 w 2143496"/>
                <a:gd name="connsiteY28" fmla="*/ 1852551 h 2903517"/>
                <a:gd name="connsiteX29" fmla="*/ 1252847 w 2143496"/>
                <a:gd name="connsiteY29" fmla="*/ 1822862 h 2903517"/>
                <a:gd name="connsiteX30" fmla="*/ 1157844 w 2143496"/>
                <a:gd name="connsiteY30" fmla="*/ 1787236 h 2903517"/>
                <a:gd name="connsiteX31" fmla="*/ 1104405 w 2143496"/>
                <a:gd name="connsiteY31" fmla="*/ 1751610 h 2903517"/>
                <a:gd name="connsiteX32" fmla="*/ 1021278 w 2143496"/>
                <a:gd name="connsiteY32" fmla="*/ 1733797 h 2903517"/>
                <a:gd name="connsiteX33" fmla="*/ 831273 w 2143496"/>
                <a:gd name="connsiteY33" fmla="*/ 1692234 h 2903517"/>
                <a:gd name="connsiteX34" fmla="*/ 813460 w 2143496"/>
                <a:gd name="connsiteY34" fmla="*/ 1680358 h 2903517"/>
                <a:gd name="connsiteX35" fmla="*/ 789709 w 2143496"/>
                <a:gd name="connsiteY35" fmla="*/ 1674421 h 2903517"/>
                <a:gd name="connsiteX36" fmla="*/ 700644 w 2143496"/>
                <a:gd name="connsiteY36" fmla="*/ 1561605 h 2903517"/>
                <a:gd name="connsiteX37" fmla="*/ 605641 w 2143496"/>
                <a:gd name="connsiteY37" fmla="*/ 1508166 h 2903517"/>
                <a:gd name="connsiteX38" fmla="*/ 552203 w 2143496"/>
                <a:gd name="connsiteY38" fmla="*/ 1460665 h 2903517"/>
                <a:gd name="connsiteX39" fmla="*/ 540327 w 2143496"/>
                <a:gd name="connsiteY39" fmla="*/ 1448790 h 2903517"/>
                <a:gd name="connsiteX40" fmla="*/ 486888 w 2143496"/>
                <a:gd name="connsiteY40" fmla="*/ 1407226 h 2903517"/>
                <a:gd name="connsiteX41" fmla="*/ 421574 w 2143496"/>
                <a:gd name="connsiteY41" fmla="*/ 1383475 h 2903517"/>
                <a:gd name="connsiteX42" fmla="*/ 385948 w 2143496"/>
                <a:gd name="connsiteY42" fmla="*/ 1347849 h 2903517"/>
                <a:gd name="connsiteX43" fmla="*/ 350322 w 2143496"/>
                <a:gd name="connsiteY43" fmla="*/ 1324099 h 2903517"/>
                <a:gd name="connsiteX44" fmla="*/ 302821 w 2143496"/>
                <a:gd name="connsiteY44" fmla="*/ 1270660 h 2903517"/>
                <a:gd name="connsiteX45" fmla="*/ 273132 w 2143496"/>
                <a:gd name="connsiteY45" fmla="*/ 1235034 h 2903517"/>
                <a:gd name="connsiteX46" fmla="*/ 255319 w 2143496"/>
                <a:gd name="connsiteY46" fmla="*/ 1229096 h 2903517"/>
                <a:gd name="connsiteX47" fmla="*/ 219693 w 2143496"/>
                <a:gd name="connsiteY47" fmla="*/ 1187532 h 2903517"/>
                <a:gd name="connsiteX48" fmla="*/ 172192 w 2143496"/>
                <a:gd name="connsiteY48" fmla="*/ 1062842 h 2903517"/>
                <a:gd name="connsiteX49" fmla="*/ 166254 w 2143496"/>
                <a:gd name="connsiteY49" fmla="*/ 1045029 h 2903517"/>
                <a:gd name="connsiteX50" fmla="*/ 148441 w 2143496"/>
                <a:gd name="connsiteY50" fmla="*/ 1021278 h 2903517"/>
                <a:gd name="connsiteX51" fmla="*/ 136566 w 2143496"/>
                <a:gd name="connsiteY51" fmla="*/ 973777 h 2903517"/>
                <a:gd name="connsiteX52" fmla="*/ 136566 w 2143496"/>
                <a:gd name="connsiteY52" fmla="*/ 866899 h 2903517"/>
                <a:gd name="connsiteX53" fmla="*/ 124691 w 2143496"/>
                <a:gd name="connsiteY53" fmla="*/ 849086 h 2903517"/>
                <a:gd name="connsiteX54" fmla="*/ 77190 w 2143496"/>
                <a:gd name="connsiteY54" fmla="*/ 730332 h 2903517"/>
                <a:gd name="connsiteX55" fmla="*/ 71252 w 2143496"/>
                <a:gd name="connsiteY55" fmla="*/ 712519 h 2903517"/>
                <a:gd name="connsiteX56" fmla="*/ 59377 w 2143496"/>
                <a:gd name="connsiteY56" fmla="*/ 653143 h 2903517"/>
                <a:gd name="connsiteX57" fmla="*/ 53439 w 2143496"/>
                <a:gd name="connsiteY57" fmla="*/ 439387 h 2903517"/>
                <a:gd name="connsiteX58" fmla="*/ 71252 w 2143496"/>
                <a:gd name="connsiteY58" fmla="*/ 338447 h 2903517"/>
                <a:gd name="connsiteX59" fmla="*/ 65314 w 2143496"/>
                <a:gd name="connsiteY59" fmla="*/ 100940 h 2903517"/>
                <a:gd name="connsiteX60" fmla="*/ 11875 w 2143496"/>
                <a:gd name="connsiteY60" fmla="*/ 35626 h 2903517"/>
                <a:gd name="connsiteX61" fmla="*/ 0 w 2143496"/>
                <a:gd name="connsiteY61" fmla="*/ 0 h 2903517"/>
                <a:gd name="connsiteX0" fmla="*/ 2143496 w 2143496"/>
                <a:gd name="connsiteY0" fmla="*/ 2903517 h 2903517"/>
                <a:gd name="connsiteX1" fmla="*/ 2125683 w 2143496"/>
                <a:gd name="connsiteY1" fmla="*/ 2861953 h 2903517"/>
                <a:gd name="connsiteX2" fmla="*/ 2101932 w 2143496"/>
                <a:gd name="connsiteY2" fmla="*/ 2826327 h 2903517"/>
                <a:gd name="connsiteX3" fmla="*/ 2095995 w 2143496"/>
                <a:gd name="connsiteY3" fmla="*/ 2796639 h 2903517"/>
                <a:gd name="connsiteX4" fmla="*/ 2090057 w 2143496"/>
                <a:gd name="connsiteY4" fmla="*/ 2778826 h 2903517"/>
                <a:gd name="connsiteX5" fmla="*/ 2084119 w 2143496"/>
                <a:gd name="connsiteY5" fmla="*/ 2749138 h 2903517"/>
                <a:gd name="connsiteX6" fmla="*/ 2012867 w 2143496"/>
                <a:gd name="connsiteY6" fmla="*/ 2719449 h 2903517"/>
                <a:gd name="connsiteX7" fmla="*/ 1995054 w 2143496"/>
                <a:gd name="connsiteY7" fmla="*/ 2701636 h 2903517"/>
                <a:gd name="connsiteX8" fmla="*/ 1894114 w 2143496"/>
                <a:gd name="connsiteY8" fmla="*/ 2683823 h 2903517"/>
                <a:gd name="connsiteX9" fmla="*/ 1793174 w 2143496"/>
                <a:gd name="connsiteY9" fmla="*/ 2671948 h 2903517"/>
                <a:gd name="connsiteX10" fmla="*/ 1775361 w 2143496"/>
                <a:gd name="connsiteY10" fmla="*/ 2666010 h 2903517"/>
                <a:gd name="connsiteX11" fmla="*/ 1745673 w 2143496"/>
                <a:gd name="connsiteY11" fmla="*/ 2523506 h 2903517"/>
                <a:gd name="connsiteX12" fmla="*/ 1733797 w 2143496"/>
                <a:gd name="connsiteY12" fmla="*/ 2487881 h 2903517"/>
                <a:gd name="connsiteX13" fmla="*/ 1710047 w 2143496"/>
                <a:gd name="connsiteY13" fmla="*/ 2452255 h 2903517"/>
                <a:gd name="connsiteX14" fmla="*/ 1674421 w 2143496"/>
                <a:gd name="connsiteY14" fmla="*/ 2333501 h 2903517"/>
                <a:gd name="connsiteX15" fmla="*/ 1662545 w 2143496"/>
                <a:gd name="connsiteY15" fmla="*/ 2232561 h 2903517"/>
                <a:gd name="connsiteX16" fmla="*/ 1656608 w 2143496"/>
                <a:gd name="connsiteY16" fmla="*/ 2214748 h 2903517"/>
                <a:gd name="connsiteX17" fmla="*/ 1579418 w 2143496"/>
                <a:gd name="connsiteY17" fmla="*/ 2161309 h 2903517"/>
                <a:gd name="connsiteX18" fmla="*/ 1531917 w 2143496"/>
                <a:gd name="connsiteY18" fmla="*/ 2119745 h 2903517"/>
                <a:gd name="connsiteX19" fmla="*/ 1502228 w 2143496"/>
                <a:gd name="connsiteY19" fmla="*/ 2095995 h 2903517"/>
                <a:gd name="connsiteX20" fmla="*/ 1496291 w 2143496"/>
                <a:gd name="connsiteY20" fmla="*/ 2078182 h 2903517"/>
                <a:gd name="connsiteX21" fmla="*/ 1472540 w 2143496"/>
                <a:gd name="connsiteY21" fmla="*/ 2048494 h 2903517"/>
                <a:gd name="connsiteX22" fmla="*/ 1460665 w 2143496"/>
                <a:gd name="connsiteY22" fmla="*/ 2036618 h 2903517"/>
                <a:gd name="connsiteX23" fmla="*/ 1407226 w 2143496"/>
                <a:gd name="connsiteY23" fmla="*/ 1983179 h 2903517"/>
                <a:gd name="connsiteX24" fmla="*/ 1395351 w 2143496"/>
                <a:gd name="connsiteY24" fmla="*/ 1965366 h 2903517"/>
                <a:gd name="connsiteX25" fmla="*/ 1389413 w 2143496"/>
                <a:gd name="connsiteY25" fmla="*/ 1947553 h 2903517"/>
                <a:gd name="connsiteX26" fmla="*/ 1335974 w 2143496"/>
                <a:gd name="connsiteY26" fmla="*/ 1894114 h 2903517"/>
                <a:gd name="connsiteX27" fmla="*/ 1282535 w 2143496"/>
                <a:gd name="connsiteY27" fmla="*/ 1852551 h 2903517"/>
                <a:gd name="connsiteX28" fmla="*/ 1252847 w 2143496"/>
                <a:gd name="connsiteY28" fmla="*/ 1822862 h 2903517"/>
                <a:gd name="connsiteX29" fmla="*/ 1157844 w 2143496"/>
                <a:gd name="connsiteY29" fmla="*/ 1787236 h 2903517"/>
                <a:gd name="connsiteX30" fmla="*/ 1104405 w 2143496"/>
                <a:gd name="connsiteY30" fmla="*/ 1751610 h 2903517"/>
                <a:gd name="connsiteX31" fmla="*/ 1021278 w 2143496"/>
                <a:gd name="connsiteY31" fmla="*/ 1733797 h 2903517"/>
                <a:gd name="connsiteX32" fmla="*/ 831273 w 2143496"/>
                <a:gd name="connsiteY32" fmla="*/ 1692234 h 2903517"/>
                <a:gd name="connsiteX33" fmla="*/ 813460 w 2143496"/>
                <a:gd name="connsiteY33" fmla="*/ 1680358 h 2903517"/>
                <a:gd name="connsiteX34" fmla="*/ 789709 w 2143496"/>
                <a:gd name="connsiteY34" fmla="*/ 1674421 h 2903517"/>
                <a:gd name="connsiteX35" fmla="*/ 700644 w 2143496"/>
                <a:gd name="connsiteY35" fmla="*/ 1561605 h 2903517"/>
                <a:gd name="connsiteX36" fmla="*/ 605641 w 2143496"/>
                <a:gd name="connsiteY36" fmla="*/ 1508166 h 2903517"/>
                <a:gd name="connsiteX37" fmla="*/ 552203 w 2143496"/>
                <a:gd name="connsiteY37" fmla="*/ 1460665 h 2903517"/>
                <a:gd name="connsiteX38" fmla="*/ 540327 w 2143496"/>
                <a:gd name="connsiteY38" fmla="*/ 1448790 h 2903517"/>
                <a:gd name="connsiteX39" fmla="*/ 486888 w 2143496"/>
                <a:gd name="connsiteY39" fmla="*/ 1407226 h 2903517"/>
                <a:gd name="connsiteX40" fmla="*/ 421574 w 2143496"/>
                <a:gd name="connsiteY40" fmla="*/ 1383475 h 2903517"/>
                <a:gd name="connsiteX41" fmla="*/ 385948 w 2143496"/>
                <a:gd name="connsiteY41" fmla="*/ 1347849 h 2903517"/>
                <a:gd name="connsiteX42" fmla="*/ 350322 w 2143496"/>
                <a:gd name="connsiteY42" fmla="*/ 1324099 h 2903517"/>
                <a:gd name="connsiteX43" fmla="*/ 302821 w 2143496"/>
                <a:gd name="connsiteY43" fmla="*/ 1270660 h 2903517"/>
                <a:gd name="connsiteX44" fmla="*/ 273132 w 2143496"/>
                <a:gd name="connsiteY44" fmla="*/ 1235034 h 2903517"/>
                <a:gd name="connsiteX45" fmla="*/ 255319 w 2143496"/>
                <a:gd name="connsiteY45" fmla="*/ 1229096 h 2903517"/>
                <a:gd name="connsiteX46" fmla="*/ 219693 w 2143496"/>
                <a:gd name="connsiteY46" fmla="*/ 1187532 h 2903517"/>
                <a:gd name="connsiteX47" fmla="*/ 172192 w 2143496"/>
                <a:gd name="connsiteY47" fmla="*/ 1062842 h 2903517"/>
                <a:gd name="connsiteX48" fmla="*/ 166254 w 2143496"/>
                <a:gd name="connsiteY48" fmla="*/ 1045029 h 2903517"/>
                <a:gd name="connsiteX49" fmla="*/ 148441 w 2143496"/>
                <a:gd name="connsiteY49" fmla="*/ 1021278 h 2903517"/>
                <a:gd name="connsiteX50" fmla="*/ 136566 w 2143496"/>
                <a:gd name="connsiteY50" fmla="*/ 973777 h 2903517"/>
                <a:gd name="connsiteX51" fmla="*/ 136566 w 2143496"/>
                <a:gd name="connsiteY51" fmla="*/ 866899 h 2903517"/>
                <a:gd name="connsiteX52" fmla="*/ 124691 w 2143496"/>
                <a:gd name="connsiteY52" fmla="*/ 849086 h 2903517"/>
                <a:gd name="connsiteX53" fmla="*/ 77190 w 2143496"/>
                <a:gd name="connsiteY53" fmla="*/ 730332 h 2903517"/>
                <a:gd name="connsiteX54" fmla="*/ 71252 w 2143496"/>
                <a:gd name="connsiteY54" fmla="*/ 712519 h 2903517"/>
                <a:gd name="connsiteX55" fmla="*/ 59377 w 2143496"/>
                <a:gd name="connsiteY55" fmla="*/ 653143 h 2903517"/>
                <a:gd name="connsiteX56" fmla="*/ 53439 w 2143496"/>
                <a:gd name="connsiteY56" fmla="*/ 439387 h 2903517"/>
                <a:gd name="connsiteX57" fmla="*/ 71252 w 2143496"/>
                <a:gd name="connsiteY57" fmla="*/ 338447 h 2903517"/>
                <a:gd name="connsiteX58" fmla="*/ 65314 w 2143496"/>
                <a:gd name="connsiteY58" fmla="*/ 100940 h 2903517"/>
                <a:gd name="connsiteX59" fmla="*/ 11875 w 2143496"/>
                <a:gd name="connsiteY59" fmla="*/ 35626 h 2903517"/>
                <a:gd name="connsiteX60" fmla="*/ 0 w 2143496"/>
                <a:gd name="connsiteY60" fmla="*/ 0 h 2903517"/>
                <a:gd name="connsiteX0" fmla="*/ 2143496 w 2143496"/>
                <a:gd name="connsiteY0" fmla="*/ 2903517 h 2903517"/>
                <a:gd name="connsiteX1" fmla="*/ 2125683 w 2143496"/>
                <a:gd name="connsiteY1" fmla="*/ 2861953 h 2903517"/>
                <a:gd name="connsiteX2" fmla="*/ 2101932 w 2143496"/>
                <a:gd name="connsiteY2" fmla="*/ 2826327 h 2903517"/>
                <a:gd name="connsiteX3" fmla="*/ 2095995 w 2143496"/>
                <a:gd name="connsiteY3" fmla="*/ 2796639 h 2903517"/>
                <a:gd name="connsiteX4" fmla="*/ 2090057 w 2143496"/>
                <a:gd name="connsiteY4" fmla="*/ 2778826 h 2903517"/>
                <a:gd name="connsiteX5" fmla="*/ 2012867 w 2143496"/>
                <a:gd name="connsiteY5" fmla="*/ 2719449 h 2903517"/>
                <a:gd name="connsiteX6" fmla="*/ 1995054 w 2143496"/>
                <a:gd name="connsiteY6" fmla="*/ 2701636 h 2903517"/>
                <a:gd name="connsiteX7" fmla="*/ 1894114 w 2143496"/>
                <a:gd name="connsiteY7" fmla="*/ 2683823 h 2903517"/>
                <a:gd name="connsiteX8" fmla="*/ 1793174 w 2143496"/>
                <a:gd name="connsiteY8" fmla="*/ 2671948 h 2903517"/>
                <a:gd name="connsiteX9" fmla="*/ 1775361 w 2143496"/>
                <a:gd name="connsiteY9" fmla="*/ 2666010 h 2903517"/>
                <a:gd name="connsiteX10" fmla="*/ 1745673 w 2143496"/>
                <a:gd name="connsiteY10" fmla="*/ 2523506 h 2903517"/>
                <a:gd name="connsiteX11" fmla="*/ 1733797 w 2143496"/>
                <a:gd name="connsiteY11" fmla="*/ 2487881 h 2903517"/>
                <a:gd name="connsiteX12" fmla="*/ 1710047 w 2143496"/>
                <a:gd name="connsiteY12" fmla="*/ 2452255 h 2903517"/>
                <a:gd name="connsiteX13" fmla="*/ 1674421 w 2143496"/>
                <a:gd name="connsiteY13" fmla="*/ 2333501 h 2903517"/>
                <a:gd name="connsiteX14" fmla="*/ 1662545 w 2143496"/>
                <a:gd name="connsiteY14" fmla="*/ 2232561 h 2903517"/>
                <a:gd name="connsiteX15" fmla="*/ 1656608 w 2143496"/>
                <a:gd name="connsiteY15" fmla="*/ 2214748 h 2903517"/>
                <a:gd name="connsiteX16" fmla="*/ 1579418 w 2143496"/>
                <a:gd name="connsiteY16" fmla="*/ 2161309 h 2903517"/>
                <a:gd name="connsiteX17" fmla="*/ 1531917 w 2143496"/>
                <a:gd name="connsiteY17" fmla="*/ 2119745 h 2903517"/>
                <a:gd name="connsiteX18" fmla="*/ 1502228 w 2143496"/>
                <a:gd name="connsiteY18" fmla="*/ 2095995 h 2903517"/>
                <a:gd name="connsiteX19" fmla="*/ 1496291 w 2143496"/>
                <a:gd name="connsiteY19" fmla="*/ 2078182 h 2903517"/>
                <a:gd name="connsiteX20" fmla="*/ 1472540 w 2143496"/>
                <a:gd name="connsiteY20" fmla="*/ 2048494 h 2903517"/>
                <a:gd name="connsiteX21" fmla="*/ 1460665 w 2143496"/>
                <a:gd name="connsiteY21" fmla="*/ 2036618 h 2903517"/>
                <a:gd name="connsiteX22" fmla="*/ 1407226 w 2143496"/>
                <a:gd name="connsiteY22" fmla="*/ 1983179 h 2903517"/>
                <a:gd name="connsiteX23" fmla="*/ 1395351 w 2143496"/>
                <a:gd name="connsiteY23" fmla="*/ 1965366 h 2903517"/>
                <a:gd name="connsiteX24" fmla="*/ 1389413 w 2143496"/>
                <a:gd name="connsiteY24" fmla="*/ 1947553 h 2903517"/>
                <a:gd name="connsiteX25" fmla="*/ 1335974 w 2143496"/>
                <a:gd name="connsiteY25" fmla="*/ 1894114 h 2903517"/>
                <a:gd name="connsiteX26" fmla="*/ 1282535 w 2143496"/>
                <a:gd name="connsiteY26" fmla="*/ 1852551 h 2903517"/>
                <a:gd name="connsiteX27" fmla="*/ 1252847 w 2143496"/>
                <a:gd name="connsiteY27" fmla="*/ 1822862 h 2903517"/>
                <a:gd name="connsiteX28" fmla="*/ 1157844 w 2143496"/>
                <a:gd name="connsiteY28" fmla="*/ 1787236 h 2903517"/>
                <a:gd name="connsiteX29" fmla="*/ 1104405 w 2143496"/>
                <a:gd name="connsiteY29" fmla="*/ 1751610 h 2903517"/>
                <a:gd name="connsiteX30" fmla="*/ 1021278 w 2143496"/>
                <a:gd name="connsiteY30" fmla="*/ 1733797 h 2903517"/>
                <a:gd name="connsiteX31" fmla="*/ 831273 w 2143496"/>
                <a:gd name="connsiteY31" fmla="*/ 1692234 h 2903517"/>
                <a:gd name="connsiteX32" fmla="*/ 813460 w 2143496"/>
                <a:gd name="connsiteY32" fmla="*/ 1680358 h 2903517"/>
                <a:gd name="connsiteX33" fmla="*/ 789709 w 2143496"/>
                <a:gd name="connsiteY33" fmla="*/ 1674421 h 2903517"/>
                <a:gd name="connsiteX34" fmla="*/ 700644 w 2143496"/>
                <a:gd name="connsiteY34" fmla="*/ 1561605 h 2903517"/>
                <a:gd name="connsiteX35" fmla="*/ 605641 w 2143496"/>
                <a:gd name="connsiteY35" fmla="*/ 1508166 h 2903517"/>
                <a:gd name="connsiteX36" fmla="*/ 552203 w 2143496"/>
                <a:gd name="connsiteY36" fmla="*/ 1460665 h 2903517"/>
                <a:gd name="connsiteX37" fmla="*/ 540327 w 2143496"/>
                <a:gd name="connsiteY37" fmla="*/ 1448790 h 2903517"/>
                <a:gd name="connsiteX38" fmla="*/ 486888 w 2143496"/>
                <a:gd name="connsiteY38" fmla="*/ 1407226 h 2903517"/>
                <a:gd name="connsiteX39" fmla="*/ 421574 w 2143496"/>
                <a:gd name="connsiteY39" fmla="*/ 1383475 h 2903517"/>
                <a:gd name="connsiteX40" fmla="*/ 385948 w 2143496"/>
                <a:gd name="connsiteY40" fmla="*/ 1347849 h 2903517"/>
                <a:gd name="connsiteX41" fmla="*/ 350322 w 2143496"/>
                <a:gd name="connsiteY41" fmla="*/ 1324099 h 2903517"/>
                <a:gd name="connsiteX42" fmla="*/ 302821 w 2143496"/>
                <a:gd name="connsiteY42" fmla="*/ 1270660 h 2903517"/>
                <a:gd name="connsiteX43" fmla="*/ 273132 w 2143496"/>
                <a:gd name="connsiteY43" fmla="*/ 1235034 h 2903517"/>
                <a:gd name="connsiteX44" fmla="*/ 255319 w 2143496"/>
                <a:gd name="connsiteY44" fmla="*/ 1229096 h 2903517"/>
                <a:gd name="connsiteX45" fmla="*/ 219693 w 2143496"/>
                <a:gd name="connsiteY45" fmla="*/ 1187532 h 2903517"/>
                <a:gd name="connsiteX46" fmla="*/ 172192 w 2143496"/>
                <a:gd name="connsiteY46" fmla="*/ 1062842 h 2903517"/>
                <a:gd name="connsiteX47" fmla="*/ 166254 w 2143496"/>
                <a:gd name="connsiteY47" fmla="*/ 1045029 h 2903517"/>
                <a:gd name="connsiteX48" fmla="*/ 148441 w 2143496"/>
                <a:gd name="connsiteY48" fmla="*/ 1021278 h 2903517"/>
                <a:gd name="connsiteX49" fmla="*/ 136566 w 2143496"/>
                <a:gd name="connsiteY49" fmla="*/ 973777 h 2903517"/>
                <a:gd name="connsiteX50" fmla="*/ 136566 w 2143496"/>
                <a:gd name="connsiteY50" fmla="*/ 866899 h 2903517"/>
                <a:gd name="connsiteX51" fmla="*/ 124691 w 2143496"/>
                <a:gd name="connsiteY51" fmla="*/ 849086 h 2903517"/>
                <a:gd name="connsiteX52" fmla="*/ 77190 w 2143496"/>
                <a:gd name="connsiteY52" fmla="*/ 730332 h 2903517"/>
                <a:gd name="connsiteX53" fmla="*/ 71252 w 2143496"/>
                <a:gd name="connsiteY53" fmla="*/ 712519 h 2903517"/>
                <a:gd name="connsiteX54" fmla="*/ 59377 w 2143496"/>
                <a:gd name="connsiteY54" fmla="*/ 653143 h 2903517"/>
                <a:gd name="connsiteX55" fmla="*/ 53439 w 2143496"/>
                <a:gd name="connsiteY55" fmla="*/ 439387 h 2903517"/>
                <a:gd name="connsiteX56" fmla="*/ 71252 w 2143496"/>
                <a:gd name="connsiteY56" fmla="*/ 338447 h 2903517"/>
                <a:gd name="connsiteX57" fmla="*/ 65314 w 2143496"/>
                <a:gd name="connsiteY57" fmla="*/ 100940 h 2903517"/>
                <a:gd name="connsiteX58" fmla="*/ 11875 w 2143496"/>
                <a:gd name="connsiteY58" fmla="*/ 35626 h 2903517"/>
                <a:gd name="connsiteX59" fmla="*/ 0 w 2143496"/>
                <a:gd name="connsiteY59" fmla="*/ 0 h 2903517"/>
                <a:gd name="connsiteX0" fmla="*/ 2143496 w 2143496"/>
                <a:gd name="connsiteY0" fmla="*/ 2903517 h 2903517"/>
                <a:gd name="connsiteX1" fmla="*/ 2125683 w 2143496"/>
                <a:gd name="connsiteY1" fmla="*/ 2861953 h 2903517"/>
                <a:gd name="connsiteX2" fmla="*/ 2101932 w 2143496"/>
                <a:gd name="connsiteY2" fmla="*/ 2826327 h 2903517"/>
                <a:gd name="connsiteX3" fmla="*/ 2095995 w 2143496"/>
                <a:gd name="connsiteY3" fmla="*/ 2796639 h 2903517"/>
                <a:gd name="connsiteX4" fmla="*/ 2012867 w 2143496"/>
                <a:gd name="connsiteY4" fmla="*/ 2719449 h 2903517"/>
                <a:gd name="connsiteX5" fmla="*/ 1995054 w 2143496"/>
                <a:gd name="connsiteY5" fmla="*/ 2701636 h 2903517"/>
                <a:gd name="connsiteX6" fmla="*/ 1894114 w 2143496"/>
                <a:gd name="connsiteY6" fmla="*/ 2683823 h 2903517"/>
                <a:gd name="connsiteX7" fmla="*/ 1793174 w 2143496"/>
                <a:gd name="connsiteY7" fmla="*/ 2671948 h 2903517"/>
                <a:gd name="connsiteX8" fmla="*/ 1775361 w 2143496"/>
                <a:gd name="connsiteY8" fmla="*/ 2666010 h 2903517"/>
                <a:gd name="connsiteX9" fmla="*/ 1745673 w 2143496"/>
                <a:gd name="connsiteY9" fmla="*/ 2523506 h 2903517"/>
                <a:gd name="connsiteX10" fmla="*/ 1733797 w 2143496"/>
                <a:gd name="connsiteY10" fmla="*/ 2487881 h 2903517"/>
                <a:gd name="connsiteX11" fmla="*/ 1710047 w 2143496"/>
                <a:gd name="connsiteY11" fmla="*/ 2452255 h 2903517"/>
                <a:gd name="connsiteX12" fmla="*/ 1674421 w 2143496"/>
                <a:gd name="connsiteY12" fmla="*/ 2333501 h 2903517"/>
                <a:gd name="connsiteX13" fmla="*/ 1662545 w 2143496"/>
                <a:gd name="connsiteY13" fmla="*/ 2232561 h 2903517"/>
                <a:gd name="connsiteX14" fmla="*/ 1656608 w 2143496"/>
                <a:gd name="connsiteY14" fmla="*/ 2214748 h 2903517"/>
                <a:gd name="connsiteX15" fmla="*/ 1579418 w 2143496"/>
                <a:gd name="connsiteY15" fmla="*/ 2161309 h 2903517"/>
                <a:gd name="connsiteX16" fmla="*/ 1531917 w 2143496"/>
                <a:gd name="connsiteY16" fmla="*/ 2119745 h 2903517"/>
                <a:gd name="connsiteX17" fmla="*/ 1502228 w 2143496"/>
                <a:gd name="connsiteY17" fmla="*/ 2095995 h 2903517"/>
                <a:gd name="connsiteX18" fmla="*/ 1496291 w 2143496"/>
                <a:gd name="connsiteY18" fmla="*/ 2078182 h 2903517"/>
                <a:gd name="connsiteX19" fmla="*/ 1472540 w 2143496"/>
                <a:gd name="connsiteY19" fmla="*/ 2048494 h 2903517"/>
                <a:gd name="connsiteX20" fmla="*/ 1460665 w 2143496"/>
                <a:gd name="connsiteY20" fmla="*/ 2036618 h 2903517"/>
                <a:gd name="connsiteX21" fmla="*/ 1407226 w 2143496"/>
                <a:gd name="connsiteY21" fmla="*/ 1983179 h 2903517"/>
                <a:gd name="connsiteX22" fmla="*/ 1395351 w 2143496"/>
                <a:gd name="connsiteY22" fmla="*/ 1965366 h 2903517"/>
                <a:gd name="connsiteX23" fmla="*/ 1389413 w 2143496"/>
                <a:gd name="connsiteY23" fmla="*/ 1947553 h 2903517"/>
                <a:gd name="connsiteX24" fmla="*/ 1335974 w 2143496"/>
                <a:gd name="connsiteY24" fmla="*/ 1894114 h 2903517"/>
                <a:gd name="connsiteX25" fmla="*/ 1282535 w 2143496"/>
                <a:gd name="connsiteY25" fmla="*/ 1852551 h 2903517"/>
                <a:gd name="connsiteX26" fmla="*/ 1252847 w 2143496"/>
                <a:gd name="connsiteY26" fmla="*/ 1822862 h 2903517"/>
                <a:gd name="connsiteX27" fmla="*/ 1157844 w 2143496"/>
                <a:gd name="connsiteY27" fmla="*/ 1787236 h 2903517"/>
                <a:gd name="connsiteX28" fmla="*/ 1104405 w 2143496"/>
                <a:gd name="connsiteY28" fmla="*/ 1751610 h 2903517"/>
                <a:gd name="connsiteX29" fmla="*/ 1021278 w 2143496"/>
                <a:gd name="connsiteY29" fmla="*/ 1733797 h 2903517"/>
                <a:gd name="connsiteX30" fmla="*/ 831273 w 2143496"/>
                <a:gd name="connsiteY30" fmla="*/ 1692234 h 2903517"/>
                <a:gd name="connsiteX31" fmla="*/ 813460 w 2143496"/>
                <a:gd name="connsiteY31" fmla="*/ 1680358 h 2903517"/>
                <a:gd name="connsiteX32" fmla="*/ 789709 w 2143496"/>
                <a:gd name="connsiteY32" fmla="*/ 1674421 h 2903517"/>
                <a:gd name="connsiteX33" fmla="*/ 700644 w 2143496"/>
                <a:gd name="connsiteY33" fmla="*/ 1561605 h 2903517"/>
                <a:gd name="connsiteX34" fmla="*/ 605641 w 2143496"/>
                <a:gd name="connsiteY34" fmla="*/ 1508166 h 2903517"/>
                <a:gd name="connsiteX35" fmla="*/ 552203 w 2143496"/>
                <a:gd name="connsiteY35" fmla="*/ 1460665 h 2903517"/>
                <a:gd name="connsiteX36" fmla="*/ 540327 w 2143496"/>
                <a:gd name="connsiteY36" fmla="*/ 1448790 h 2903517"/>
                <a:gd name="connsiteX37" fmla="*/ 486888 w 2143496"/>
                <a:gd name="connsiteY37" fmla="*/ 1407226 h 2903517"/>
                <a:gd name="connsiteX38" fmla="*/ 421574 w 2143496"/>
                <a:gd name="connsiteY38" fmla="*/ 1383475 h 2903517"/>
                <a:gd name="connsiteX39" fmla="*/ 385948 w 2143496"/>
                <a:gd name="connsiteY39" fmla="*/ 1347849 h 2903517"/>
                <a:gd name="connsiteX40" fmla="*/ 350322 w 2143496"/>
                <a:gd name="connsiteY40" fmla="*/ 1324099 h 2903517"/>
                <a:gd name="connsiteX41" fmla="*/ 302821 w 2143496"/>
                <a:gd name="connsiteY41" fmla="*/ 1270660 h 2903517"/>
                <a:gd name="connsiteX42" fmla="*/ 273132 w 2143496"/>
                <a:gd name="connsiteY42" fmla="*/ 1235034 h 2903517"/>
                <a:gd name="connsiteX43" fmla="*/ 255319 w 2143496"/>
                <a:gd name="connsiteY43" fmla="*/ 1229096 h 2903517"/>
                <a:gd name="connsiteX44" fmla="*/ 219693 w 2143496"/>
                <a:gd name="connsiteY44" fmla="*/ 1187532 h 2903517"/>
                <a:gd name="connsiteX45" fmla="*/ 172192 w 2143496"/>
                <a:gd name="connsiteY45" fmla="*/ 1062842 h 2903517"/>
                <a:gd name="connsiteX46" fmla="*/ 166254 w 2143496"/>
                <a:gd name="connsiteY46" fmla="*/ 1045029 h 2903517"/>
                <a:gd name="connsiteX47" fmla="*/ 148441 w 2143496"/>
                <a:gd name="connsiteY47" fmla="*/ 1021278 h 2903517"/>
                <a:gd name="connsiteX48" fmla="*/ 136566 w 2143496"/>
                <a:gd name="connsiteY48" fmla="*/ 973777 h 2903517"/>
                <a:gd name="connsiteX49" fmla="*/ 136566 w 2143496"/>
                <a:gd name="connsiteY49" fmla="*/ 866899 h 2903517"/>
                <a:gd name="connsiteX50" fmla="*/ 124691 w 2143496"/>
                <a:gd name="connsiteY50" fmla="*/ 849086 h 2903517"/>
                <a:gd name="connsiteX51" fmla="*/ 77190 w 2143496"/>
                <a:gd name="connsiteY51" fmla="*/ 730332 h 2903517"/>
                <a:gd name="connsiteX52" fmla="*/ 71252 w 2143496"/>
                <a:gd name="connsiteY52" fmla="*/ 712519 h 2903517"/>
                <a:gd name="connsiteX53" fmla="*/ 59377 w 2143496"/>
                <a:gd name="connsiteY53" fmla="*/ 653143 h 2903517"/>
                <a:gd name="connsiteX54" fmla="*/ 53439 w 2143496"/>
                <a:gd name="connsiteY54" fmla="*/ 439387 h 2903517"/>
                <a:gd name="connsiteX55" fmla="*/ 71252 w 2143496"/>
                <a:gd name="connsiteY55" fmla="*/ 338447 h 2903517"/>
                <a:gd name="connsiteX56" fmla="*/ 65314 w 2143496"/>
                <a:gd name="connsiteY56" fmla="*/ 100940 h 2903517"/>
                <a:gd name="connsiteX57" fmla="*/ 11875 w 2143496"/>
                <a:gd name="connsiteY57" fmla="*/ 35626 h 2903517"/>
                <a:gd name="connsiteX58" fmla="*/ 0 w 2143496"/>
                <a:gd name="connsiteY58" fmla="*/ 0 h 2903517"/>
                <a:gd name="connsiteX0" fmla="*/ 2143496 w 2143496"/>
                <a:gd name="connsiteY0" fmla="*/ 2903517 h 2903517"/>
                <a:gd name="connsiteX1" fmla="*/ 2125683 w 2143496"/>
                <a:gd name="connsiteY1" fmla="*/ 2861953 h 2903517"/>
                <a:gd name="connsiteX2" fmla="*/ 2101932 w 2143496"/>
                <a:gd name="connsiteY2" fmla="*/ 2826327 h 2903517"/>
                <a:gd name="connsiteX3" fmla="*/ 2012867 w 2143496"/>
                <a:gd name="connsiteY3" fmla="*/ 2719449 h 2903517"/>
                <a:gd name="connsiteX4" fmla="*/ 1995054 w 2143496"/>
                <a:gd name="connsiteY4" fmla="*/ 2701636 h 2903517"/>
                <a:gd name="connsiteX5" fmla="*/ 1894114 w 2143496"/>
                <a:gd name="connsiteY5" fmla="*/ 2683823 h 2903517"/>
                <a:gd name="connsiteX6" fmla="*/ 1793174 w 2143496"/>
                <a:gd name="connsiteY6" fmla="*/ 2671948 h 2903517"/>
                <a:gd name="connsiteX7" fmla="*/ 1775361 w 2143496"/>
                <a:gd name="connsiteY7" fmla="*/ 2666010 h 2903517"/>
                <a:gd name="connsiteX8" fmla="*/ 1745673 w 2143496"/>
                <a:gd name="connsiteY8" fmla="*/ 2523506 h 2903517"/>
                <a:gd name="connsiteX9" fmla="*/ 1733797 w 2143496"/>
                <a:gd name="connsiteY9" fmla="*/ 2487881 h 2903517"/>
                <a:gd name="connsiteX10" fmla="*/ 1710047 w 2143496"/>
                <a:gd name="connsiteY10" fmla="*/ 2452255 h 2903517"/>
                <a:gd name="connsiteX11" fmla="*/ 1674421 w 2143496"/>
                <a:gd name="connsiteY11" fmla="*/ 2333501 h 2903517"/>
                <a:gd name="connsiteX12" fmla="*/ 1662545 w 2143496"/>
                <a:gd name="connsiteY12" fmla="*/ 2232561 h 2903517"/>
                <a:gd name="connsiteX13" fmla="*/ 1656608 w 2143496"/>
                <a:gd name="connsiteY13" fmla="*/ 2214748 h 2903517"/>
                <a:gd name="connsiteX14" fmla="*/ 1579418 w 2143496"/>
                <a:gd name="connsiteY14" fmla="*/ 2161309 h 2903517"/>
                <a:gd name="connsiteX15" fmla="*/ 1531917 w 2143496"/>
                <a:gd name="connsiteY15" fmla="*/ 2119745 h 2903517"/>
                <a:gd name="connsiteX16" fmla="*/ 1502228 w 2143496"/>
                <a:gd name="connsiteY16" fmla="*/ 2095995 h 2903517"/>
                <a:gd name="connsiteX17" fmla="*/ 1496291 w 2143496"/>
                <a:gd name="connsiteY17" fmla="*/ 2078182 h 2903517"/>
                <a:gd name="connsiteX18" fmla="*/ 1472540 w 2143496"/>
                <a:gd name="connsiteY18" fmla="*/ 2048494 h 2903517"/>
                <a:gd name="connsiteX19" fmla="*/ 1460665 w 2143496"/>
                <a:gd name="connsiteY19" fmla="*/ 2036618 h 2903517"/>
                <a:gd name="connsiteX20" fmla="*/ 1407226 w 2143496"/>
                <a:gd name="connsiteY20" fmla="*/ 1983179 h 2903517"/>
                <a:gd name="connsiteX21" fmla="*/ 1395351 w 2143496"/>
                <a:gd name="connsiteY21" fmla="*/ 1965366 h 2903517"/>
                <a:gd name="connsiteX22" fmla="*/ 1389413 w 2143496"/>
                <a:gd name="connsiteY22" fmla="*/ 1947553 h 2903517"/>
                <a:gd name="connsiteX23" fmla="*/ 1335974 w 2143496"/>
                <a:gd name="connsiteY23" fmla="*/ 1894114 h 2903517"/>
                <a:gd name="connsiteX24" fmla="*/ 1282535 w 2143496"/>
                <a:gd name="connsiteY24" fmla="*/ 1852551 h 2903517"/>
                <a:gd name="connsiteX25" fmla="*/ 1252847 w 2143496"/>
                <a:gd name="connsiteY25" fmla="*/ 1822862 h 2903517"/>
                <a:gd name="connsiteX26" fmla="*/ 1157844 w 2143496"/>
                <a:gd name="connsiteY26" fmla="*/ 1787236 h 2903517"/>
                <a:gd name="connsiteX27" fmla="*/ 1104405 w 2143496"/>
                <a:gd name="connsiteY27" fmla="*/ 1751610 h 2903517"/>
                <a:gd name="connsiteX28" fmla="*/ 1021278 w 2143496"/>
                <a:gd name="connsiteY28" fmla="*/ 1733797 h 2903517"/>
                <a:gd name="connsiteX29" fmla="*/ 831273 w 2143496"/>
                <a:gd name="connsiteY29" fmla="*/ 1692234 h 2903517"/>
                <a:gd name="connsiteX30" fmla="*/ 813460 w 2143496"/>
                <a:gd name="connsiteY30" fmla="*/ 1680358 h 2903517"/>
                <a:gd name="connsiteX31" fmla="*/ 789709 w 2143496"/>
                <a:gd name="connsiteY31" fmla="*/ 1674421 h 2903517"/>
                <a:gd name="connsiteX32" fmla="*/ 700644 w 2143496"/>
                <a:gd name="connsiteY32" fmla="*/ 1561605 h 2903517"/>
                <a:gd name="connsiteX33" fmla="*/ 605641 w 2143496"/>
                <a:gd name="connsiteY33" fmla="*/ 1508166 h 2903517"/>
                <a:gd name="connsiteX34" fmla="*/ 552203 w 2143496"/>
                <a:gd name="connsiteY34" fmla="*/ 1460665 h 2903517"/>
                <a:gd name="connsiteX35" fmla="*/ 540327 w 2143496"/>
                <a:gd name="connsiteY35" fmla="*/ 1448790 h 2903517"/>
                <a:gd name="connsiteX36" fmla="*/ 486888 w 2143496"/>
                <a:gd name="connsiteY36" fmla="*/ 1407226 h 2903517"/>
                <a:gd name="connsiteX37" fmla="*/ 421574 w 2143496"/>
                <a:gd name="connsiteY37" fmla="*/ 1383475 h 2903517"/>
                <a:gd name="connsiteX38" fmla="*/ 385948 w 2143496"/>
                <a:gd name="connsiteY38" fmla="*/ 1347849 h 2903517"/>
                <a:gd name="connsiteX39" fmla="*/ 350322 w 2143496"/>
                <a:gd name="connsiteY39" fmla="*/ 1324099 h 2903517"/>
                <a:gd name="connsiteX40" fmla="*/ 302821 w 2143496"/>
                <a:gd name="connsiteY40" fmla="*/ 1270660 h 2903517"/>
                <a:gd name="connsiteX41" fmla="*/ 273132 w 2143496"/>
                <a:gd name="connsiteY41" fmla="*/ 1235034 h 2903517"/>
                <a:gd name="connsiteX42" fmla="*/ 255319 w 2143496"/>
                <a:gd name="connsiteY42" fmla="*/ 1229096 h 2903517"/>
                <a:gd name="connsiteX43" fmla="*/ 219693 w 2143496"/>
                <a:gd name="connsiteY43" fmla="*/ 1187532 h 2903517"/>
                <a:gd name="connsiteX44" fmla="*/ 172192 w 2143496"/>
                <a:gd name="connsiteY44" fmla="*/ 1062842 h 2903517"/>
                <a:gd name="connsiteX45" fmla="*/ 166254 w 2143496"/>
                <a:gd name="connsiteY45" fmla="*/ 1045029 h 2903517"/>
                <a:gd name="connsiteX46" fmla="*/ 148441 w 2143496"/>
                <a:gd name="connsiteY46" fmla="*/ 1021278 h 2903517"/>
                <a:gd name="connsiteX47" fmla="*/ 136566 w 2143496"/>
                <a:gd name="connsiteY47" fmla="*/ 973777 h 2903517"/>
                <a:gd name="connsiteX48" fmla="*/ 136566 w 2143496"/>
                <a:gd name="connsiteY48" fmla="*/ 866899 h 2903517"/>
                <a:gd name="connsiteX49" fmla="*/ 124691 w 2143496"/>
                <a:gd name="connsiteY49" fmla="*/ 849086 h 2903517"/>
                <a:gd name="connsiteX50" fmla="*/ 77190 w 2143496"/>
                <a:gd name="connsiteY50" fmla="*/ 730332 h 2903517"/>
                <a:gd name="connsiteX51" fmla="*/ 71252 w 2143496"/>
                <a:gd name="connsiteY51" fmla="*/ 712519 h 2903517"/>
                <a:gd name="connsiteX52" fmla="*/ 59377 w 2143496"/>
                <a:gd name="connsiteY52" fmla="*/ 653143 h 2903517"/>
                <a:gd name="connsiteX53" fmla="*/ 53439 w 2143496"/>
                <a:gd name="connsiteY53" fmla="*/ 439387 h 2903517"/>
                <a:gd name="connsiteX54" fmla="*/ 71252 w 2143496"/>
                <a:gd name="connsiteY54" fmla="*/ 338447 h 2903517"/>
                <a:gd name="connsiteX55" fmla="*/ 65314 w 2143496"/>
                <a:gd name="connsiteY55" fmla="*/ 100940 h 2903517"/>
                <a:gd name="connsiteX56" fmla="*/ 11875 w 2143496"/>
                <a:gd name="connsiteY56" fmla="*/ 35626 h 2903517"/>
                <a:gd name="connsiteX57" fmla="*/ 0 w 2143496"/>
                <a:gd name="connsiteY57" fmla="*/ 0 h 2903517"/>
                <a:gd name="connsiteX0" fmla="*/ 2143496 w 2143496"/>
                <a:gd name="connsiteY0" fmla="*/ 2903517 h 2903517"/>
                <a:gd name="connsiteX1" fmla="*/ 2125683 w 2143496"/>
                <a:gd name="connsiteY1" fmla="*/ 2861953 h 2903517"/>
                <a:gd name="connsiteX2" fmla="*/ 2101932 w 2143496"/>
                <a:gd name="connsiteY2" fmla="*/ 2826327 h 2903517"/>
                <a:gd name="connsiteX3" fmla="*/ 2012867 w 2143496"/>
                <a:gd name="connsiteY3" fmla="*/ 2719449 h 2903517"/>
                <a:gd name="connsiteX4" fmla="*/ 1995054 w 2143496"/>
                <a:gd name="connsiteY4" fmla="*/ 2701636 h 2903517"/>
                <a:gd name="connsiteX5" fmla="*/ 1894114 w 2143496"/>
                <a:gd name="connsiteY5" fmla="*/ 2683823 h 2903517"/>
                <a:gd name="connsiteX6" fmla="*/ 1793174 w 2143496"/>
                <a:gd name="connsiteY6" fmla="*/ 2671948 h 2903517"/>
                <a:gd name="connsiteX7" fmla="*/ 1745673 w 2143496"/>
                <a:gd name="connsiteY7" fmla="*/ 2523506 h 2903517"/>
                <a:gd name="connsiteX8" fmla="*/ 1733797 w 2143496"/>
                <a:gd name="connsiteY8" fmla="*/ 2487881 h 2903517"/>
                <a:gd name="connsiteX9" fmla="*/ 1710047 w 2143496"/>
                <a:gd name="connsiteY9" fmla="*/ 2452255 h 2903517"/>
                <a:gd name="connsiteX10" fmla="*/ 1674421 w 2143496"/>
                <a:gd name="connsiteY10" fmla="*/ 2333501 h 2903517"/>
                <a:gd name="connsiteX11" fmla="*/ 1662545 w 2143496"/>
                <a:gd name="connsiteY11" fmla="*/ 2232561 h 2903517"/>
                <a:gd name="connsiteX12" fmla="*/ 1656608 w 2143496"/>
                <a:gd name="connsiteY12" fmla="*/ 2214748 h 2903517"/>
                <a:gd name="connsiteX13" fmla="*/ 1579418 w 2143496"/>
                <a:gd name="connsiteY13" fmla="*/ 2161309 h 2903517"/>
                <a:gd name="connsiteX14" fmla="*/ 1531917 w 2143496"/>
                <a:gd name="connsiteY14" fmla="*/ 2119745 h 2903517"/>
                <a:gd name="connsiteX15" fmla="*/ 1502228 w 2143496"/>
                <a:gd name="connsiteY15" fmla="*/ 2095995 h 2903517"/>
                <a:gd name="connsiteX16" fmla="*/ 1496291 w 2143496"/>
                <a:gd name="connsiteY16" fmla="*/ 2078182 h 2903517"/>
                <a:gd name="connsiteX17" fmla="*/ 1472540 w 2143496"/>
                <a:gd name="connsiteY17" fmla="*/ 2048494 h 2903517"/>
                <a:gd name="connsiteX18" fmla="*/ 1460665 w 2143496"/>
                <a:gd name="connsiteY18" fmla="*/ 2036618 h 2903517"/>
                <a:gd name="connsiteX19" fmla="*/ 1407226 w 2143496"/>
                <a:gd name="connsiteY19" fmla="*/ 1983179 h 2903517"/>
                <a:gd name="connsiteX20" fmla="*/ 1395351 w 2143496"/>
                <a:gd name="connsiteY20" fmla="*/ 1965366 h 2903517"/>
                <a:gd name="connsiteX21" fmla="*/ 1389413 w 2143496"/>
                <a:gd name="connsiteY21" fmla="*/ 1947553 h 2903517"/>
                <a:gd name="connsiteX22" fmla="*/ 1335974 w 2143496"/>
                <a:gd name="connsiteY22" fmla="*/ 1894114 h 2903517"/>
                <a:gd name="connsiteX23" fmla="*/ 1282535 w 2143496"/>
                <a:gd name="connsiteY23" fmla="*/ 1852551 h 2903517"/>
                <a:gd name="connsiteX24" fmla="*/ 1252847 w 2143496"/>
                <a:gd name="connsiteY24" fmla="*/ 1822862 h 2903517"/>
                <a:gd name="connsiteX25" fmla="*/ 1157844 w 2143496"/>
                <a:gd name="connsiteY25" fmla="*/ 1787236 h 2903517"/>
                <a:gd name="connsiteX26" fmla="*/ 1104405 w 2143496"/>
                <a:gd name="connsiteY26" fmla="*/ 1751610 h 2903517"/>
                <a:gd name="connsiteX27" fmla="*/ 1021278 w 2143496"/>
                <a:gd name="connsiteY27" fmla="*/ 1733797 h 2903517"/>
                <a:gd name="connsiteX28" fmla="*/ 831273 w 2143496"/>
                <a:gd name="connsiteY28" fmla="*/ 1692234 h 2903517"/>
                <a:gd name="connsiteX29" fmla="*/ 813460 w 2143496"/>
                <a:gd name="connsiteY29" fmla="*/ 1680358 h 2903517"/>
                <a:gd name="connsiteX30" fmla="*/ 789709 w 2143496"/>
                <a:gd name="connsiteY30" fmla="*/ 1674421 h 2903517"/>
                <a:gd name="connsiteX31" fmla="*/ 700644 w 2143496"/>
                <a:gd name="connsiteY31" fmla="*/ 1561605 h 2903517"/>
                <a:gd name="connsiteX32" fmla="*/ 605641 w 2143496"/>
                <a:gd name="connsiteY32" fmla="*/ 1508166 h 2903517"/>
                <a:gd name="connsiteX33" fmla="*/ 552203 w 2143496"/>
                <a:gd name="connsiteY33" fmla="*/ 1460665 h 2903517"/>
                <a:gd name="connsiteX34" fmla="*/ 540327 w 2143496"/>
                <a:gd name="connsiteY34" fmla="*/ 1448790 h 2903517"/>
                <a:gd name="connsiteX35" fmla="*/ 486888 w 2143496"/>
                <a:gd name="connsiteY35" fmla="*/ 1407226 h 2903517"/>
                <a:gd name="connsiteX36" fmla="*/ 421574 w 2143496"/>
                <a:gd name="connsiteY36" fmla="*/ 1383475 h 2903517"/>
                <a:gd name="connsiteX37" fmla="*/ 385948 w 2143496"/>
                <a:gd name="connsiteY37" fmla="*/ 1347849 h 2903517"/>
                <a:gd name="connsiteX38" fmla="*/ 350322 w 2143496"/>
                <a:gd name="connsiteY38" fmla="*/ 1324099 h 2903517"/>
                <a:gd name="connsiteX39" fmla="*/ 302821 w 2143496"/>
                <a:gd name="connsiteY39" fmla="*/ 1270660 h 2903517"/>
                <a:gd name="connsiteX40" fmla="*/ 273132 w 2143496"/>
                <a:gd name="connsiteY40" fmla="*/ 1235034 h 2903517"/>
                <a:gd name="connsiteX41" fmla="*/ 255319 w 2143496"/>
                <a:gd name="connsiteY41" fmla="*/ 1229096 h 2903517"/>
                <a:gd name="connsiteX42" fmla="*/ 219693 w 2143496"/>
                <a:gd name="connsiteY42" fmla="*/ 1187532 h 2903517"/>
                <a:gd name="connsiteX43" fmla="*/ 172192 w 2143496"/>
                <a:gd name="connsiteY43" fmla="*/ 1062842 h 2903517"/>
                <a:gd name="connsiteX44" fmla="*/ 166254 w 2143496"/>
                <a:gd name="connsiteY44" fmla="*/ 1045029 h 2903517"/>
                <a:gd name="connsiteX45" fmla="*/ 148441 w 2143496"/>
                <a:gd name="connsiteY45" fmla="*/ 1021278 h 2903517"/>
                <a:gd name="connsiteX46" fmla="*/ 136566 w 2143496"/>
                <a:gd name="connsiteY46" fmla="*/ 973777 h 2903517"/>
                <a:gd name="connsiteX47" fmla="*/ 136566 w 2143496"/>
                <a:gd name="connsiteY47" fmla="*/ 866899 h 2903517"/>
                <a:gd name="connsiteX48" fmla="*/ 124691 w 2143496"/>
                <a:gd name="connsiteY48" fmla="*/ 849086 h 2903517"/>
                <a:gd name="connsiteX49" fmla="*/ 77190 w 2143496"/>
                <a:gd name="connsiteY49" fmla="*/ 730332 h 2903517"/>
                <a:gd name="connsiteX50" fmla="*/ 71252 w 2143496"/>
                <a:gd name="connsiteY50" fmla="*/ 712519 h 2903517"/>
                <a:gd name="connsiteX51" fmla="*/ 59377 w 2143496"/>
                <a:gd name="connsiteY51" fmla="*/ 653143 h 2903517"/>
                <a:gd name="connsiteX52" fmla="*/ 53439 w 2143496"/>
                <a:gd name="connsiteY52" fmla="*/ 439387 h 2903517"/>
                <a:gd name="connsiteX53" fmla="*/ 71252 w 2143496"/>
                <a:gd name="connsiteY53" fmla="*/ 338447 h 2903517"/>
                <a:gd name="connsiteX54" fmla="*/ 65314 w 2143496"/>
                <a:gd name="connsiteY54" fmla="*/ 100940 h 2903517"/>
                <a:gd name="connsiteX55" fmla="*/ 11875 w 2143496"/>
                <a:gd name="connsiteY55" fmla="*/ 35626 h 2903517"/>
                <a:gd name="connsiteX56" fmla="*/ 0 w 2143496"/>
                <a:gd name="connsiteY56" fmla="*/ 0 h 2903517"/>
                <a:gd name="connsiteX0" fmla="*/ 2143496 w 2143496"/>
                <a:gd name="connsiteY0" fmla="*/ 2903517 h 2903517"/>
                <a:gd name="connsiteX1" fmla="*/ 2125683 w 2143496"/>
                <a:gd name="connsiteY1" fmla="*/ 2861953 h 2903517"/>
                <a:gd name="connsiteX2" fmla="*/ 2101932 w 2143496"/>
                <a:gd name="connsiteY2" fmla="*/ 2826327 h 2903517"/>
                <a:gd name="connsiteX3" fmla="*/ 2012867 w 2143496"/>
                <a:gd name="connsiteY3" fmla="*/ 2719449 h 2903517"/>
                <a:gd name="connsiteX4" fmla="*/ 1995054 w 2143496"/>
                <a:gd name="connsiteY4" fmla="*/ 2701636 h 2903517"/>
                <a:gd name="connsiteX5" fmla="*/ 1894114 w 2143496"/>
                <a:gd name="connsiteY5" fmla="*/ 2683823 h 2903517"/>
                <a:gd name="connsiteX6" fmla="*/ 1793174 w 2143496"/>
                <a:gd name="connsiteY6" fmla="*/ 2671948 h 2903517"/>
                <a:gd name="connsiteX7" fmla="*/ 1745673 w 2143496"/>
                <a:gd name="connsiteY7" fmla="*/ 2523506 h 2903517"/>
                <a:gd name="connsiteX8" fmla="*/ 1733797 w 2143496"/>
                <a:gd name="connsiteY8" fmla="*/ 2487881 h 2903517"/>
                <a:gd name="connsiteX9" fmla="*/ 1710047 w 2143496"/>
                <a:gd name="connsiteY9" fmla="*/ 2452255 h 2903517"/>
                <a:gd name="connsiteX10" fmla="*/ 1674421 w 2143496"/>
                <a:gd name="connsiteY10" fmla="*/ 2333501 h 2903517"/>
                <a:gd name="connsiteX11" fmla="*/ 1662545 w 2143496"/>
                <a:gd name="connsiteY11" fmla="*/ 2232561 h 2903517"/>
                <a:gd name="connsiteX12" fmla="*/ 1656608 w 2143496"/>
                <a:gd name="connsiteY12" fmla="*/ 2214748 h 2903517"/>
                <a:gd name="connsiteX13" fmla="*/ 1579418 w 2143496"/>
                <a:gd name="connsiteY13" fmla="*/ 2161309 h 2903517"/>
                <a:gd name="connsiteX14" fmla="*/ 1531917 w 2143496"/>
                <a:gd name="connsiteY14" fmla="*/ 2119745 h 2903517"/>
                <a:gd name="connsiteX15" fmla="*/ 1502228 w 2143496"/>
                <a:gd name="connsiteY15" fmla="*/ 2095995 h 2903517"/>
                <a:gd name="connsiteX16" fmla="*/ 1496291 w 2143496"/>
                <a:gd name="connsiteY16" fmla="*/ 2078182 h 2903517"/>
                <a:gd name="connsiteX17" fmla="*/ 1472540 w 2143496"/>
                <a:gd name="connsiteY17" fmla="*/ 2048494 h 2903517"/>
                <a:gd name="connsiteX18" fmla="*/ 1460665 w 2143496"/>
                <a:gd name="connsiteY18" fmla="*/ 2036618 h 2903517"/>
                <a:gd name="connsiteX19" fmla="*/ 1407226 w 2143496"/>
                <a:gd name="connsiteY19" fmla="*/ 1983179 h 2903517"/>
                <a:gd name="connsiteX20" fmla="*/ 1395351 w 2143496"/>
                <a:gd name="connsiteY20" fmla="*/ 1965366 h 2903517"/>
                <a:gd name="connsiteX21" fmla="*/ 1389413 w 2143496"/>
                <a:gd name="connsiteY21" fmla="*/ 1947553 h 2903517"/>
                <a:gd name="connsiteX22" fmla="*/ 1335974 w 2143496"/>
                <a:gd name="connsiteY22" fmla="*/ 1894114 h 2903517"/>
                <a:gd name="connsiteX23" fmla="*/ 1282535 w 2143496"/>
                <a:gd name="connsiteY23" fmla="*/ 1852551 h 2903517"/>
                <a:gd name="connsiteX24" fmla="*/ 1252847 w 2143496"/>
                <a:gd name="connsiteY24" fmla="*/ 1822862 h 2903517"/>
                <a:gd name="connsiteX25" fmla="*/ 1157844 w 2143496"/>
                <a:gd name="connsiteY25" fmla="*/ 1787236 h 2903517"/>
                <a:gd name="connsiteX26" fmla="*/ 1104405 w 2143496"/>
                <a:gd name="connsiteY26" fmla="*/ 1751610 h 2903517"/>
                <a:gd name="connsiteX27" fmla="*/ 1021278 w 2143496"/>
                <a:gd name="connsiteY27" fmla="*/ 1733797 h 2903517"/>
                <a:gd name="connsiteX28" fmla="*/ 831273 w 2143496"/>
                <a:gd name="connsiteY28" fmla="*/ 1692234 h 2903517"/>
                <a:gd name="connsiteX29" fmla="*/ 813460 w 2143496"/>
                <a:gd name="connsiteY29" fmla="*/ 1680358 h 2903517"/>
                <a:gd name="connsiteX30" fmla="*/ 789709 w 2143496"/>
                <a:gd name="connsiteY30" fmla="*/ 1674421 h 2903517"/>
                <a:gd name="connsiteX31" fmla="*/ 700644 w 2143496"/>
                <a:gd name="connsiteY31" fmla="*/ 1561605 h 2903517"/>
                <a:gd name="connsiteX32" fmla="*/ 605641 w 2143496"/>
                <a:gd name="connsiteY32" fmla="*/ 1508166 h 2903517"/>
                <a:gd name="connsiteX33" fmla="*/ 552203 w 2143496"/>
                <a:gd name="connsiteY33" fmla="*/ 1460665 h 2903517"/>
                <a:gd name="connsiteX34" fmla="*/ 540327 w 2143496"/>
                <a:gd name="connsiteY34" fmla="*/ 1448790 h 2903517"/>
                <a:gd name="connsiteX35" fmla="*/ 486888 w 2143496"/>
                <a:gd name="connsiteY35" fmla="*/ 1407226 h 2903517"/>
                <a:gd name="connsiteX36" fmla="*/ 421574 w 2143496"/>
                <a:gd name="connsiteY36" fmla="*/ 1383475 h 2903517"/>
                <a:gd name="connsiteX37" fmla="*/ 385948 w 2143496"/>
                <a:gd name="connsiteY37" fmla="*/ 1347849 h 2903517"/>
                <a:gd name="connsiteX38" fmla="*/ 350322 w 2143496"/>
                <a:gd name="connsiteY38" fmla="*/ 1324099 h 2903517"/>
                <a:gd name="connsiteX39" fmla="*/ 302821 w 2143496"/>
                <a:gd name="connsiteY39" fmla="*/ 1270660 h 2903517"/>
                <a:gd name="connsiteX40" fmla="*/ 273132 w 2143496"/>
                <a:gd name="connsiteY40" fmla="*/ 1235034 h 2903517"/>
                <a:gd name="connsiteX41" fmla="*/ 255319 w 2143496"/>
                <a:gd name="connsiteY41" fmla="*/ 1229096 h 2903517"/>
                <a:gd name="connsiteX42" fmla="*/ 219693 w 2143496"/>
                <a:gd name="connsiteY42" fmla="*/ 1187532 h 2903517"/>
                <a:gd name="connsiteX43" fmla="*/ 172192 w 2143496"/>
                <a:gd name="connsiteY43" fmla="*/ 1062842 h 2903517"/>
                <a:gd name="connsiteX44" fmla="*/ 166254 w 2143496"/>
                <a:gd name="connsiteY44" fmla="*/ 1045029 h 2903517"/>
                <a:gd name="connsiteX45" fmla="*/ 148441 w 2143496"/>
                <a:gd name="connsiteY45" fmla="*/ 1021278 h 2903517"/>
                <a:gd name="connsiteX46" fmla="*/ 136566 w 2143496"/>
                <a:gd name="connsiteY46" fmla="*/ 973777 h 2903517"/>
                <a:gd name="connsiteX47" fmla="*/ 136566 w 2143496"/>
                <a:gd name="connsiteY47" fmla="*/ 866899 h 2903517"/>
                <a:gd name="connsiteX48" fmla="*/ 124691 w 2143496"/>
                <a:gd name="connsiteY48" fmla="*/ 849086 h 2903517"/>
                <a:gd name="connsiteX49" fmla="*/ 77190 w 2143496"/>
                <a:gd name="connsiteY49" fmla="*/ 730332 h 2903517"/>
                <a:gd name="connsiteX50" fmla="*/ 71252 w 2143496"/>
                <a:gd name="connsiteY50" fmla="*/ 712519 h 2903517"/>
                <a:gd name="connsiteX51" fmla="*/ 59377 w 2143496"/>
                <a:gd name="connsiteY51" fmla="*/ 653143 h 2903517"/>
                <a:gd name="connsiteX52" fmla="*/ 53439 w 2143496"/>
                <a:gd name="connsiteY52" fmla="*/ 439387 h 2903517"/>
                <a:gd name="connsiteX53" fmla="*/ 71252 w 2143496"/>
                <a:gd name="connsiteY53" fmla="*/ 338447 h 2903517"/>
                <a:gd name="connsiteX54" fmla="*/ 65314 w 2143496"/>
                <a:gd name="connsiteY54" fmla="*/ 100940 h 2903517"/>
                <a:gd name="connsiteX55" fmla="*/ 11875 w 2143496"/>
                <a:gd name="connsiteY55" fmla="*/ 35626 h 2903517"/>
                <a:gd name="connsiteX56" fmla="*/ 0 w 2143496"/>
                <a:gd name="connsiteY56" fmla="*/ 0 h 2903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43496" h="2903517">
                  <a:moveTo>
                    <a:pt x="2143496" y="2903517"/>
                  </a:moveTo>
                  <a:cubicBezTo>
                    <a:pt x="2137558" y="2889662"/>
                    <a:pt x="2132829" y="2875225"/>
                    <a:pt x="2125683" y="2861953"/>
                  </a:cubicBezTo>
                  <a:cubicBezTo>
                    <a:pt x="2118916" y="2849387"/>
                    <a:pt x="2101932" y="2826327"/>
                    <a:pt x="2101932" y="2826327"/>
                  </a:cubicBezTo>
                  <a:cubicBezTo>
                    <a:pt x="2083129" y="2802576"/>
                    <a:pt x="2030680" y="2740231"/>
                    <a:pt x="2012867" y="2719449"/>
                  </a:cubicBezTo>
                  <a:cubicBezTo>
                    <a:pt x="2006929" y="2713511"/>
                    <a:pt x="2002041" y="2706294"/>
                    <a:pt x="1995054" y="2701636"/>
                  </a:cubicBezTo>
                  <a:cubicBezTo>
                    <a:pt x="1975262" y="2695698"/>
                    <a:pt x="1927761" y="2688771"/>
                    <a:pt x="1894114" y="2683823"/>
                  </a:cubicBezTo>
                  <a:cubicBezTo>
                    <a:pt x="1860467" y="2678875"/>
                    <a:pt x="1817914" y="2698667"/>
                    <a:pt x="1793174" y="2671948"/>
                  </a:cubicBezTo>
                  <a:cubicBezTo>
                    <a:pt x="1768434" y="2645229"/>
                    <a:pt x="1755569" y="2554184"/>
                    <a:pt x="1745673" y="2523506"/>
                  </a:cubicBezTo>
                  <a:cubicBezTo>
                    <a:pt x="1742379" y="2511430"/>
                    <a:pt x="1737756" y="2499756"/>
                    <a:pt x="1733797" y="2487881"/>
                  </a:cubicBezTo>
                  <a:cubicBezTo>
                    <a:pt x="1729283" y="2474341"/>
                    <a:pt x="1710047" y="2452255"/>
                    <a:pt x="1710047" y="2452255"/>
                  </a:cubicBezTo>
                  <a:cubicBezTo>
                    <a:pt x="1700151" y="2426525"/>
                    <a:pt x="1682338" y="2370117"/>
                    <a:pt x="1674421" y="2333501"/>
                  </a:cubicBezTo>
                  <a:cubicBezTo>
                    <a:pt x="1669886" y="2274550"/>
                    <a:pt x="1674100" y="2273006"/>
                    <a:pt x="1662545" y="2232561"/>
                  </a:cubicBezTo>
                  <a:cubicBezTo>
                    <a:pt x="1660826" y="2226543"/>
                    <a:pt x="1659407" y="2220346"/>
                    <a:pt x="1656608" y="2214748"/>
                  </a:cubicBezTo>
                  <a:cubicBezTo>
                    <a:pt x="1642754" y="2202873"/>
                    <a:pt x="1600200" y="2177143"/>
                    <a:pt x="1579418" y="2161309"/>
                  </a:cubicBezTo>
                  <a:cubicBezTo>
                    <a:pt x="1564688" y="2156399"/>
                    <a:pt x="1537768" y="2125596"/>
                    <a:pt x="1531917" y="2119745"/>
                  </a:cubicBezTo>
                  <a:cubicBezTo>
                    <a:pt x="1514999" y="2102827"/>
                    <a:pt x="1524694" y="2110972"/>
                    <a:pt x="1502228" y="2095995"/>
                  </a:cubicBezTo>
                  <a:cubicBezTo>
                    <a:pt x="1500249" y="2090057"/>
                    <a:pt x="1499608" y="2083489"/>
                    <a:pt x="1496291" y="2078182"/>
                  </a:cubicBezTo>
                  <a:cubicBezTo>
                    <a:pt x="1489574" y="2067435"/>
                    <a:pt x="1480788" y="2058116"/>
                    <a:pt x="1472540" y="2048494"/>
                  </a:cubicBezTo>
                  <a:cubicBezTo>
                    <a:pt x="1468897" y="2044244"/>
                    <a:pt x="1463919" y="2041173"/>
                    <a:pt x="1460665" y="2036618"/>
                  </a:cubicBezTo>
                  <a:cubicBezTo>
                    <a:pt x="1449779" y="2025732"/>
                    <a:pt x="1418112" y="1995054"/>
                    <a:pt x="1407226" y="1983179"/>
                  </a:cubicBezTo>
                  <a:cubicBezTo>
                    <a:pt x="1403268" y="1977241"/>
                    <a:pt x="1398542" y="1971749"/>
                    <a:pt x="1395351" y="1965366"/>
                  </a:cubicBezTo>
                  <a:cubicBezTo>
                    <a:pt x="1392552" y="1959768"/>
                    <a:pt x="1393323" y="1952440"/>
                    <a:pt x="1389413" y="1947553"/>
                  </a:cubicBezTo>
                  <a:cubicBezTo>
                    <a:pt x="1379517" y="1935678"/>
                    <a:pt x="1353787" y="1909948"/>
                    <a:pt x="1335974" y="1894114"/>
                  </a:cubicBezTo>
                  <a:cubicBezTo>
                    <a:pt x="1321130" y="1880260"/>
                    <a:pt x="1296390" y="1864426"/>
                    <a:pt x="1282535" y="1852551"/>
                  </a:cubicBezTo>
                  <a:cubicBezTo>
                    <a:pt x="1272639" y="1842655"/>
                    <a:pt x="1257273" y="1836139"/>
                    <a:pt x="1252847" y="1822862"/>
                  </a:cubicBezTo>
                  <a:cubicBezTo>
                    <a:pt x="1232065" y="1811976"/>
                    <a:pt x="1182584" y="1799111"/>
                    <a:pt x="1157844" y="1787236"/>
                  </a:cubicBezTo>
                  <a:cubicBezTo>
                    <a:pt x="1134093" y="1778330"/>
                    <a:pt x="1127166" y="1760516"/>
                    <a:pt x="1104405" y="1751610"/>
                  </a:cubicBezTo>
                  <a:cubicBezTo>
                    <a:pt x="1079843" y="1737965"/>
                    <a:pt x="1047799" y="1737112"/>
                    <a:pt x="1021278" y="1733797"/>
                  </a:cubicBezTo>
                  <a:lnTo>
                    <a:pt x="831273" y="1692234"/>
                  </a:lnTo>
                  <a:cubicBezTo>
                    <a:pt x="824890" y="1689043"/>
                    <a:pt x="820019" y="1683169"/>
                    <a:pt x="813460" y="1680358"/>
                  </a:cubicBezTo>
                  <a:cubicBezTo>
                    <a:pt x="805959" y="1677143"/>
                    <a:pt x="797556" y="1676663"/>
                    <a:pt x="789709" y="1674421"/>
                  </a:cubicBezTo>
                  <a:cubicBezTo>
                    <a:pt x="770906" y="1654629"/>
                    <a:pt x="731322" y="1589314"/>
                    <a:pt x="700644" y="1561605"/>
                  </a:cubicBezTo>
                  <a:cubicBezTo>
                    <a:pt x="679862" y="1545771"/>
                    <a:pt x="630381" y="1524989"/>
                    <a:pt x="605641" y="1508166"/>
                  </a:cubicBezTo>
                  <a:cubicBezTo>
                    <a:pt x="589807" y="1498270"/>
                    <a:pt x="563089" y="1470561"/>
                    <a:pt x="552203" y="1460665"/>
                  </a:cubicBezTo>
                  <a:cubicBezTo>
                    <a:pt x="548706" y="1456294"/>
                    <a:pt x="544286" y="1452748"/>
                    <a:pt x="540327" y="1448790"/>
                  </a:cubicBezTo>
                  <a:cubicBezTo>
                    <a:pt x="529441" y="1439884"/>
                    <a:pt x="506680" y="1418112"/>
                    <a:pt x="486888" y="1407226"/>
                  </a:cubicBezTo>
                  <a:cubicBezTo>
                    <a:pt x="467188" y="1394093"/>
                    <a:pt x="444071" y="1389099"/>
                    <a:pt x="421574" y="1383475"/>
                  </a:cubicBezTo>
                  <a:cubicBezTo>
                    <a:pt x="409699" y="1371600"/>
                    <a:pt x="399922" y="1357165"/>
                    <a:pt x="385948" y="1347849"/>
                  </a:cubicBezTo>
                  <a:cubicBezTo>
                    <a:pt x="374073" y="1339932"/>
                    <a:pt x="360414" y="1334191"/>
                    <a:pt x="350322" y="1324099"/>
                  </a:cubicBezTo>
                  <a:lnTo>
                    <a:pt x="302821" y="1270660"/>
                  </a:lnTo>
                  <a:cubicBezTo>
                    <a:pt x="293915" y="1259774"/>
                    <a:pt x="281049" y="1241961"/>
                    <a:pt x="273132" y="1235034"/>
                  </a:cubicBezTo>
                  <a:cubicBezTo>
                    <a:pt x="268245" y="1231124"/>
                    <a:pt x="261257" y="1231075"/>
                    <a:pt x="255319" y="1229096"/>
                  </a:cubicBezTo>
                  <a:cubicBezTo>
                    <a:pt x="246413" y="1221179"/>
                    <a:pt x="233547" y="1215241"/>
                    <a:pt x="219693" y="1187532"/>
                  </a:cubicBezTo>
                  <a:cubicBezTo>
                    <a:pt x="209797" y="1164771"/>
                    <a:pt x="181098" y="1086592"/>
                    <a:pt x="172192" y="1062842"/>
                  </a:cubicBezTo>
                  <a:cubicBezTo>
                    <a:pt x="170213" y="1056904"/>
                    <a:pt x="169359" y="1050463"/>
                    <a:pt x="166254" y="1045029"/>
                  </a:cubicBezTo>
                  <a:cubicBezTo>
                    <a:pt x="161344" y="1036437"/>
                    <a:pt x="154379" y="1029195"/>
                    <a:pt x="148441" y="1021278"/>
                  </a:cubicBezTo>
                  <a:cubicBezTo>
                    <a:pt x="143757" y="1007224"/>
                    <a:pt x="136566" y="988103"/>
                    <a:pt x="136566" y="973777"/>
                  </a:cubicBezTo>
                  <a:cubicBezTo>
                    <a:pt x="134587" y="948047"/>
                    <a:pt x="138545" y="887681"/>
                    <a:pt x="136566" y="866899"/>
                  </a:cubicBezTo>
                  <a:cubicBezTo>
                    <a:pt x="135393" y="859860"/>
                    <a:pt x="128839" y="854893"/>
                    <a:pt x="124691" y="849086"/>
                  </a:cubicBezTo>
                  <a:cubicBezTo>
                    <a:pt x="114795" y="826325"/>
                    <a:pt x="86097" y="753093"/>
                    <a:pt x="77190" y="730332"/>
                  </a:cubicBezTo>
                  <a:cubicBezTo>
                    <a:pt x="76305" y="724136"/>
                    <a:pt x="72972" y="718537"/>
                    <a:pt x="71252" y="712519"/>
                  </a:cubicBezTo>
                  <a:cubicBezTo>
                    <a:pt x="64165" y="687715"/>
                    <a:pt x="64043" y="681143"/>
                    <a:pt x="59377" y="653143"/>
                  </a:cubicBezTo>
                  <a:cubicBezTo>
                    <a:pt x="56408" y="607621"/>
                    <a:pt x="51460" y="491836"/>
                    <a:pt x="53439" y="439387"/>
                  </a:cubicBezTo>
                  <a:cubicBezTo>
                    <a:pt x="57088" y="391957"/>
                    <a:pt x="48854" y="372045"/>
                    <a:pt x="71252" y="338447"/>
                  </a:cubicBezTo>
                  <a:cubicBezTo>
                    <a:pt x="73231" y="282039"/>
                    <a:pt x="75210" y="151410"/>
                    <a:pt x="65314" y="100940"/>
                  </a:cubicBezTo>
                  <a:cubicBezTo>
                    <a:pt x="53439" y="83127"/>
                    <a:pt x="22761" y="52449"/>
                    <a:pt x="11875" y="35626"/>
                  </a:cubicBezTo>
                  <a:lnTo>
                    <a:pt x="0" y="0"/>
                  </a:lnTo>
                </a:path>
              </a:pathLst>
            </a:custGeom>
            <a:ln w="31750">
              <a:solidFill>
                <a:schemeClr val="accent5">
                  <a:alpha val="6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pic>
        <p:nvPicPr>
          <p:cNvPr id="9" name="Picture 3"/>
          <p:cNvPicPr>
            <a:picLocks noChangeAspect="1" noChangeArrowheads="1"/>
          </p:cNvPicPr>
          <p:nvPr/>
        </p:nvPicPr>
        <p:blipFill>
          <a:blip r:embed="rId4" cstate="print">
            <a:lum bright="-20000" contrast="50000"/>
          </a:blip>
          <a:srcRect/>
          <a:stretch>
            <a:fillRect/>
          </a:stretch>
        </p:blipFill>
        <p:spPr bwMode="auto">
          <a:xfrm>
            <a:off x="136525" y="3324038"/>
            <a:ext cx="4206875" cy="3446462"/>
          </a:xfrm>
          <a:prstGeom prst="rect">
            <a:avLst/>
          </a:prstGeom>
          <a:noFill/>
          <a:ln w="9525">
            <a:noFill/>
            <a:miter lim="800000"/>
            <a:headEnd/>
            <a:tailEnd/>
          </a:ln>
        </p:spPr>
      </p:pic>
      <p:sp>
        <p:nvSpPr>
          <p:cNvPr id="10" name="Title 1"/>
          <p:cNvSpPr txBox="1">
            <a:spLocks/>
          </p:cNvSpPr>
          <p:nvPr/>
        </p:nvSpPr>
        <p:spPr>
          <a:xfrm>
            <a:off x="0" y="685800"/>
            <a:ext cx="9144000" cy="639762"/>
          </a:xfrm>
          <a:prstGeom prst="rect">
            <a:avLst/>
          </a:prstGeom>
        </p:spPr>
        <p:txBody>
          <a:bodyPr anchor="t">
            <a:normAutofit/>
          </a:bodyPr>
          <a:lstStyle>
            <a:lvl1pPr algn="ctr" rtl="0" eaLnBrk="1" fontAlgn="base" hangingPunct="1">
              <a:spcBef>
                <a:spcPct val="0"/>
              </a:spcBef>
              <a:spcAft>
                <a:spcPct val="0"/>
              </a:spcAft>
              <a:defRPr sz="2600" b="1">
                <a:solidFill>
                  <a:schemeClr val="tx1"/>
                </a:solidFill>
                <a:latin typeface="Garamond" pitchFamily="18" charset="0"/>
                <a:ea typeface="+mj-ea"/>
                <a:cs typeface="+mj-cs"/>
              </a:defRPr>
            </a:lvl1pPr>
            <a:lvl2pPr algn="r" rtl="0" eaLnBrk="1" fontAlgn="base" hangingPunct="1">
              <a:spcBef>
                <a:spcPct val="0"/>
              </a:spcBef>
              <a:spcAft>
                <a:spcPct val="0"/>
              </a:spcAft>
              <a:defRPr sz="3600">
                <a:solidFill>
                  <a:schemeClr val="tx1"/>
                </a:solidFill>
                <a:latin typeface="Tahoma" pitchFamily="34" charset="0"/>
              </a:defRPr>
            </a:lvl2pPr>
            <a:lvl3pPr algn="r" rtl="0" eaLnBrk="1" fontAlgn="base" hangingPunct="1">
              <a:spcBef>
                <a:spcPct val="0"/>
              </a:spcBef>
              <a:spcAft>
                <a:spcPct val="0"/>
              </a:spcAft>
              <a:defRPr sz="3600">
                <a:solidFill>
                  <a:schemeClr val="tx1"/>
                </a:solidFill>
                <a:latin typeface="Tahoma" pitchFamily="34" charset="0"/>
              </a:defRPr>
            </a:lvl3pPr>
            <a:lvl4pPr algn="r" rtl="0" eaLnBrk="1" fontAlgn="base" hangingPunct="1">
              <a:spcBef>
                <a:spcPct val="0"/>
              </a:spcBef>
              <a:spcAft>
                <a:spcPct val="0"/>
              </a:spcAft>
              <a:defRPr sz="3600">
                <a:solidFill>
                  <a:schemeClr val="tx1"/>
                </a:solidFill>
                <a:latin typeface="Tahoma" pitchFamily="34" charset="0"/>
              </a:defRPr>
            </a:lvl4pPr>
            <a:lvl5pPr algn="r" rtl="0" eaLnBrk="1" fontAlgn="base" hangingPunct="1">
              <a:spcBef>
                <a:spcPct val="0"/>
              </a:spcBef>
              <a:spcAft>
                <a:spcPct val="0"/>
              </a:spcAft>
              <a:defRPr sz="3600">
                <a:solidFill>
                  <a:schemeClr val="tx1"/>
                </a:solidFill>
                <a:latin typeface="Tahoma" pitchFamily="34" charset="0"/>
              </a:defRPr>
            </a:lvl5pPr>
            <a:lvl6pPr marL="457200" algn="r" rtl="0" eaLnBrk="1" fontAlgn="base" hangingPunct="1">
              <a:spcBef>
                <a:spcPct val="0"/>
              </a:spcBef>
              <a:spcAft>
                <a:spcPct val="0"/>
              </a:spcAft>
              <a:defRPr sz="3600">
                <a:solidFill>
                  <a:schemeClr val="tx1"/>
                </a:solidFill>
                <a:latin typeface="Tahoma" pitchFamily="34" charset="0"/>
              </a:defRPr>
            </a:lvl6pPr>
            <a:lvl7pPr marL="914400" algn="r" rtl="0" eaLnBrk="1" fontAlgn="base" hangingPunct="1">
              <a:spcBef>
                <a:spcPct val="0"/>
              </a:spcBef>
              <a:spcAft>
                <a:spcPct val="0"/>
              </a:spcAft>
              <a:defRPr sz="3600">
                <a:solidFill>
                  <a:schemeClr val="tx1"/>
                </a:solidFill>
                <a:latin typeface="Tahoma" pitchFamily="34" charset="0"/>
              </a:defRPr>
            </a:lvl7pPr>
            <a:lvl8pPr marL="1371600" algn="r" rtl="0" eaLnBrk="1" fontAlgn="base" hangingPunct="1">
              <a:spcBef>
                <a:spcPct val="0"/>
              </a:spcBef>
              <a:spcAft>
                <a:spcPct val="0"/>
              </a:spcAft>
              <a:defRPr sz="3600">
                <a:solidFill>
                  <a:schemeClr val="tx1"/>
                </a:solidFill>
                <a:latin typeface="Tahoma" pitchFamily="34" charset="0"/>
              </a:defRPr>
            </a:lvl8pPr>
            <a:lvl9pPr marL="1828800" algn="r" rtl="0" eaLnBrk="1" fontAlgn="base" hangingPunct="1">
              <a:spcBef>
                <a:spcPct val="0"/>
              </a:spcBef>
              <a:spcAft>
                <a:spcPct val="0"/>
              </a:spcAft>
              <a:defRPr sz="3600">
                <a:solidFill>
                  <a:schemeClr val="tx1"/>
                </a:solidFill>
                <a:latin typeface="Tahoma" pitchFamily="34" charset="0"/>
              </a:defRPr>
            </a:lvl9pPr>
          </a:lstStyle>
          <a:p>
            <a:pPr>
              <a:defRPr/>
            </a:pPr>
            <a:r>
              <a:rPr lang="en-US" sz="2800" kern="0" smtClean="0"/>
              <a:t>The Region Needs More Pipeline Capacity</a:t>
            </a:r>
            <a:endParaRPr lang="en-US" sz="2800" kern="0" dirty="0"/>
          </a:p>
        </p:txBody>
      </p:sp>
      <p:sp>
        <p:nvSpPr>
          <p:cNvPr id="11" name="TextBox 10"/>
          <p:cNvSpPr txBox="1"/>
          <p:nvPr/>
        </p:nvSpPr>
        <p:spPr>
          <a:xfrm>
            <a:off x="3164040" y="5206647"/>
            <a:ext cx="868525" cy="387798"/>
          </a:xfrm>
          <a:prstGeom prst="rect">
            <a:avLst/>
          </a:prstGeom>
          <a:noFill/>
        </p:spPr>
        <p:txBody>
          <a:bodyPr>
            <a:spAutoFit/>
          </a:bodyPr>
          <a:lstStyle/>
          <a:p>
            <a:pPr>
              <a:lnSpc>
                <a:spcPct val="80000"/>
              </a:lnSpc>
              <a:defRPr/>
            </a:pPr>
            <a:r>
              <a:rPr lang="en-US" sz="1200" b="1" dirty="0">
                <a:solidFill>
                  <a:srgbClr val="C00000"/>
                </a:solidFill>
                <a:effectLst>
                  <a:glow rad="228600">
                    <a:srgbClr val="FFFFFF"/>
                  </a:glow>
                </a:effectLst>
                <a:latin typeface="Arial" charset="0"/>
                <a:cs typeface="Arial" charset="0"/>
              </a:rPr>
              <a:t>NEW YORK</a:t>
            </a:r>
          </a:p>
        </p:txBody>
      </p:sp>
      <p:sp>
        <p:nvSpPr>
          <p:cNvPr id="12" name="TextBox 11"/>
          <p:cNvSpPr txBox="1"/>
          <p:nvPr/>
        </p:nvSpPr>
        <p:spPr>
          <a:xfrm>
            <a:off x="5155481" y="3042880"/>
            <a:ext cx="877146" cy="276999"/>
          </a:xfrm>
          <a:prstGeom prst="rect">
            <a:avLst/>
          </a:prstGeom>
          <a:noFill/>
        </p:spPr>
        <p:txBody>
          <a:bodyPr>
            <a:spAutoFit/>
          </a:bodyPr>
          <a:lstStyle/>
          <a:p>
            <a:pPr>
              <a:defRPr/>
            </a:pPr>
            <a:r>
              <a:rPr lang="en-US" sz="1200" b="1" dirty="0">
                <a:solidFill>
                  <a:srgbClr val="C00000"/>
                </a:solidFill>
                <a:effectLst>
                  <a:glow rad="228600">
                    <a:srgbClr val="FFFFFF"/>
                  </a:glow>
                </a:effectLst>
                <a:latin typeface="Arial" charset="0"/>
                <a:cs typeface="Arial" charset="0"/>
              </a:rPr>
              <a:t>BOSTON</a:t>
            </a:r>
          </a:p>
        </p:txBody>
      </p:sp>
      <p:sp>
        <p:nvSpPr>
          <p:cNvPr id="13" name="Oval 12"/>
          <p:cNvSpPr>
            <a:spLocks noChangeAspect="1"/>
          </p:cNvSpPr>
          <p:nvPr/>
        </p:nvSpPr>
        <p:spPr>
          <a:xfrm>
            <a:off x="3124743" y="5278576"/>
            <a:ext cx="76199" cy="76199"/>
          </a:xfrm>
          <a:prstGeom prst="ellipse">
            <a:avLst/>
          </a:prstGeom>
          <a:solidFill>
            <a:srgbClr val="C00000"/>
          </a:solidFill>
          <a:ln>
            <a:noFill/>
          </a:ln>
          <a:effectLst>
            <a:outerShdw blurRad="107950" dist="12700" dir="5400000" algn="ctr">
              <a:srgbClr val="000000"/>
            </a:outerShdw>
          </a:effectLst>
          <a:scene3d>
            <a:camera prst="orthographicFront">
              <a:rot lat="0" lon="0" rev="0"/>
            </a:camera>
            <a:lightRig rig="soft" dir="t"/>
          </a:scene3d>
          <a:sp3d contourW="25400" prstMaterial="metal">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Oval 13"/>
          <p:cNvSpPr>
            <a:spLocks noChangeAspect="1"/>
          </p:cNvSpPr>
          <p:nvPr/>
        </p:nvSpPr>
        <p:spPr>
          <a:xfrm>
            <a:off x="5031356" y="3024094"/>
            <a:ext cx="89730" cy="89730"/>
          </a:xfrm>
          <a:prstGeom prst="ellipse">
            <a:avLst/>
          </a:prstGeom>
          <a:solidFill>
            <a:srgbClr val="C00000"/>
          </a:solidFill>
          <a:ln>
            <a:noFill/>
          </a:ln>
          <a:effectLst>
            <a:outerShdw blurRad="107950" dist="12700" dir="5400000" algn="ctr">
              <a:srgbClr val="000000"/>
            </a:outerShdw>
          </a:effectLst>
          <a:scene3d>
            <a:camera prst="orthographicFront">
              <a:rot lat="0" lon="0" rev="0"/>
            </a:camera>
            <a:lightRig rig="soft" dir="t"/>
          </a:scene3d>
          <a:sp3d contourW="25400" prstMaterial="metal">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5" name="Group 14"/>
          <p:cNvGrpSpPr/>
          <p:nvPr/>
        </p:nvGrpSpPr>
        <p:grpSpPr>
          <a:xfrm>
            <a:off x="231775" y="1390650"/>
            <a:ext cx="1681163" cy="1200150"/>
            <a:chOff x="155575" y="990600"/>
            <a:chExt cx="1681163" cy="1200150"/>
          </a:xfrm>
        </p:grpSpPr>
        <p:sp>
          <p:nvSpPr>
            <p:cNvPr id="16" name="Rectangle 15"/>
            <p:cNvSpPr/>
            <p:nvPr/>
          </p:nvSpPr>
          <p:spPr bwMode="auto">
            <a:xfrm>
              <a:off x="155575" y="1020763"/>
              <a:ext cx="1673225" cy="1165225"/>
            </a:xfrm>
            <a:prstGeom prst="rect">
              <a:avLst/>
            </a:prstGeom>
            <a:solidFill>
              <a:schemeClr val="bg1"/>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7" name="Straight Connector 16"/>
            <p:cNvCxnSpPr/>
            <p:nvPr/>
          </p:nvCxnSpPr>
          <p:spPr bwMode="auto">
            <a:xfrm>
              <a:off x="277813" y="1114425"/>
              <a:ext cx="304800" cy="0"/>
            </a:xfrm>
            <a:prstGeom prst="line">
              <a:avLst/>
            </a:prstGeom>
            <a:ln w="38100" cap="rnd">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auto">
            <a:xfrm>
              <a:off x="277813" y="1303338"/>
              <a:ext cx="304800" cy="0"/>
            </a:xfrm>
            <a:prstGeom prst="line">
              <a:avLst/>
            </a:prstGeom>
            <a:ln w="38100" cap="rnd">
              <a:solidFill>
                <a:srgbClr val="00B050"/>
              </a:solidFill>
            </a:ln>
          </p:spPr>
          <p:style>
            <a:lnRef idx="1">
              <a:schemeClr val="accent1"/>
            </a:lnRef>
            <a:fillRef idx="0">
              <a:schemeClr val="accent1"/>
            </a:fillRef>
            <a:effectRef idx="0">
              <a:schemeClr val="accent1"/>
            </a:effectRef>
            <a:fontRef idx="minor">
              <a:schemeClr val="tx1"/>
            </a:fontRef>
          </p:style>
        </p:cxnSp>
        <p:sp>
          <p:nvSpPr>
            <p:cNvPr id="19" name="TextBox 74"/>
            <p:cNvSpPr txBox="1">
              <a:spLocks noChangeArrowheads="1"/>
            </p:cNvSpPr>
            <p:nvPr/>
          </p:nvSpPr>
          <p:spPr bwMode="auto">
            <a:xfrm>
              <a:off x="661695" y="990600"/>
              <a:ext cx="1175043" cy="1200150"/>
            </a:xfrm>
            <a:prstGeom prst="rect">
              <a:avLst/>
            </a:prstGeom>
            <a:noFill/>
            <a:ln w="9525">
              <a:noFill/>
              <a:miter lim="800000"/>
              <a:headEnd/>
              <a:tailEnd/>
            </a:ln>
          </p:spPr>
          <p:txBody>
            <a:bodyPr wrap="none">
              <a:spAutoFit/>
            </a:bodyPr>
            <a:lstStyle/>
            <a:p>
              <a:r>
                <a:rPr lang="en-US" sz="1200" dirty="0"/>
                <a:t>Texas Eastern</a:t>
              </a:r>
            </a:p>
            <a:p>
              <a:r>
                <a:rPr lang="en-US" sz="1200" dirty="0"/>
                <a:t>Algonquin</a:t>
              </a:r>
            </a:p>
            <a:p>
              <a:r>
                <a:rPr lang="en-US" sz="1200" dirty="0"/>
                <a:t>Maritimes &amp; NE</a:t>
              </a:r>
            </a:p>
            <a:p>
              <a:r>
                <a:rPr lang="en-US" sz="1200" dirty="0"/>
                <a:t>Millennium</a:t>
              </a:r>
            </a:p>
            <a:p>
              <a:r>
                <a:rPr lang="en-US" sz="1200" dirty="0"/>
                <a:t>Iroquois</a:t>
              </a:r>
            </a:p>
            <a:p>
              <a:r>
                <a:rPr lang="en-US" sz="1200" dirty="0"/>
                <a:t>Tennessee Gas</a:t>
              </a:r>
            </a:p>
          </p:txBody>
        </p:sp>
        <p:cxnSp>
          <p:nvCxnSpPr>
            <p:cNvPr id="20" name="Straight Connector 19"/>
            <p:cNvCxnSpPr/>
            <p:nvPr/>
          </p:nvCxnSpPr>
          <p:spPr bwMode="auto">
            <a:xfrm>
              <a:off x="277813" y="1490663"/>
              <a:ext cx="304800" cy="0"/>
            </a:xfrm>
            <a:prstGeom prst="line">
              <a:avLst/>
            </a:prstGeom>
            <a:ln w="38100" cap="rnd">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auto">
            <a:xfrm>
              <a:off x="277813" y="1677988"/>
              <a:ext cx="304800" cy="0"/>
            </a:xfrm>
            <a:prstGeom prst="line">
              <a:avLst/>
            </a:prstGeom>
            <a:ln w="381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277813" y="1865313"/>
              <a:ext cx="304800" cy="0"/>
            </a:xfrm>
            <a:prstGeom prst="line">
              <a:avLst/>
            </a:prstGeom>
            <a:ln w="38100" cap="rnd">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auto">
            <a:xfrm>
              <a:off x="277813" y="2052638"/>
              <a:ext cx="304800" cy="0"/>
            </a:xfrm>
            <a:prstGeom prst="line">
              <a:avLst/>
            </a:prstGeom>
            <a:ln w="38100" cap="rnd">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93663" y="2106425"/>
            <a:ext cx="4835525" cy="3016250"/>
            <a:chOff x="17463" y="1854200"/>
            <a:chExt cx="4835525" cy="3016250"/>
          </a:xfrm>
        </p:grpSpPr>
        <p:sp>
          <p:nvSpPr>
            <p:cNvPr id="25" name="Freeform 24"/>
            <p:cNvSpPr/>
            <p:nvPr/>
          </p:nvSpPr>
          <p:spPr bwMode="auto">
            <a:xfrm>
              <a:off x="17463" y="3167063"/>
              <a:ext cx="4835525" cy="358775"/>
            </a:xfrm>
            <a:custGeom>
              <a:avLst/>
              <a:gdLst>
                <a:gd name="connsiteX0" fmla="*/ 0 w 6363048"/>
                <a:gd name="connsiteY0" fmla="*/ 2547450 h 2547450"/>
                <a:gd name="connsiteX1" fmla="*/ 6350 w 6363048"/>
                <a:gd name="connsiteY1" fmla="*/ 2464900 h 2547450"/>
                <a:gd name="connsiteX2" fmla="*/ 12700 w 6363048"/>
                <a:gd name="connsiteY2" fmla="*/ 2433150 h 2547450"/>
                <a:gd name="connsiteX3" fmla="*/ 31750 w 6363048"/>
                <a:gd name="connsiteY3" fmla="*/ 2414100 h 2547450"/>
                <a:gd name="connsiteX4" fmla="*/ 25400 w 6363048"/>
                <a:gd name="connsiteY4" fmla="*/ 2388700 h 2547450"/>
                <a:gd name="connsiteX5" fmla="*/ 31750 w 6363048"/>
                <a:gd name="connsiteY5" fmla="*/ 2268050 h 2547450"/>
                <a:gd name="connsiteX6" fmla="*/ 50800 w 6363048"/>
                <a:gd name="connsiteY6" fmla="*/ 2198200 h 2547450"/>
                <a:gd name="connsiteX7" fmla="*/ 63500 w 6363048"/>
                <a:gd name="connsiteY7" fmla="*/ 2172800 h 2547450"/>
                <a:gd name="connsiteX8" fmla="*/ 69850 w 6363048"/>
                <a:gd name="connsiteY8" fmla="*/ 2134700 h 2547450"/>
                <a:gd name="connsiteX9" fmla="*/ 82550 w 6363048"/>
                <a:gd name="connsiteY9" fmla="*/ 2109300 h 2547450"/>
                <a:gd name="connsiteX10" fmla="*/ 88900 w 6363048"/>
                <a:gd name="connsiteY10" fmla="*/ 2090250 h 2547450"/>
                <a:gd name="connsiteX11" fmla="*/ 95250 w 6363048"/>
                <a:gd name="connsiteY11" fmla="*/ 1982300 h 2547450"/>
                <a:gd name="connsiteX12" fmla="*/ 101600 w 6363048"/>
                <a:gd name="connsiteY12" fmla="*/ 1931500 h 2547450"/>
                <a:gd name="connsiteX13" fmla="*/ 107950 w 6363048"/>
                <a:gd name="connsiteY13" fmla="*/ 1842600 h 2547450"/>
                <a:gd name="connsiteX14" fmla="*/ 114300 w 6363048"/>
                <a:gd name="connsiteY14" fmla="*/ 1817200 h 2547450"/>
                <a:gd name="connsiteX15" fmla="*/ 120650 w 6363048"/>
                <a:gd name="connsiteY15" fmla="*/ 1785450 h 2547450"/>
                <a:gd name="connsiteX16" fmla="*/ 127000 w 6363048"/>
                <a:gd name="connsiteY16" fmla="*/ 1766400 h 2547450"/>
                <a:gd name="connsiteX17" fmla="*/ 139700 w 6363048"/>
                <a:gd name="connsiteY17" fmla="*/ 1702900 h 2547450"/>
                <a:gd name="connsiteX18" fmla="*/ 158750 w 6363048"/>
                <a:gd name="connsiteY18" fmla="*/ 1645750 h 2547450"/>
                <a:gd name="connsiteX19" fmla="*/ 196850 w 6363048"/>
                <a:gd name="connsiteY19" fmla="*/ 1601300 h 2547450"/>
                <a:gd name="connsiteX20" fmla="*/ 215900 w 6363048"/>
                <a:gd name="connsiteY20" fmla="*/ 1569550 h 2547450"/>
                <a:gd name="connsiteX21" fmla="*/ 228600 w 6363048"/>
                <a:gd name="connsiteY21" fmla="*/ 1537800 h 2547450"/>
                <a:gd name="connsiteX22" fmla="*/ 273050 w 6363048"/>
                <a:gd name="connsiteY22" fmla="*/ 1493350 h 2547450"/>
                <a:gd name="connsiteX23" fmla="*/ 292100 w 6363048"/>
                <a:gd name="connsiteY23" fmla="*/ 1467950 h 2547450"/>
                <a:gd name="connsiteX24" fmla="*/ 311150 w 6363048"/>
                <a:gd name="connsiteY24" fmla="*/ 1423500 h 2547450"/>
                <a:gd name="connsiteX25" fmla="*/ 330200 w 6363048"/>
                <a:gd name="connsiteY25" fmla="*/ 1410800 h 2547450"/>
                <a:gd name="connsiteX26" fmla="*/ 342900 w 6363048"/>
                <a:gd name="connsiteY26" fmla="*/ 1366350 h 2547450"/>
                <a:gd name="connsiteX27" fmla="*/ 361950 w 6363048"/>
                <a:gd name="connsiteY27" fmla="*/ 1353650 h 2547450"/>
                <a:gd name="connsiteX28" fmla="*/ 368300 w 6363048"/>
                <a:gd name="connsiteY28" fmla="*/ 1334600 h 2547450"/>
                <a:gd name="connsiteX29" fmla="*/ 406400 w 6363048"/>
                <a:gd name="connsiteY29" fmla="*/ 1309200 h 2547450"/>
                <a:gd name="connsiteX30" fmla="*/ 419100 w 6363048"/>
                <a:gd name="connsiteY30" fmla="*/ 1290150 h 2547450"/>
                <a:gd name="connsiteX31" fmla="*/ 488950 w 6363048"/>
                <a:gd name="connsiteY31" fmla="*/ 1252050 h 2547450"/>
                <a:gd name="connsiteX32" fmla="*/ 584200 w 6363048"/>
                <a:gd name="connsiteY32" fmla="*/ 1220300 h 2547450"/>
                <a:gd name="connsiteX33" fmla="*/ 641350 w 6363048"/>
                <a:gd name="connsiteY33" fmla="*/ 1201250 h 2547450"/>
                <a:gd name="connsiteX34" fmla="*/ 704850 w 6363048"/>
                <a:gd name="connsiteY34" fmla="*/ 1163150 h 2547450"/>
                <a:gd name="connsiteX35" fmla="*/ 730250 w 6363048"/>
                <a:gd name="connsiteY35" fmla="*/ 1099650 h 2547450"/>
                <a:gd name="connsiteX36" fmla="*/ 749300 w 6363048"/>
                <a:gd name="connsiteY36" fmla="*/ 1093300 h 2547450"/>
                <a:gd name="connsiteX37" fmla="*/ 812800 w 6363048"/>
                <a:gd name="connsiteY37" fmla="*/ 1048850 h 2547450"/>
                <a:gd name="connsiteX38" fmla="*/ 831850 w 6363048"/>
                <a:gd name="connsiteY38" fmla="*/ 1029800 h 2547450"/>
                <a:gd name="connsiteX39" fmla="*/ 857250 w 6363048"/>
                <a:gd name="connsiteY39" fmla="*/ 1023450 h 2547450"/>
                <a:gd name="connsiteX40" fmla="*/ 889000 w 6363048"/>
                <a:gd name="connsiteY40" fmla="*/ 1004400 h 2547450"/>
                <a:gd name="connsiteX41" fmla="*/ 933450 w 6363048"/>
                <a:gd name="connsiteY41" fmla="*/ 979000 h 2547450"/>
                <a:gd name="connsiteX42" fmla="*/ 952500 w 6363048"/>
                <a:gd name="connsiteY42" fmla="*/ 953600 h 2547450"/>
                <a:gd name="connsiteX43" fmla="*/ 984250 w 6363048"/>
                <a:gd name="connsiteY43" fmla="*/ 934550 h 2547450"/>
                <a:gd name="connsiteX44" fmla="*/ 1003300 w 6363048"/>
                <a:gd name="connsiteY44" fmla="*/ 921850 h 2547450"/>
                <a:gd name="connsiteX45" fmla="*/ 1035050 w 6363048"/>
                <a:gd name="connsiteY45" fmla="*/ 883750 h 2547450"/>
                <a:gd name="connsiteX46" fmla="*/ 1054100 w 6363048"/>
                <a:gd name="connsiteY46" fmla="*/ 877400 h 2547450"/>
                <a:gd name="connsiteX47" fmla="*/ 1092200 w 6363048"/>
                <a:gd name="connsiteY47" fmla="*/ 839300 h 2547450"/>
                <a:gd name="connsiteX48" fmla="*/ 1117600 w 6363048"/>
                <a:gd name="connsiteY48" fmla="*/ 826600 h 2547450"/>
                <a:gd name="connsiteX49" fmla="*/ 1143000 w 6363048"/>
                <a:gd name="connsiteY49" fmla="*/ 801200 h 2547450"/>
                <a:gd name="connsiteX50" fmla="*/ 1200150 w 6363048"/>
                <a:gd name="connsiteY50" fmla="*/ 763100 h 2547450"/>
                <a:gd name="connsiteX51" fmla="*/ 1219200 w 6363048"/>
                <a:gd name="connsiteY51" fmla="*/ 756750 h 2547450"/>
                <a:gd name="connsiteX52" fmla="*/ 1250950 w 6363048"/>
                <a:gd name="connsiteY52" fmla="*/ 731350 h 2547450"/>
                <a:gd name="connsiteX53" fmla="*/ 1289050 w 6363048"/>
                <a:gd name="connsiteY53" fmla="*/ 725000 h 2547450"/>
                <a:gd name="connsiteX54" fmla="*/ 1333500 w 6363048"/>
                <a:gd name="connsiteY54" fmla="*/ 680550 h 2547450"/>
                <a:gd name="connsiteX55" fmla="*/ 1352550 w 6363048"/>
                <a:gd name="connsiteY55" fmla="*/ 661500 h 2547450"/>
                <a:gd name="connsiteX56" fmla="*/ 1371600 w 6363048"/>
                <a:gd name="connsiteY56" fmla="*/ 648800 h 2547450"/>
                <a:gd name="connsiteX57" fmla="*/ 1403350 w 6363048"/>
                <a:gd name="connsiteY57" fmla="*/ 610700 h 2547450"/>
                <a:gd name="connsiteX58" fmla="*/ 1416050 w 6363048"/>
                <a:gd name="connsiteY58" fmla="*/ 585300 h 2547450"/>
                <a:gd name="connsiteX59" fmla="*/ 1498600 w 6363048"/>
                <a:gd name="connsiteY59" fmla="*/ 534500 h 2547450"/>
                <a:gd name="connsiteX60" fmla="*/ 1574800 w 6363048"/>
                <a:gd name="connsiteY60" fmla="*/ 515450 h 2547450"/>
                <a:gd name="connsiteX61" fmla="*/ 1606550 w 6363048"/>
                <a:gd name="connsiteY61" fmla="*/ 496400 h 2547450"/>
                <a:gd name="connsiteX62" fmla="*/ 1631950 w 6363048"/>
                <a:gd name="connsiteY62" fmla="*/ 483700 h 2547450"/>
                <a:gd name="connsiteX63" fmla="*/ 1651000 w 6363048"/>
                <a:gd name="connsiteY63" fmla="*/ 471000 h 2547450"/>
                <a:gd name="connsiteX64" fmla="*/ 1670050 w 6363048"/>
                <a:gd name="connsiteY64" fmla="*/ 451950 h 2547450"/>
                <a:gd name="connsiteX65" fmla="*/ 1701800 w 6363048"/>
                <a:gd name="connsiteY65" fmla="*/ 439250 h 2547450"/>
                <a:gd name="connsiteX66" fmla="*/ 1739900 w 6363048"/>
                <a:gd name="connsiteY66" fmla="*/ 407500 h 2547450"/>
                <a:gd name="connsiteX67" fmla="*/ 1778000 w 6363048"/>
                <a:gd name="connsiteY67" fmla="*/ 401150 h 2547450"/>
                <a:gd name="connsiteX68" fmla="*/ 1816100 w 6363048"/>
                <a:gd name="connsiteY68" fmla="*/ 375750 h 2547450"/>
                <a:gd name="connsiteX69" fmla="*/ 1873250 w 6363048"/>
                <a:gd name="connsiteY69" fmla="*/ 331300 h 2547450"/>
                <a:gd name="connsiteX70" fmla="*/ 1917700 w 6363048"/>
                <a:gd name="connsiteY70" fmla="*/ 324950 h 2547450"/>
                <a:gd name="connsiteX71" fmla="*/ 1949450 w 6363048"/>
                <a:gd name="connsiteY71" fmla="*/ 312250 h 2547450"/>
                <a:gd name="connsiteX72" fmla="*/ 2044700 w 6363048"/>
                <a:gd name="connsiteY72" fmla="*/ 286850 h 2547450"/>
                <a:gd name="connsiteX73" fmla="*/ 2108200 w 6363048"/>
                <a:gd name="connsiteY73" fmla="*/ 280500 h 2547450"/>
                <a:gd name="connsiteX74" fmla="*/ 2152650 w 6363048"/>
                <a:gd name="connsiteY74" fmla="*/ 274150 h 2547450"/>
                <a:gd name="connsiteX75" fmla="*/ 2400300 w 6363048"/>
                <a:gd name="connsiteY75" fmla="*/ 261450 h 2547450"/>
                <a:gd name="connsiteX76" fmla="*/ 2419350 w 6363048"/>
                <a:gd name="connsiteY76" fmla="*/ 255100 h 2547450"/>
                <a:gd name="connsiteX77" fmla="*/ 2482850 w 6363048"/>
                <a:gd name="connsiteY77" fmla="*/ 248750 h 2547450"/>
                <a:gd name="connsiteX78" fmla="*/ 2540000 w 6363048"/>
                <a:gd name="connsiteY78" fmla="*/ 229700 h 2547450"/>
                <a:gd name="connsiteX79" fmla="*/ 2679700 w 6363048"/>
                <a:gd name="connsiteY79" fmla="*/ 217000 h 2547450"/>
                <a:gd name="connsiteX80" fmla="*/ 2781300 w 6363048"/>
                <a:gd name="connsiteY80" fmla="*/ 204300 h 2547450"/>
                <a:gd name="connsiteX81" fmla="*/ 2863850 w 6363048"/>
                <a:gd name="connsiteY81" fmla="*/ 197950 h 2547450"/>
                <a:gd name="connsiteX82" fmla="*/ 3187700 w 6363048"/>
                <a:gd name="connsiteY82" fmla="*/ 185250 h 2547450"/>
                <a:gd name="connsiteX83" fmla="*/ 3263900 w 6363048"/>
                <a:gd name="connsiteY83" fmla="*/ 172550 h 2547450"/>
                <a:gd name="connsiteX84" fmla="*/ 3498850 w 6363048"/>
                <a:gd name="connsiteY84" fmla="*/ 159850 h 2547450"/>
                <a:gd name="connsiteX85" fmla="*/ 3733800 w 6363048"/>
                <a:gd name="connsiteY85" fmla="*/ 140800 h 2547450"/>
                <a:gd name="connsiteX86" fmla="*/ 3803650 w 6363048"/>
                <a:gd name="connsiteY86" fmla="*/ 128100 h 2547450"/>
                <a:gd name="connsiteX87" fmla="*/ 4057650 w 6363048"/>
                <a:gd name="connsiteY87" fmla="*/ 121750 h 2547450"/>
                <a:gd name="connsiteX88" fmla="*/ 4387850 w 6363048"/>
                <a:gd name="connsiteY88" fmla="*/ 121750 h 2547450"/>
                <a:gd name="connsiteX89" fmla="*/ 4425950 w 6363048"/>
                <a:gd name="connsiteY89" fmla="*/ 128100 h 2547450"/>
                <a:gd name="connsiteX90" fmla="*/ 4514850 w 6363048"/>
                <a:gd name="connsiteY90" fmla="*/ 134450 h 2547450"/>
                <a:gd name="connsiteX91" fmla="*/ 4597400 w 6363048"/>
                <a:gd name="connsiteY91" fmla="*/ 147150 h 2547450"/>
                <a:gd name="connsiteX92" fmla="*/ 4648200 w 6363048"/>
                <a:gd name="connsiteY92" fmla="*/ 159850 h 2547450"/>
                <a:gd name="connsiteX93" fmla="*/ 4660900 w 6363048"/>
                <a:gd name="connsiteY93" fmla="*/ 178900 h 2547450"/>
                <a:gd name="connsiteX94" fmla="*/ 4679950 w 6363048"/>
                <a:gd name="connsiteY94" fmla="*/ 185250 h 2547450"/>
                <a:gd name="connsiteX95" fmla="*/ 4730750 w 6363048"/>
                <a:gd name="connsiteY95" fmla="*/ 204300 h 2547450"/>
                <a:gd name="connsiteX96" fmla="*/ 4749800 w 6363048"/>
                <a:gd name="connsiteY96" fmla="*/ 217000 h 2547450"/>
                <a:gd name="connsiteX97" fmla="*/ 4768850 w 6363048"/>
                <a:gd name="connsiteY97" fmla="*/ 223350 h 2547450"/>
                <a:gd name="connsiteX98" fmla="*/ 4826000 w 6363048"/>
                <a:gd name="connsiteY98" fmla="*/ 236050 h 2547450"/>
                <a:gd name="connsiteX99" fmla="*/ 5022850 w 6363048"/>
                <a:gd name="connsiteY99" fmla="*/ 229700 h 2547450"/>
                <a:gd name="connsiteX100" fmla="*/ 5181600 w 6363048"/>
                <a:gd name="connsiteY100" fmla="*/ 210650 h 2547450"/>
                <a:gd name="connsiteX101" fmla="*/ 5200650 w 6363048"/>
                <a:gd name="connsiteY101" fmla="*/ 197950 h 2547450"/>
                <a:gd name="connsiteX102" fmla="*/ 5327650 w 6363048"/>
                <a:gd name="connsiteY102" fmla="*/ 172550 h 2547450"/>
                <a:gd name="connsiteX103" fmla="*/ 5410200 w 6363048"/>
                <a:gd name="connsiteY103" fmla="*/ 153500 h 2547450"/>
                <a:gd name="connsiteX104" fmla="*/ 5473700 w 6363048"/>
                <a:gd name="connsiteY104" fmla="*/ 147150 h 2547450"/>
                <a:gd name="connsiteX105" fmla="*/ 5492750 w 6363048"/>
                <a:gd name="connsiteY105" fmla="*/ 140800 h 2547450"/>
                <a:gd name="connsiteX106" fmla="*/ 5626100 w 6363048"/>
                <a:gd name="connsiteY106" fmla="*/ 128100 h 2547450"/>
                <a:gd name="connsiteX107" fmla="*/ 5645150 w 6363048"/>
                <a:gd name="connsiteY107" fmla="*/ 115400 h 2547450"/>
                <a:gd name="connsiteX108" fmla="*/ 5670550 w 6363048"/>
                <a:gd name="connsiteY108" fmla="*/ 109050 h 2547450"/>
                <a:gd name="connsiteX109" fmla="*/ 5689600 w 6363048"/>
                <a:gd name="connsiteY109" fmla="*/ 102700 h 2547450"/>
                <a:gd name="connsiteX110" fmla="*/ 5880100 w 6363048"/>
                <a:gd name="connsiteY110" fmla="*/ 96350 h 2547450"/>
                <a:gd name="connsiteX111" fmla="*/ 5930900 w 6363048"/>
                <a:gd name="connsiteY111" fmla="*/ 83650 h 2547450"/>
                <a:gd name="connsiteX112" fmla="*/ 5949950 w 6363048"/>
                <a:gd name="connsiteY112" fmla="*/ 77300 h 2547450"/>
                <a:gd name="connsiteX113" fmla="*/ 5981700 w 6363048"/>
                <a:gd name="connsiteY113" fmla="*/ 70950 h 2547450"/>
                <a:gd name="connsiteX114" fmla="*/ 6057900 w 6363048"/>
                <a:gd name="connsiteY114" fmla="*/ 26500 h 2547450"/>
                <a:gd name="connsiteX115" fmla="*/ 6121400 w 6363048"/>
                <a:gd name="connsiteY115" fmla="*/ 20150 h 2547450"/>
                <a:gd name="connsiteX116" fmla="*/ 6140450 w 6363048"/>
                <a:gd name="connsiteY116" fmla="*/ 13800 h 2547450"/>
                <a:gd name="connsiteX117" fmla="*/ 6159500 w 6363048"/>
                <a:gd name="connsiteY117" fmla="*/ 1100 h 2547450"/>
                <a:gd name="connsiteX118" fmla="*/ 6178550 w 6363048"/>
                <a:gd name="connsiteY118" fmla="*/ 7450 h 2547450"/>
                <a:gd name="connsiteX119" fmla="*/ 6223000 w 6363048"/>
                <a:gd name="connsiteY119" fmla="*/ 13800 h 2547450"/>
                <a:gd name="connsiteX120" fmla="*/ 6242050 w 6363048"/>
                <a:gd name="connsiteY120" fmla="*/ 26500 h 2547450"/>
                <a:gd name="connsiteX121" fmla="*/ 6267450 w 6363048"/>
                <a:gd name="connsiteY121" fmla="*/ 83650 h 2547450"/>
                <a:gd name="connsiteX122" fmla="*/ 6286500 w 6363048"/>
                <a:gd name="connsiteY122" fmla="*/ 90000 h 2547450"/>
                <a:gd name="connsiteX123" fmla="*/ 6337300 w 6363048"/>
                <a:gd name="connsiteY123" fmla="*/ 102700 h 2547450"/>
                <a:gd name="connsiteX124" fmla="*/ 6350000 w 6363048"/>
                <a:gd name="connsiteY124" fmla="*/ 121750 h 2547450"/>
                <a:gd name="connsiteX125" fmla="*/ 6356350 w 6363048"/>
                <a:gd name="connsiteY125" fmla="*/ 153500 h 2547450"/>
                <a:gd name="connsiteX126" fmla="*/ 6362700 w 6363048"/>
                <a:gd name="connsiteY126" fmla="*/ 197950 h 2547450"/>
                <a:gd name="connsiteX0" fmla="*/ 0 w 6363048"/>
                <a:gd name="connsiteY0" fmla="*/ 2547450 h 2547450"/>
                <a:gd name="connsiteX1" fmla="*/ 6350 w 6363048"/>
                <a:gd name="connsiteY1" fmla="*/ 2464900 h 2547450"/>
                <a:gd name="connsiteX2" fmla="*/ 12700 w 6363048"/>
                <a:gd name="connsiteY2" fmla="*/ 2433150 h 2547450"/>
                <a:gd name="connsiteX3" fmla="*/ 31750 w 6363048"/>
                <a:gd name="connsiteY3" fmla="*/ 2414100 h 2547450"/>
                <a:gd name="connsiteX4" fmla="*/ 25400 w 6363048"/>
                <a:gd name="connsiteY4" fmla="*/ 2388700 h 2547450"/>
                <a:gd name="connsiteX5" fmla="*/ 31750 w 6363048"/>
                <a:gd name="connsiteY5" fmla="*/ 2268050 h 2547450"/>
                <a:gd name="connsiteX6" fmla="*/ 50800 w 6363048"/>
                <a:gd name="connsiteY6" fmla="*/ 2198200 h 2547450"/>
                <a:gd name="connsiteX7" fmla="*/ 63500 w 6363048"/>
                <a:gd name="connsiteY7" fmla="*/ 2172800 h 2547450"/>
                <a:gd name="connsiteX8" fmla="*/ 69850 w 6363048"/>
                <a:gd name="connsiteY8" fmla="*/ 2134700 h 2547450"/>
                <a:gd name="connsiteX9" fmla="*/ 82550 w 6363048"/>
                <a:gd name="connsiteY9" fmla="*/ 2109300 h 2547450"/>
                <a:gd name="connsiteX10" fmla="*/ 88900 w 6363048"/>
                <a:gd name="connsiteY10" fmla="*/ 2090250 h 2547450"/>
                <a:gd name="connsiteX11" fmla="*/ 95250 w 6363048"/>
                <a:gd name="connsiteY11" fmla="*/ 1982300 h 2547450"/>
                <a:gd name="connsiteX12" fmla="*/ 101600 w 6363048"/>
                <a:gd name="connsiteY12" fmla="*/ 1931500 h 2547450"/>
                <a:gd name="connsiteX13" fmla="*/ 107950 w 6363048"/>
                <a:gd name="connsiteY13" fmla="*/ 1842600 h 2547450"/>
                <a:gd name="connsiteX14" fmla="*/ 114300 w 6363048"/>
                <a:gd name="connsiteY14" fmla="*/ 1817200 h 2547450"/>
                <a:gd name="connsiteX15" fmla="*/ 120650 w 6363048"/>
                <a:gd name="connsiteY15" fmla="*/ 1785450 h 2547450"/>
                <a:gd name="connsiteX16" fmla="*/ 127000 w 6363048"/>
                <a:gd name="connsiteY16" fmla="*/ 1766400 h 2547450"/>
                <a:gd name="connsiteX17" fmla="*/ 139700 w 6363048"/>
                <a:gd name="connsiteY17" fmla="*/ 1702900 h 2547450"/>
                <a:gd name="connsiteX18" fmla="*/ 158750 w 6363048"/>
                <a:gd name="connsiteY18" fmla="*/ 1645750 h 2547450"/>
                <a:gd name="connsiteX19" fmla="*/ 196850 w 6363048"/>
                <a:gd name="connsiteY19" fmla="*/ 1601300 h 2547450"/>
                <a:gd name="connsiteX20" fmla="*/ 215900 w 6363048"/>
                <a:gd name="connsiteY20" fmla="*/ 1569550 h 2547450"/>
                <a:gd name="connsiteX21" fmla="*/ 228600 w 6363048"/>
                <a:gd name="connsiteY21" fmla="*/ 1537800 h 2547450"/>
                <a:gd name="connsiteX22" fmla="*/ 273050 w 6363048"/>
                <a:gd name="connsiteY22" fmla="*/ 1493350 h 2547450"/>
                <a:gd name="connsiteX23" fmla="*/ 292100 w 6363048"/>
                <a:gd name="connsiteY23" fmla="*/ 1467950 h 2547450"/>
                <a:gd name="connsiteX24" fmla="*/ 311150 w 6363048"/>
                <a:gd name="connsiteY24" fmla="*/ 1423500 h 2547450"/>
                <a:gd name="connsiteX25" fmla="*/ 330200 w 6363048"/>
                <a:gd name="connsiteY25" fmla="*/ 1410800 h 2547450"/>
                <a:gd name="connsiteX26" fmla="*/ 342900 w 6363048"/>
                <a:gd name="connsiteY26" fmla="*/ 1366350 h 2547450"/>
                <a:gd name="connsiteX27" fmla="*/ 361950 w 6363048"/>
                <a:gd name="connsiteY27" fmla="*/ 1353650 h 2547450"/>
                <a:gd name="connsiteX28" fmla="*/ 368300 w 6363048"/>
                <a:gd name="connsiteY28" fmla="*/ 1334600 h 2547450"/>
                <a:gd name="connsiteX29" fmla="*/ 406400 w 6363048"/>
                <a:gd name="connsiteY29" fmla="*/ 1309200 h 2547450"/>
                <a:gd name="connsiteX30" fmla="*/ 419100 w 6363048"/>
                <a:gd name="connsiteY30" fmla="*/ 1290150 h 2547450"/>
                <a:gd name="connsiteX31" fmla="*/ 488950 w 6363048"/>
                <a:gd name="connsiteY31" fmla="*/ 1252050 h 2547450"/>
                <a:gd name="connsiteX32" fmla="*/ 584200 w 6363048"/>
                <a:gd name="connsiteY32" fmla="*/ 1220300 h 2547450"/>
                <a:gd name="connsiteX33" fmla="*/ 641350 w 6363048"/>
                <a:gd name="connsiteY33" fmla="*/ 1201250 h 2547450"/>
                <a:gd name="connsiteX34" fmla="*/ 704850 w 6363048"/>
                <a:gd name="connsiteY34" fmla="*/ 1163150 h 2547450"/>
                <a:gd name="connsiteX35" fmla="*/ 730250 w 6363048"/>
                <a:gd name="connsiteY35" fmla="*/ 1099650 h 2547450"/>
                <a:gd name="connsiteX36" fmla="*/ 749300 w 6363048"/>
                <a:gd name="connsiteY36" fmla="*/ 1093300 h 2547450"/>
                <a:gd name="connsiteX37" fmla="*/ 812800 w 6363048"/>
                <a:gd name="connsiteY37" fmla="*/ 1048850 h 2547450"/>
                <a:gd name="connsiteX38" fmla="*/ 831850 w 6363048"/>
                <a:gd name="connsiteY38" fmla="*/ 1029800 h 2547450"/>
                <a:gd name="connsiteX39" fmla="*/ 857250 w 6363048"/>
                <a:gd name="connsiteY39" fmla="*/ 1023450 h 2547450"/>
                <a:gd name="connsiteX40" fmla="*/ 889000 w 6363048"/>
                <a:gd name="connsiteY40" fmla="*/ 1004400 h 2547450"/>
                <a:gd name="connsiteX41" fmla="*/ 933450 w 6363048"/>
                <a:gd name="connsiteY41" fmla="*/ 979000 h 2547450"/>
                <a:gd name="connsiteX42" fmla="*/ 952500 w 6363048"/>
                <a:gd name="connsiteY42" fmla="*/ 953600 h 2547450"/>
                <a:gd name="connsiteX43" fmla="*/ 984250 w 6363048"/>
                <a:gd name="connsiteY43" fmla="*/ 934550 h 2547450"/>
                <a:gd name="connsiteX44" fmla="*/ 1003300 w 6363048"/>
                <a:gd name="connsiteY44" fmla="*/ 921850 h 2547450"/>
                <a:gd name="connsiteX45" fmla="*/ 1035050 w 6363048"/>
                <a:gd name="connsiteY45" fmla="*/ 883750 h 2547450"/>
                <a:gd name="connsiteX46" fmla="*/ 1054100 w 6363048"/>
                <a:gd name="connsiteY46" fmla="*/ 877400 h 2547450"/>
                <a:gd name="connsiteX47" fmla="*/ 1092200 w 6363048"/>
                <a:gd name="connsiteY47" fmla="*/ 839300 h 2547450"/>
                <a:gd name="connsiteX48" fmla="*/ 1117600 w 6363048"/>
                <a:gd name="connsiteY48" fmla="*/ 826600 h 2547450"/>
                <a:gd name="connsiteX49" fmla="*/ 1143000 w 6363048"/>
                <a:gd name="connsiteY49" fmla="*/ 801200 h 2547450"/>
                <a:gd name="connsiteX50" fmla="*/ 1200150 w 6363048"/>
                <a:gd name="connsiteY50" fmla="*/ 763100 h 2547450"/>
                <a:gd name="connsiteX51" fmla="*/ 1219200 w 6363048"/>
                <a:gd name="connsiteY51" fmla="*/ 756750 h 2547450"/>
                <a:gd name="connsiteX52" fmla="*/ 1250950 w 6363048"/>
                <a:gd name="connsiteY52" fmla="*/ 731350 h 2547450"/>
                <a:gd name="connsiteX53" fmla="*/ 1289050 w 6363048"/>
                <a:gd name="connsiteY53" fmla="*/ 725000 h 2547450"/>
                <a:gd name="connsiteX54" fmla="*/ 1333500 w 6363048"/>
                <a:gd name="connsiteY54" fmla="*/ 680550 h 2547450"/>
                <a:gd name="connsiteX55" fmla="*/ 1352550 w 6363048"/>
                <a:gd name="connsiteY55" fmla="*/ 661500 h 2547450"/>
                <a:gd name="connsiteX56" fmla="*/ 1371600 w 6363048"/>
                <a:gd name="connsiteY56" fmla="*/ 648800 h 2547450"/>
                <a:gd name="connsiteX57" fmla="*/ 1403350 w 6363048"/>
                <a:gd name="connsiteY57" fmla="*/ 610700 h 2547450"/>
                <a:gd name="connsiteX58" fmla="*/ 1416050 w 6363048"/>
                <a:gd name="connsiteY58" fmla="*/ 585300 h 2547450"/>
                <a:gd name="connsiteX59" fmla="*/ 1498600 w 6363048"/>
                <a:gd name="connsiteY59" fmla="*/ 534500 h 2547450"/>
                <a:gd name="connsiteX60" fmla="*/ 1574800 w 6363048"/>
                <a:gd name="connsiteY60" fmla="*/ 515450 h 2547450"/>
                <a:gd name="connsiteX61" fmla="*/ 1606550 w 6363048"/>
                <a:gd name="connsiteY61" fmla="*/ 496400 h 2547450"/>
                <a:gd name="connsiteX62" fmla="*/ 1631950 w 6363048"/>
                <a:gd name="connsiteY62" fmla="*/ 483700 h 2547450"/>
                <a:gd name="connsiteX63" fmla="*/ 1651000 w 6363048"/>
                <a:gd name="connsiteY63" fmla="*/ 471000 h 2547450"/>
                <a:gd name="connsiteX64" fmla="*/ 1670050 w 6363048"/>
                <a:gd name="connsiteY64" fmla="*/ 451950 h 2547450"/>
                <a:gd name="connsiteX65" fmla="*/ 1701800 w 6363048"/>
                <a:gd name="connsiteY65" fmla="*/ 439250 h 2547450"/>
                <a:gd name="connsiteX66" fmla="*/ 1739900 w 6363048"/>
                <a:gd name="connsiteY66" fmla="*/ 407500 h 2547450"/>
                <a:gd name="connsiteX67" fmla="*/ 1778000 w 6363048"/>
                <a:gd name="connsiteY67" fmla="*/ 401150 h 2547450"/>
                <a:gd name="connsiteX68" fmla="*/ 1816100 w 6363048"/>
                <a:gd name="connsiteY68" fmla="*/ 375750 h 2547450"/>
                <a:gd name="connsiteX69" fmla="*/ 1873250 w 6363048"/>
                <a:gd name="connsiteY69" fmla="*/ 331300 h 2547450"/>
                <a:gd name="connsiteX70" fmla="*/ 1917700 w 6363048"/>
                <a:gd name="connsiteY70" fmla="*/ 324950 h 2547450"/>
                <a:gd name="connsiteX71" fmla="*/ 1949450 w 6363048"/>
                <a:gd name="connsiteY71" fmla="*/ 312250 h 2547450"/>
                <a:gd name="connsiteX72" fmla="*/ 2044700 w 6363048"/>
                <a:gd name="connsiteY72" fmla="*/ 286850 h 2547450"/>
                <a:gd name="connsiteX73" fmla="*/ 2108200 w 6363048"/>
                <a:gd name="connsiteY73" fmla="*/ 280500 h 2547450"/>
                <a:gd name="connsiteX74" fmla="*/ 2152650 w 6363048"/>
                <a:gd name="connsiteY74" fmla="*/ 274150 h 2547450"/>
                <a:gd name="connsiteX75" fmla="*/ 2400300 w 6363048"/>
                <a:gd name="connsiteY75" fmla="*/ 261450 h 2547450"/>
                <a:gd name="connsiteX76" fmla="*/ 2419350 w 6363048"/>
                <a:gd name="connsiteY76" fmla="*/ 255100 h 2547450"/>
                <a:gd name="connsiteX77" fmla="*/ 2482850 w 6363048"/>
                <a:gd name="connsiteY77" fmla="*/ 248750 h 2547450"/>
                <a:gd name="connsiteX78" fmla="*/ 2540000 w 6363048"/>
                <a:gd name="connsiteY78" fmla="*/ 229700 h 2547450"/>
                <a:gd name="connsiteX79" fmla="*/ 2679700 w 6363048"/>
                <a:gd name="connsiteY79" fmla="*/ 217000 h 2547450"/>
                <a:gd name="connsiteX80" fmla="*/ 2781300 w 6363048"/>
                <a:gd name="connsiteY80" fmla="*/ 204300 h 2547450"/>
                <a:gd name="connsiteX81" fmla="*/ 2863850 w 6363048"/>
                <a:gd name="connsiteY81" fmla="*/ 197950 h 2547450"/>
                <a:gd name="connsiteX82" fmla="*/ 3187700 w 6363048"/>
                <a:gd name="connsiteY82" fmla="*/ 185250 h 2547450"/>
                <a:gd name="connsiteX83" fmla="*/ 3263900 w 6363048"/>
                <a:gd name="connsiteY83" fmla="*/ 172550 h 2547450"/>
                <a:gd name="connsiteX84" fmla="*/ 3498850 w 6363048"/>
                <a:gd name="connsiteY84" fmla="*/ 159850 h 2547450"/>
                <a:gd name="connsiteX85" fmla="*/ 3733800 w 6363048"/>
                <a:gd name="connsiteY85" fmla="*/ 140800 h 2547450"/>
                <a:gd name="connsiteX86" fmla="*/ 3803650 w 6363048"/>
                <a:gd name="connsiteY86" fmla="*/ 128100 h 2547450"/>
                <a:gd name="connsiteX87" fmla="*/ 4057650 w 6363048"/>
                <a:gd name="connsiteY87" fmla="*/ 121750 h 2547450"/>
                <a:gd name="connsiteX88" fmla="*/ 4387850 w 6363048"/>
                <a:gd name="connsiteY88" fmla="*/ 121750 h 2547450"/>
                <a:gd name="connsiteX89" fmla="*/ 4425950 w 6363048"/>
                <a:gd name="connsiteY89" fmla="*/ 128100 h 2547450"/>
                <a:gd name="connsiteX90" fmla="*/ 4514850 w 6363048"/>
                <a:gd name="connsiteY90" fmla="*/ 134450 h 2547450"/>
                <a:gd name="connsiteX91" fmla="*/ 4597400 w 6363048"/>
                <a:gd name="connsiteY91" fmla="*/ 147150 h 2547450"/>
                <a:gd name="connsiteX92" fmla="*/ 4648200 w 6363048"/>
                <a:gd name="connsiteY92" fmla="*/ 159850 h 2547450"/>
                <a:gd name="connsiteX93" fmla="*/ 4660900 w 6363048"/>
                <a:gd name="connsiteY93" fmla="*/ 178900 h 2547450"/>
                <a:gd name="connsiteX94" fmla="*/ 4679950 w 6363048"/>
                <a:gd name="connsiteY94" fmla="*/ 185250 h 2547450"/>
                <a:gd name="connsiteX95" fmla="*/ 4730750 w 6363048"/>
                <a:gd name="connsiteY95" fmla="*/ 204300 h 2547450"/>
                <a:gd name="connsiteX96" fmla="*/ 4749800 w 6363048"/>
                <a:gd name="connsiteY96" fmla="*/ 217000 h 2547450"/>
                <a:gd name="connsiteX97" fmla="*/ 4768850 w 6363048"/>
                <a:gd name="connsiteY97" fmla="*/ 223350 h 2547450"/>
                <a:gd name="connsiteX98" fmla="*/ 4826000 w 6363048"/>
                <a:gd name="connsiteY98" fmla="*/ 236050 h 2547450"/>
                <a:gd name="connsiteX99" fmla="*/ 5022850 w 6363048"/>
                <a:gd name="connsiteY99" fmla="*/ 229700 h 2547450"/>
                <a:gd name="connsiteX100" fmla="*/ 5181600 w 6363048"/>
                <a:gd name="connsiteY100" fmla="*/ 210650 h 2547450"/>
                <a:gd name="connsiteX101" fmla="*/ 5200650 w 6363048"/>
                <a:gd name="connsiteY101" fmla="*/ 197950 h 2547450"/>
                <a:gd name="connsiteX102" fmla="*/ 5327650 w 6363048"/>
                <a:gd name="connsiteY102" fmla="*/ 172550 h 2547450"/>
                <a:gd name="connsiteX103" fmla="*/ 5410200 w 6363048"/>
                <a:gd name="connsiteY103" fmla="*/ 153500 h 2547450"/>
                <a:gd name="connsiteX104" fmla="*/ 5473700 w 6363048"/>
                <a:gd name="connsiteY104" fmla="*/ 147150 h 2547450"/>
                <a:gd name="connsiteX105" fmla="*/ 5492750 w 6363048"/>
                <a:gd name="connsiteY105" fmla="*/ 140800 h 2547450"/>
                <a:gd name="connsiteX106" fmla="*/ 5626100 w 6363048"/>
                <a:gd name="connsiteY106" fmla="*/ 128100 h 2547450"/>
                <a:gd name="connsiteX107" fmla="*/ 5645150 w 6363048"/>
                <a:gd name="connsiteY107" fmla="*/ 115400 h 2547450"/>
                <a:gd name="connsiteX108" fmla="*/ 5670550 w 6363048"/>
                <a:gd name="connsiteY108" fmla="*/ 109050 h 2547450"/>
                <a:gd name="connsiteX109" fmla="*/ 5689600 w 6363048"/>
                <a:gd name="connsiteY109" fmla="*/ 102700 h 2547450"/>
                <a:gd name="connsiteX110" fmla="*/ 5880100 w 6363048"/>
                <a:gd name="connsiteY110" fmla="*/ 96350 h 2547450"/>
                <a:gd name="connsiteX111" fmla="*/ 5930900 w 6363048"/>
                <a:gd name="connsiteY111" fmla="*/ 83650 h 2547450"/>
                <a:gd name="connsiteX112" fmla="*/ 5949950 w 6363048"/>
                <a:gd name="connsiteY112" fmla="*/ 77300 h 2547450"/>
                <a:gd name="connsiteX113" fmla="*/ 5981700 w 6363048"/>
                <a:gd name="connsiteY113" fmla="*/ 70950 h 2547450"/>
                <a:gd name="connsiteX114" fmla="*/ 6057900 w 6363048"/>
                <a:gd name="connsiteY114" fmla="*/ 26500 h 2547450"/>
                <a:gd name="connsiteX115" fmla="*/ 6121400 w 6363048"/>
                <a:gd name="connsiteY115" fmla="*/ 20150 h 2547450"/>
                <a:gd name="connsiteX116" fmla="*/ 6140450 w 6363048"/>
                <a:gd name="connsiteY116" fmla="*/ 13800 h 2547450"/>
                <a:gd name="connsiteX117" fmla="*/ 6159500 w 6363048"/>
                <a:gd name="connsiteY117" fmla="*/ 1100 h 2547450"/>
                <a:gd name="connsiteX118" fmla="*/ 6178550 w 6363048"/>
                <a:gd name="connsiteY118" fmla="*/ 7450 h 2547450"/>
                <a:gd name="connsiteX119" fmla="*/ 6223000 w 6363048"/>
                <a:gd name="connsiteY119" fmla="*/ 13800 h 2547450"/>
                <a:gd name="connsiteX120" fmla="*/ 6242050 w 6363048"/>
                <a:gd name="connsiteY120" fmla="*/ 26500 h 2547450"/>
                <a:gd name="connsiteX121" fmla="*/ 6267450 w 6363048"/>
                <a:gd name="connsiteY121" fmla="*/ 83650 h 2547450"/>
                <a:gd name="connsiteX122" fmla="*/ 6286500 w 6363048"/>
                <a:gd name="connsiteY122" fmla="*/ 90000 h 2547450"/>
                <a:gd name="connsiteX123" fmla="*/ 6337300 w 6363048"/>
                <a:gd name="connsiteY123" fmla="*/ 102700 h 2547450"/>
                <a:gd name="connsiteX124" fmla="*/ 6350000 w 6363048"/>
                <a:gd name="connsiteY124" fmla="*/ 121750 h 2547450"/>
                <a:gd name="connsiteX125" fmla="*/ 6356350 w 6363048"/>
                <a:gd name="connsiteY125" fmla="*/ 153500 h 2547450"/>
                <a:gd name="connsiteX126" fmla="*/ 6362700 w 6363048"/>
                <a:gd name="connsiteY126" fmla="*/ 197950 h 2547450"/>
                <a:gd name="connsiteX0" fmla="*/ 0 w 6363048"/>
                <a:gd name="connsiteY0" fmla="*/ 2547450 h 2547450"/>
                <a:gd name="connsiteX1" fmla="*/ 6350 w 6363048"/>
                <a:gd name="connsiteY1" fmla="*/ 2464900 h 2547450"/>
                <a:gd name="connsiteX2" fmla="*/ 12700 w 6363048"/>
                <a:gd name="connsiteY2" fmla="*/ 2433150 h 2547450"/>
                <a:gd name="connsiteX3" fmla="*/ 31750 w 6363048"/>
                <a:gd name="connsiteY3" fmla="*/ 2414100 h 2547450"/>
                <a:gd name="connsiteX4" fmla="*/ 25400 w 6363048"/>
                <a:gd name="connsiteY4" fmla="*/ 2388700 h 2547450"/>
                <a:gd name="connsiteX5" fmla="*/ 31750 w 6363048"/>
                <a:gd name="connsiteY5" fmla="*/ 2268050 h 2547450"/>
                <a:gd name="connsiteX6" fmla="*/ 50800 w 6363048"/>
                <a:gd name="connsiteY6" fmla="*/ 2198200 h 2547450"/>
                <a:gd name="connsiteX7" fmla="*/ 63500 w 6363048"/>
                <a:gd name="connsiteY7" fmla="*/ 2172800 h 2547450"/>
                <a:gd name="connsiteX8" fmla="*/ 69850 w 6363048"/>
                <a:gd name="connsiteY8" fmla="*/ 2134700 h 2547450"/>
                <a:gd name="connsiteX9" fmla="*/ 82550 w 6363048"/>
                <a:gd name="connsiteY9" fmla="*/ 2109300 h 2547450"/>
                <a:gd name="connsiteX10" fmla="*/ 88900 w 6363048"/>
                <a:gd name="connsiteY10" fmla="*/ 2090250 h 2547450"/>
                <a:gd name="connsiteX11" fmla="*/ 95250 w 6363048"/>
                <a:gd name="connsiteY11" fmla="*/ 1982300 h 2547450"/>
                <a:gd name="connsiteX12" fmla="*/ 101600 w 6363048"/>
                <a:gd name="connsiteY12" fmla="*/ 1931500 h 2547450"/>
                <a:gd name="connsiteX13" fmla="*/ 107950 w 6363048"/>
                <a:gd name="connsiteY13" fmla="*/ 1842600 h 2547450"/>
                <a:gd name="connsiteX14" fmla="*/ 114300 w 6363048"/>
                <a:gd name="connsiteY14" fmla="*/ 1817200 h 2547450"/>
                <a:gd name="connsiteX15" fmla="*/ 120650 w 6363048"/>
                <a:gd name="connsiteY15" fmla="*/ 1785450 h 2547450"/>
                <a:gd name="connsiteX16" fmla="*/ 127000 w 6363048"/>
                <a:gd name="connsiteY16" fmla="*/ 1766400 h 2547450"/>
                <a:gd name="connsiteX17" fmla="*/ 139700 w 6363048"/>
                <a:gd name="connsiteY17" fmla="*/ 1702900 h 2547450"/>
                <a:gd name="connsiteX18" fmla="*/ 158750 w 6363048"/>
                <a:gd name="connsiteY18" fmla="*/ 1645750 h 2547450"/>
                <a:gd name="connsiteX19" fmla="*/ 196850 w 6363048"/>
                <a:gd name="connsiteY19" fmla="*/ 1601300 h 2547450"/>
                <a:gd name="connsiteX20" fmla="*/ 215900 w 6363048"/>
                <a:gd name="connsiteY20" fmla="*/ 1569550 h 2547450"/>
                <a:gd name="connsiteX21" fmla="*/ 228600 w 6363048"/>
                <a:gd name="connsiteY21" fmla="*/ 1537800 h 2547450"/>
                <a:gd name="connsiteX22" fmla="*/ 273050 w 6363048"/>
                <a:gd name="connsiteY22" fmla="*/ 1493350 h 2547450"/>
                <a:gd name="connsiteX23" fmla="*/ 292100 w 6363048"/>
                <a:gd name="connsiteY23" fmla="*/ 1467950 h 2547450"/>
                <a:gd name="connsiteX24" fmla="*/ 311150 w 6363048"/>
                <a:gd name="connsiteY24" fmla="*/ 1423500 h 2547450"/>
                <a:gd name="connsiteX25" fmla="*/ 330200 w 6363048"/>
                <a:gd name="connsiteY25" fmla="*/ 1410800 h 2547450"/>
                <a:gd name="connsiteX26" fmla="*/ 342900 w 6363048"/>
                <a:gd name="connsiteY26" fmla="*/ 1366350 h 2547450"/>
                <a:gd name="connsiteX27" fmla="*/ 361950 w 6363048"/>
                <a:gd name="connsiteY27" fmla="*/ 1353650 h 2547450"/>
                <a:gd name="connsiteX28" fmla="*/ 368300 w 6363048"/>
                <a:gd name="connsiteY28" fmla="*/ 1334600 h 2547450"/>
                <a:gd name="connsiteX29" fmla="*/ 406400 w 6363048"/>
                <a:gd name="connsiteY29" fmla="*/ 1309200 h 2547450"/>
                <a:gd name="connsiteX30" fmla="*/ 419100 w 6363048"/>
                <a:gd name="connsiteY30" fmla="*/ 1290150 h 2547450"/>
                <a:gd name="connsiteX31" fmla="*/ 488950 w 6363048"/>
                <a:gd name="connsiteY31" fmla="*/ 1252050 h 2547450"/>
                <a:gd name="connsiteX32" fmla="*/ 584200 w 6363048"/>
                <a:gd name="connsiteY32" fmla="*/ 1220300 h 2547450"/>
                <a:gd name="connsiteX33" fmla="*/ 641350 w 6363048"/>
                <a:gd name="connsiteY33" fmla="*/ 1201250 h 2547450"/>
                <a:gd name="connsiteX34" fmla="*/ 704850 w 6363048"/>
                <a:gd name="connsiteY34" fmla="*/ 1163150 h 2547450"/>
                <a:gd name="connsiteX35" fmla="*/ 730250 w 6363048"/>
                <a:gd name="connsiteY35" fmla="*/ 1099650 h 2547450"/>
                <a:gd name="connsiteX36" fmla="*/ 749300 w 6363048"/>
                <a:gd name="connsiteY36" fmla="*/ 1093300 h 2547450"/>
                <a:gd name="connsiteX37" fmla="*/ 812800 w 6363048"/>
                <a:gd name="connsiteY37" fmla="*/ 1048850 h 2547450"/>
                <a:gd name="connsiteX38" fmla="*/ 831850 w 6363048"/>
                <a:gd name="connsiteY38" fmla="*/ 1029800 h 2547450"/>
                <a:gd name="connsiteX39" fmla="*/ 857250 w 6363048"/>
                <a:gd name="connsiteY39" fmla="*/ 1023450 h 2547450"/>
                <a:gd name="connsiteX40" fmla="*/ 889000 w 6363048"/>
                <a:gd name="connsiteY40" fmla="*/ 1004400 h 2547450"/>
                <a:gd name="connsiteX41" fmla="*/ 933450 w 6363048"/>
                <a:gd name="connsiteY41" fmla="*/ 979000 h 2547450"/>
                <a:gd name="connsiteX42" fmla="*/ 952500 w 6363048"/>
                <a:gd name="connsiteY42" fmla="*/ 953600 h 2547450"/>
                <a:gd name="connsiteX43" fmla="*/ 984250 w 6363048"/>
                <a:gd name="connsiteY43" fmla="*/ 934550 h 2547450"/>
                <a:gd name="connsiteX44" fmla="*/ 1003300 w 6363048"/>
                <a:gd name="connsiteY44" fmla="*/ 921850 h 2547450"/>
                <a:gd name="connsiteX45" fmla="*/ 1035050 w 6363048"/>
                <a:gd name="connsiteY45" fmla="*/ 883750 h 2547450"/>
                <a:gd name="connsiteX46" fmla="*/ 1054100 w 6363048"/>
                <a:gd name="connsiteY46" fmla="*/ 877400 h 2547450"/>
                <a:gd name="connsiteX47" fmla="*/ 1092200 w 6363048"/>
                <a:gd name="connsiteY47" fmla="*/ 839300 h 2547450"/>
                <a:gd name="connsiteX48" fmla="*/ 1117600 w 6363048"/>
                <a:gd name="connsiteY48" fmla="*/ 826600 h 2547450"/>
                <a:gd name="connsiteX49" fmla="*/ 1143000 w 6363048"/>
                <a:gd name="connsiteY49" fmla="*/ 801200 h 2547450"/>
                <a:gd name="connsiteX50" fmla="*/ 1200150 w 6363048"/>
                <a:gd name="connsiteY50" fmla="*/ 763100 h 2547450"/>
                <a:gd name="connsiteX51" fmla="*/ 1219200 w 6363048"/>
                <a:gd name="connsiteY51" fmla="*/ 756750 h 2547450"/>
                <a:gd name="connsiteX52" fmla="*/ 1250950 w 6363048"/>
                <a:gd name="connsiteY52" fmla="*/ 731350 h 2547450"/>
                <a:gd name="connsiteX53" fmla="*/ 1289050 w 6363048"/>
                <a:gd name="connsiteY53" fmla="*/ 725000 h 2547450"/>
                <a:gd name="connsiteX54" fmla="*/ 1333500 w 6363048"/>
                <a:gd name="connsiteY54" fmla="*/ 680550 h 2547450"/>
                <a:gd name="connsiteX55" fmla="*/ 1352550 w 6363048"/>
                <a:gd name="connsiteY55" fmla="*/ 661500 h 2547450"/>
                <a:gd name="connsiteX56" fmla="*/ 1371600 w 6363048"/>
                <a:gd name="connsiteY56" fmla="*/ 648800 h 2547450"/>
                <a:gd name="connsiteX57" fmla="*/ 1403350 w 6363048"/>
                <a:gd name="connsiteY57" fmla="*/ 610700 h 2547450"/>
                <a:gd name="connsiteX58" fmla="*/ 1416050 w 6363048"/>
                <a:gd name="connsiteY58" fmla="*/ 585300 h 2547450"/>
                <a:gd name="connsiteX59" fmla="*/ 1498600 w 6363048"/>
                <a:gd name="connsiteY59" fmla="*/ 534500 h 2547450"/>
                <a:gd name="connsiteX60" fmla="*/ 1574800 w 6363048"/>
                <a:gd name="connsiteY60" fmla="*/ 515450 h 2547450"/>
                <a:gd name="connsiteX61" fmla="*/ 1606550 w 6363048"/>
                <a:gd name="connsiteY61" fmla="*/ 496400 h 2547450"/>
                <a:gd name="connsiteX62" fmla="*/ 1631950 w 6363048"/>
                <a:gd name="connsiteY62" fmla="*/ 483700 h 2547450"/>
                <a:gd name="connsiteX63" fmla="*/ 1651000 w 6363048"/>
                <a:gd name="connsiteY63" fmla="*/ 471000 h 2547450"/>
                <a:gd name="connsiteX64" fmla="*/ 1670050 w 6363048"/>
                <a:gd name="connsiteY64" fmla="*/ 451950 h 2547450"/>
                <a:gd name="connsiteX65" fmla="*/ 1701800 w 6363048"/>
                <a:gd name="connsiteY65" fmla="*/ 439250 h 2547450"/>
                <a:gd name="connsiteX66" fmla="*/ 1739900 w 6363048"/>
                <a:gd name="connsiteY66" fmla="*/ 407500 h 2547450"/>
                <a:gd name="connsiteX67" fmla="*/ 1778000 w 6363048"/>
                <a:gd name="connsiteY67" fmla="*/ 401150 h 2547450"/>
                <a:gd name="connsiteX68" fmla="*/ 1816100 w 6363048"/>
                <a:gd name="connsiteY68" fmla="*/ 375750 h 2547450"/>
                <a:gd name="connsiteX69" fmla="*/ 1873250 w 6363048"/>
                <a:gd name="connsiteY69" fmla="*/ 331300 h 2547450"/>
                <a:gd name="connsiteX70" fmla="*/ 1917700 w 6363048"/>
                <a:gd name="connsiteY70" fmla="*/ 324950 h 2547450"/>
                <a:gd name="connsiteX71" fmla="*/ 1949450 w 6363048"/>
                <a:gd name="connsiteY71" fmla="*/ 312250 h 2547450"/>
                <a:gd name="connsiteX72" fmla="*/ 2044700 w 6363048"/>
                <a:gd name="connsiteY72" fmla="*/ 286850 h 2547450"/>
                <a:gd name="connsiteX73" fmla="*/ 2108200 w 6363048"/>
                <a:gd name="connsiteY73" fmla="*/ 280500 h 2547450"/>
                <a:gd name="connsiteX74" fmla="*/ 2152650 w 6363048"/>
                <a:gd name="connsiteY74" fmla="*/ 274150 h 2547450"/>
                <a:gd name="connsiteX75" fmla="*/ 2400300 w 6363048"/>
                <a:gd name="connsiteY75" fmla="*/ 261450 h 2547450"/>
                <a:gd name="connsiteX76" fmla="*/ 2419350 w 6363048"/>
                <a:gd name="connsiteY76" fmla="*/ 255100 h 2547450"/>
                <a:gd name="connsiteX77" fmla="*/ 2482850 w 6363048"/>
                <a:gd name="connsiteY77" fmla="*/ 248750 h 2547450"/>
                <a:gd name="connsiteX78" fmla="*/ 2540000 w 6363048"/>
                <a:gd name="connsiteY78" fmla="*/ 229700 h 2547450"/>
                <a:gd name="connsiteX79" fmla="*/ 2679700 w 6363048"/>
                <a:gd name="connsiteY79" fmla="*/ 217000 h 2547450"/>
                <a:gd name="connsiteX80" fmla="*/ 2781300 w 6363048"/>
                <a:gd name="connsiteY80" fmla="*/ 204300 h 2547450"/>
                <a:gd name="connsiteX81" fmla="*/ 2863850 w 6363048"/>
                <a:gd name="connsiteY81" fmla="*/ 197950 h 2547450"/>
                <a:gd name="connsiteX82" fmla="*/ 3187700 w 6363048"/>
                <a:gd name="connsiteY82" fmla="*/ 185250 h 2547450"/>
                <a:gd name="connsiteX83" fmla="*/ 3263900 w 6363048"/>
                <a:gd name="connsiteY83" fmla="*/ 172550 h 2547450"/>
                <a:gd name="connsiteX84" fmla="*/ 3498850 w 6363048"/>
                <a:gd name="connsiteY84" fmla="*/ 159850 h 2547450"/>
                <a:gd name="connsiteX85" fmla="*/ 3733800 w 6363048"/>
                <a:gd name="connsiteY85" fmla="*/ 140800 h 2547450"/>
                <a:gd name="connsiteX86" fmla="*/ 3803650 w 6363048"/>
                <a:gd name="connsiteY86" fmla="*/ 128100 h 2547450"/>
                <a:gd name="connsiteX87" fmla="*/ 4057650 w 6363048"/>
                <a:gd name="connsiteY87" fmla="*/ 121750 h 2547450"/>
                <a:gd name="connsiteX88" fmla="*/ 4387850 w 6363048"/>
                <a:gd name="connsiteY88" fmla="*/ 121750 h 2547450"/>
                <a:gd name="connsiteX89" fmla="*/ 4425950 w 6363048"/>
                <a:gd name="connsiteY89" fmla="*/ 128100 h 2547450"/>
                <a:gd name="connsiteX90" fmla="*/ 4514850 w 6363048"/>
                <a:gd name="connsiteY90" fmla="*/ 134450 h 2547450"/>
                <a:gd name="connsiteX91" fmla="*/ 4597400 w 6363048"/>
                <a:gd name="connsiteY91" fmla="*/ 147150 h 2547450"/>
                <a:gd name="connsiteX92" fmla="*/ 4648200 w 6363048"/>
                <a:gd name="connsiteY92" fmla="*/ 159850 h 2547450"/>
                <a:gd name="connsiteX93" fmla="*/ 4660900 w 6363048"/>
                <a:gd name="connsiteY93" fmla="*/ 178900 h 2547450"/>
                <a:gd name="connsiteX94" fmla="*/ 4679950 w 6363048"/>
                <a:gd name="connsiteY94" fmla="*/ 185250 h 2547450"/>
                <a:gd name="connsiteX95" fmla="*/ 4730750 w 6363048"/>
                <a:gd name="connsiteY95" fmla="*/ 204300 h 2547450"/>
                <a:gd name="connsiteX96" fmla="*/ 4749800 w 6363048"/>
                <a:gd name="connsiteY96" fmla="*/ 217000 h 2547450"/>
                <a:gd name="connsiteX97" fmla="*/ 4768850 w 6363048"/>
                <a:gd name="connsiteY97" fmla="*/ 223350 h 2547450"/>
                <a:gd name="connsiteX98" fmla="*/ 4826000 w 6363048"/>
                <a:gd name="connsiteY98" fmla="*/ 236050 h 2547450"/>
                <a:gd name="connsiteX99" fmla="*/ 5022850 w 6363048"/>
                <a:gd name="connsiteY99" fmla="*/ 229700 h 2547450"/>
                <a:gd name="connsiteX100" fmla="*/ 5181600 w 6363048"/>
                <a:gd name="connsiteY100" fmla="*/ 210650 h 2547450"/>
                <a:gd name="connsiteX101" fmla="*/ 5200650 w 6363048"/>
                <a:gd name="connsiteY101" fmla="*/ 197950 h 2547450"/>
                <a:gd name="connsiteX102" fmla="*/ 5327650 w 6363048"/>
                <a:gd name="connsiteY102" fmla="*/ 172550 h 2547450"/>
                <a:gd name="connsiteX103" fmla="*/ 5410200 w 6363048"/>
                <a:gd name="connsiteY103" fmla="*/ 153500 h 2547450"/>
                <a:gd name="connsiteX104" fmla="*/ 5473700 w 6363048"/>
                <a:gd name="connsiteY104" fmla="*/ 147150 h 2547450"/>
                <a:gd name="connsiteX105" fmla="*/ 5492750 w 6363048"/>
                <a:gd name="connsiteY105" fmla="*/ 140800 h 2547450"/>
                <a:gd name="connsiteX106" fmla="*/ 5626100 w 6363048"/>
                <a:gd name="connsiteY106" fmla="*/ 128100 h 2547450"/>
                <a:gd name="connsiteX107" fmla="*/ 5645150 w 6363048"/>
                <a:gd name="connsiteY107" fmla="*/ 115400 h 2547450"/>
                <a:gd name="connsiteX108" fmla="*/ 5670550 w 6363048"/>
                <a:gd name="connsiteY108" fmla="*/ 109050 h 2547450"/>
                <a:gd name="connsiteX109" fmla="*/ 5689600 w 6363048"/>
                <a:gd name="connsiteY109" fmla="*/ 102700 h 2547450"/>
                <a:gd name="connsiteX110" fmla="*/ 5880100 w 6363048"/>
                <a:gd name="connsiteY110" fmla="*/ 96350 h 2547450"/>
                <a:gd name="connsiteX111" fmla="*/ 5930900 w 6363048"/>
                <a:gd name="connsiteY111" fmla="*/ 83650 h 2547450"/>
                <a:gd name="connsiteX112" fmla="*/ 5949950 w 6363048"/>
                <a:gd name="connsiteY112" fmla="*/ 77300 h 2547450"/>
                <a:gd name="connsiteX113" fmla="*/ 5981700 w 6363048"/>
                <a:gd name="connsiteY113" fmla="*/ 70950 h 2547450"/>
                <a:gd name="connsiteX114" fmla="*/ 6057900 w 6363048"/>
                <a:gd name="connsiteY114" fmla="*/ 26500 h 2547450"/>
                <a:gd name="connsiteX115" fmla="*/ 6121400 w 6363048"/>
                <a:gd name="connsiteY115" fmla="*/ 20150 h 2547450"/>
                <a:gd name="connsiteX116" fmla="*/ 6140450 w 6363048"/>
                <a:gd name="connsiteY116" fmla="*/ 13800 h 2547450"/>
                <a:gd name="connsiteX117" fmla="*/ 6159500 w 6363048"/>
                <a:gd name="connsiteY117" fmla="*/ 1100 h 2547450"/>
                <a:gd name="connsiteX118" fmla="*/ 6178550 w 6363048"/>
                <a:gd name="connsiteY118" fmla="*/ 7450 h 2547450"/>
                <a:gd name="connsiteX119" fmla="*/ 6223000 w 6363048"/>
                <a:gd name="connsiteY119" fmla="*/ 13800 h 2547450"/>
                <a:gd name="connsiteX120" fmla="*/ 6242050 w 6363048"/>
                <a:gd name="connsiteY120" fmla="*/ 26500 h 2547450"/>
                <a:gd name="connsiteX121" fmla="*/ 6267450 w 6363048"/>
                <a:gd name="connsiteY121" fmla="*/ 83650 h 2547450"/>
                <a:gd name="connsiteX122" fmla="*/ 6286500 w 6363048"/>
                <a:gd name="connsiteY122" fmla="*/ 90000 h 2547450"/>
                <a:gd name="connsiteX123" fmla="*/ 6337300 w 6363048"/>
                <a:gd name="connsiteY123" fmla="*/ 102700 h 2547450"/>
                <a:gd name="connsiteX124" fmla="*/ 6350000 w 6363048"/>
                <a:gd name="connsiteY124" fmla="*/ 121750 h 2547450"/>
                <a:gd name="connsiteX125" fmla="*/ 6356350 w 6363048"/>
                <a:gd name="connsiteY125" fmla="*/ 153500 h 2547450"/>
                <a:gd name="connsiteX126" fmla="*/ 6362700 w 6363048"/>
                <a:gd name="connsiteY126" fmla="*/ 197950 h 2547450"/>
                <a:gd name="connsiteX0" fmla="*/ 0 w 6363048"/>
                <a:gd name="connsiteY0" fmla="*/ 2547450 h 2547450"/>
                <a:gd name="connsiteX1" fmla="*/ 6350 w 6363048"/>
                <a:gd name="connsiteY1" fmla="*/ 2464900 h 2547450"/>
                <a:gd name="connsiteX2" fmla="*/ 12700 w 6363048"/>
                <a:gd name="connsiteY2" fmla="*/ 2433150 h 2547450"/>
                <a:gd name="connsiteX3" fmla="*/ 31750 w 6363048"/>
                <a:gd name="connsiteY3" fmla="*/ 2414100 h 2547450"/>
                <a:gd name="connsiteX4" fmla="*/ 25400 w 6363048"/>
                <a:gd name="connsiteY4" fmla="*/ 2388700 h 2547450"/>
                <a:gd name="connsiteX5" fmla="*/ 31750 w 6363048"/>
                <a:gd name="connsiteY5" fmla="*/ 2268050 h 2547450"/>
                <a:gd name="connsiteX6" fmla="*/ 50800 w 6363048"/>
                <a:gd name="connsiteY6" fmla="*/ 2198200 h 2547450"/>
                <a:gd name="connsiteX7" fmla="*/ 63500 w 6363048"/>
                <a:gd name="connsiteY7" fmla="*/ 2172800 h 2547450"/>
                <a:gd name="connsiteX8" fmla="*/ 69850 w 6363048"/>
                <a:gd name="connsiteY8" fmla="*/ 2134700 h 2547450"/>
                <a:gd name="connsiteX9" fmla="*/ 82550 w 6363048"/>
                <a:gd name="connsiteY9" fmla="*/ 2109300 h 2547450"/>
                <a:gd name="connsiteX10" fmla="*/ 88900 w 6363048"/>
                <a:gd name="connsiteY10" fmla="*/ 2090250 h 2547450"/>
                <a:gd name="connsiteX11" fmla="*/ 95250 w 6363048"/>
                <a:gd name="connsiteY11" fmla="*/ 1982300 h 2547450"/>
                <a:gd name="connsiteX12" fmla="*/ 101600 w 6363048"/>
                <a:gd name="connsiteY12" fmla="*/ 1931500 h 2547450"/>
                <a:gd name="connsiteX13" fmla="*/ 107950 w 6363048"/>
                <a:gd name="connsiteY13" fmla="*/ 1842600 h 2547450"/>
                <a:gd name="connsiteX14" fmla="*/ 114300 w 6363048"/>
                <a:gd name="connsiteY14" fmla="*/ 1817200 h 2547450"/>
                <a:gd name="connsiteX15" fmla="*/ 120650 w 6363048"/>
                <a:gd name="connsiteY15" fmla="*/ 1785450 h 2547450"/>
                <a:gd name="connsiteX16" fmla="*/ 127000 w 6363048"/>
                <a:gd name="connsiteY16" fmla="*/ 1766400 h 2547450"/>
                <a:gd name="connsiteX17" fmla="*/ 139700 w 6363048"/>
                <a:gd name="connsiteY17" fmla="*/ 1702900 h 2547450"/>
                <a:gd name="connsiteX18" fmla="*/ 158750 w 6363048"/>
                <a:gd name="connsiteY18" fmla="*/ 1645750 h 2547450"/>
                <a:gd name="connsiteX19" fmla="*/ 196850 w 6363048"/>
                <a:gd name="connsiteY19" fmla="*/ 1601300 h 2547450"/>
                <a:gd name="connsiteX20" fmla="*/ 215900 w 6363048"/>
                <a:gd name="connsiteY20" fmla="*/ 1569550 h 2547450"/>
                <a:gd name="connsiteX21" fmla="*/ 228600 w 6363048"/>
                <a:gd name="connsiteY21" fmla="*/ 1537800 h 2547450"/>
                <a:gd name="connsiteX22" fmla="*/ 273050 w 6363048"/>
                <a:gd name="connsiteY22" fmla="*/ 1493350 h 2547450"/>
                <a:gd name="connsiteX23" fmla="*/ 292100 w 6363048"/>
                <a:gd name="connsiteY23" fmla="*/ 1467950 h 2547450"/>
                <a:gd name="connsiteX24" fmla="*/ 311150 w 6363048"/>
                <a:gd name="connsiteY24" fmla="*/ 1423500 h 2547450"/>
                <a:gd name="connsiteX25" fmla="*/ 330200 w 6363048"/>
                <a:gd name="connsiteY25" fmla="*/ 1410800 h 2547450"/>
                <a:gd name="connsiteX26" fmla="*/ 342900 w 6363048"/>
                <a:gd name="connsiteY26" fmla="*/ 1366350 h 2547450"/>
                <a:gd name="connsiteX27" fmla="*/ 361950 w 6363048"/>
                <a:gd name="connsiteY27" fmla="*/ 1353650 h 2547450"/>
                <a:gd name="connsiteX28" fmla="*/ 368300 w 6363048"/>
                <a:gd name="connsiteY28" fmla="*/ 1334600 h 2547450"/>
                <a:gd name="connsiteX29" fmla="*/ 406400 w 6363048"/>
                <a:gd name="connsiteY29" fmla="*/ 1309200 h 2547450"/>
                <a:gd name="connsiteX30" fmla="*/ 419100 w 6363048"/>
                <a:gd name="connsiteY30" fmla="*/ 1290150 h 2547450"/>
                <a:gd name="connsiteX31" fmla="*/ 488950 w 6363048"/>
                <a:gd name="connsiteY31" fmla="*/ 1252050 h 2547450"/>
                <a:gd name="connsiteX32" fmla="*/ 584200 w 6363048"/>
                <a:gd name="connsiteY32" fmla="*/ 1220300 h 2547450"/>
                <a:gd name="connsiteX33" fmla="*/ 641350 w 6363048"/>
                <a:gd name="connsiteY33" fmla="*/ 1201250 h 2547450"/>
                <a:gd name="connsiteX34" fmla="*/ 704850 w 6363048"/>
                <a:gd name="connsiteY34" fmla="*/ 1163150 h 2547450"/>
                <a:gd name="connsiteX35" fmla="*/ 730250 w 6363048"/>
                <a:gd name="connsiteY35" fmla="*/ 1099650 h 2547450"/>
                <a:gd name="connsiteX36" fmla="*/ 749300 w 6363048"/>
                <a:gd name="connsiteY36" fmla="*/ 1093300 h 2547450"/>
                <a:gd name="connsiteX37" fmla="*/ 812800 w 6363048"/>
                <a:gd name="connsiteY37" fmla="*/ 1048850 h 2547450"/>
                <a:gd name="connsiteX38" fmla="*/ 831850 w 6363048"/>
                <a:gd name="connsiteY38" fmla="*/ 1029800 h 2547450"/>
                <a:gd name="connsiteX39" fmla="*/ 857250 w 6363048"/>
                <a:gd name="connsiteY39" fmla="*/ 1023450 h 2547450"/>
                <a:gd name="connsiteX40" fmla="*/ 889000 w 6363048"/>
                <a:gd name="connsiteY40" fmla="*/ 1004400 h 2547450"/>
                <a:gd name="connsiteX41" fmla="*/ 933450 w 6363048"/>
                <a:gd name="connsiteY41" fmla="*/ 979000 h 2547450"/>
                <a:gd name="connsiteX42" fmla="*/ 952500 w 6363048"/>
                <a:gd name="connsiteY42" fmla="*/ 953600 h 2547450"/>
                <a:gd name="connsiteX43" fmla="*/ 984250 w 6363048"/>
                <a:gd name="connsiteY43" fmla="*/ 934550 h 2547450"/>
                <a:gd name="connsiteX44" fmla="*/ 1003300 w 6363048"/>
                <a:gd name="connsiteY44" fmla="*/ 921850 h 2547450"/>
                <a:gd name="connsiteX45" fmla="*/ 1035050 w 6363048"/>
                <a:gd name="connsiteY45" fmla="*/ 883750 h 2547450"/>
                <a:gd name="connsiteX46" fmla="*/ 1054100 w 6363048"/>
                <a:gd name="connsiteY46" fmla="*/ 877400 h 2547450"/>
                <a:gd name="connsiteX47" fmla="*/ 1092200 w 6363048"/>
                <a:gd name="connsiteY47" fmla="*/ 839300 h 2547450"/>
                <a:gd name="connsiteX48" fmla="*/ 1117600 w 6363048"/>
                <a:gd name="connsiteY48" fmla="*/ 826600 h 2547450"/>
                <a:gd name="connsiteX49" fmla="*/ 1143000 w 6363048"/>
                <a:gd name="connsiteY49" fmla="*/ 801200 h 2547450"/>
                <a:gd name="connsiteX50" fmla="*/ 1200150 w 6363048"/>
                <a:gd name="connsiteY50" fmla="*/ 763100 h 2547450"/>
                <a:gd name="connsiteX51" fmla="*/ 1219200 w 6363048"/>
                <a:gd name="connsiteY51" fmla="*/ 756750 h 2547450"/>
                <a:gd name="connsiteX52" fmla="*/ 1250950 w 6363048"/>
                <a:gd name="connsiteY52" fmla="*/ 731350 h 2547450"/>
                <a:gd name="connsiteX53" fmla="*/ 1289050 w 6363048"/>
                <a:gd name="connsiteY53" fmla="*/ 725000 h 2547450"/>
                <a:gd name="connsiteX54" fmla="*/ 1333500 w 6363048"/>
                <a:gd name="connsiteY54" fmla="*/ 680550 h 2547450"/>
                <a:gd name="connsiteX55" fmla="*/ 1352550 w 6363048"/>
                <a:gd name="connsiteY55" fmla="*/ 661500 h 2547450"/>
                <a:gd name="connsiteX56" fmla="*/ 1371600 w 6363048"/>
                <a:gd name="connsiteY56" fmla="*/ 648800 h 2547450"/>
                <a:gd name="connsiteX57" fmla="*/ 1403350 w 6363048"/>
                <a:gd name="connsiteY57" fmla="*/ 610700 h 2547450"/>
                <a:gd name="connsiteX58" fmla="*/ 1416050 w 6363048"/>
                <a:gd name="connsiteY58" fmla="*/ 585300 h 2547450"/>
                <a:gd name="connsiteX59" fmla="*/ 1498600 w 6363048"/>
                <a:gd name="connsiteY59" fmla="*/ 534500 h 2547450"/>
                <a:gd name="connsiteX60" fmla="*/ 1574800 w 6363048"/>
                <a:gd name="connsiteY60" fmla="*/ 515450 h 2547450"/>
                <a:gd name="connsiteX61" fmla="*/ 1606550 w 6363048"/>
                <a:gd name="connsiteY61" fmla="*/ 496400 h 2547450"/>
                <a:gd name="connsiteX62" fmla="*/ 1631950 w 6363048"/>
                <a:gd name="connsiteY62" fmla="*/ 483700 h 2547450"/>
                <a:gd name="connsiteX63" fmla="*/ 1651000 w 6363048"/>
                <a:gd name="connsiteY63" fmla="*/ 471000 h 2547450"/>
                <a:gd name="connsiteX64" fmla="*/ 1670050 w 6363048"/>
                <a:gd name="connsiteY64" fmla="*/ 451950 h 2547450"/>
                <a:gd name="connsiteX65" fmla="*/ 1701800 w 6363048"/>
                <a:gd name="connsiteY65" fmla="*/ 439250 h 2547450"/>
                <a:gd name="connsiteX66" fmla="*/ 1739900 w 6363048"/>
                <a:gd name="connsiteY66" fmla="*/ 407500 h 2547450"/>
                <a:gd name="connsiteX67" fmla="*/ 1778000 w 6363048"/>
                <a:gd name="connsiteY67" fmla="*/ 401150 h 2547450"/>
                <a:gd name="connsiteX68" fmla="*/ 1873250 w 6363048"/>
                <a:gd name="connsiteY68" fmla="*/ 331300 h 2547450"/>
                <a:gd name="connsiteX69" fmla="*/ 1917700 w 6363048"/>
                <a:gd name="connsiteY69" fmla="*/ 324950 h 2547450"/>
                <a:gd name="connsiteX70" fmla="*/ 1949450 w 6363048"/>
                <a:gd name="connsiteY70" fmla="*/ 312250 h 2547450"/>
                <a:gd name="connsiteX71" fmla="*/ 2044700 w 6363048"/>
                <a:gd name="connsiteY71" fmla="*/ 286850 h 2547450"/>
                <a:gd name="connsiteX72" fmla="*/ 2108200 w 6363048"/>
                <a:gd name="connsiteY72" fmla="*/ 280500 h 2547450"/>
                <a:gd name="connsiteX73" fmla="*/ 2152650 w 6363048"/>
                <a:gd name="connsiteY73" fmla="*/ 274150 h 2547450"/>
                <a:gd name="connsiteX74" fmla="*/ 2400300 w 6363048"/>
                <a:gd name="connsiteY74" fmla="*/ 261450 h 2547450"/>
                <a:gd name="connsiteX75" fmla="*/ 2419350 w 6363048"/>
                <a:gd name="connsiteY75" fmla="*/ 255100 h 2547450"/>
                <a:gd name="connsiteX76" fmla="*/ 2482850 w 6363048"/>
                <a:gd name="connsiteY76" fmla="*/ 248750 h 2547450"/>
                <a:gd name="connsiteX77" fmla="*/ 2540000 w 6363048"/>
                <a:gd name="connsiteY77" fmla="*/ 229700 h 2547450"/>
                <a:gd name="connsiteX78" fmla="*/ 2679700 w 6363048"/>
                <a:gd name="connsiteY78" fmla="*/ 217000 h 2547450"/>
                <a:gd name="connsiteX79" fmla="*/ 2781300 w 6363048"/>
                <a:gd name="connsiteY79" fmla="*/ 204300 h 2547450"/>
                <a:gd name="connsiteX80" fmla="*/ 2863850 w 6363048"/>
                <a:gd name="connsiteY80" fmla="*/ 197950 h 2547450"/>
                <a:gd name="connsiteX81" fmla="*/ 3187700 w 6363048"/>
                <a:gd name="connsiteY81" fmla="*/ 185250 h 2547450"/>
                <a:gd name="connsiteX82" fmla="*/ 3263900 w 6363048"/>
                <a:gd name="connsiteY82" fmla="*/ 172550 h 2547450"/>
                <a:gd name="connsiteX83" fmla="*/ 3498850 w 6363048"/>
                <a:gd name="connsiteY83" fmla="*/ 159850 h 2547450"/>
                <a:gd name="connsiteX84" fmla="*/ 3733800 w 6363048"/>
                <a:gd name="connsiteY84" fmla="*/ 140800 h 2547450"/>
                <a:gd name="connsiteX85" fmla="*/ 3803650 w 6363048"/>
                <a:gd name="connsiteY85" fmla="*/ 128100 h 2547450"/>
                <a:gd name="connsiteX86" fmla="*/ 4057650 w 6363048"/>
                <a:gd name="connsiteY86" fmla="*/ 121750 h 2547450"/>
                <a:gd name="connsiteX87" fmla="*/ 4387850 w 6363048"/>
                <a:gd name="connsiteY87" fmla="*/ 121750 h 2547450"/>
                <a:gd name="connsiteX88" fmla="*/ 4425950 w 6363048"/>
                <a:gd name="connsiteY88" fmla="*/ 128100 h 2547450"/>
                <a:gd name="connsiteX89" fmla="*/ 4514850 w 6363048"/>
                <a:gd name="connsiteY89" fmla="*/ 134450 h 2547450"/>
                <a:gd name="connsiteX90" fmla="*/ 4597400 w 6363048"/>
                <a:gd name="connsiteY90" fmla="*/ 147150 h 2547450"/>
                <a:gd name="connsiteX91" fmla="*/ 4648200 w 6363048"/>
                <a:gd name="connsiteY91" fmla="*/ 159850 h 2547450"/>
                <a:gd name="connsiteX92" fmla="*/ 4660900 w 6363048"/>
                <a:gd name="connsiteY92" fmla="*/ 178900 h 2547450"/>
                <a:gd name="connsiteX93" fmla="*/ 4679950 w 6363048"/>
                <a:gd name="connsiteY93" fmla="*/ 185250 h 2547450"/>
                <a:gd name="connsiteX94" fmla="*/ 4730750 w 6363048"/>
                <a:gd name="connsiteY94" fmla="*/ 204300 h 2547450"/>
                <a:gd name="connsiteX95" fmla="*/ 4749800 w 6363048"/>
                <a:gd name="connsiteY95" fmla="*/ 217000 h 2547450"/>
                <a:gd name="connsiteX96" fmla="*/ 4768850 w 6363048"/>
                <a:gd name="connsiteY96" fmla="*/ 223350 h 2547450"/>
                <a:gd name="connsiteX97" fmla="*/ 4826000 w 6363048"/>
                <a:gd name="connsiteY97" fmla="*/ 236050 h 2547450"/>
                <a:gd name="connsiteX98" fmla="*/ 5022850 w 6363048"/>
                <a:gd name="connsiteY98" fmla="*/ 229700 h 2547450"/>
                <a:gd name="connsiteX99" fmla="*/ 5181600 w 6363048"/>
                <a:gd name="connsiteY99" fmla="*/ 210650 h 2547450"/>
                <a:gd name="connsiteX100" fmla="*/ 5200650 w 6363048"/>
                <a:gd name="connsiteY100" fmla="*/ 197950 h 2547450"/>
                <a:gd name="connsiteX101" fmla="*/ 5327650 w 6363048"/>
                <a:gd name="connsiteY101" fmla="*/ 172550 h 2547450"/>
                <a:gd name="connsiteX102" fmla="*/ 5410200 w 6363048"/>
                <a:gd name="connsiteY102" fmla="*/ 153500 h 2547450"/>
                <a:gd name="connsiteX103" fmla="*/ 5473700 w 6363048"/>
                <a:gd name="connsiteY103" fmla="*/ 147150 h 2547450"/>
                <a:gd name="connsiteX104" fmla="*/ 5492750 w 6363048"/>
                <a:gd name="connsiteY104" fmla="*/ 140800 h 2547450"/>
                <a:gd name="connsiteX105" fmla="*/ 5626100 w 6363048"/>
                <a:gd name="connsiteY105" fmla="*/ 128100 h 2547450"/>
                <a:gd name="connsiteX106" fmla="*/ 5645150 w 6363048"/>
                <a:gd name="connsiteY106" fmla="*/ 115400 h 2547450"/>
                <a:gd name="connsiteX107" fmla="*/ 5670550 w 6363048"/>
                <a:gd name="connsiteY107" fmla="*/ 109050 h 2547450"/>
                <a:gd name="connsiteX108" fmla="*/ 5689600 w 6363048"/>
                <a:gd name="connsiteY108" fmla="*/ 102700 h 2547450"/>
                <a:gd name="connsiteX109" fmla="*/ 5880100 w 6363048"/>
                <a:gd name="connsiteY109" fmla="*/ 96350 h 2547450"/>
                <a:gd name="connsiteX110" fmla="*/ 5930900 w 6363048"/>
                <a:gd name="connsiteY110" fmla="*/ 83650 h 2547450"/>
                <a:gd name="connsiteX111" fmla="*/ 5949950 w 6363048"/>
                <a:gd name="connsiteY111" fmla="*/ 77300 h 2547450"/>
                <a:gd name="connsiteX112" fmla="*/ 5981700 w 6363048"/>
                <a:gd name="connsiteY112" fmla="*/ 70950 h 2547450"/>
                <a:gd name="connsiteX113" fmla="*/ 6057900 w 6363048"/>
                <a:gd name="connsiteY113" fmla="*/ 26500 h 2547450"/>
                <a:gd name="connsiteX114" fmla="*/ 6121400 w 6363048"/>
                <a:gd name="connsiteY114" fmla="*/ 20150 h 2547450"/>
                <a:gd name="connsiteX115" fmla="*/ 6140450 w 6363048"/>
                <a:gd name="connsiteY115" fmla="*/ 13800 h 2547450"/>
                <a:gd name="connsiteX116" fmla="*/ 6159500 w 6363048"/>
                <a:gd name="connsiteY116" fmla="*/ 1100 h 2547450"/>
                <a:gd name="connsiteX117" fmla="*/ 6178550 w 6363048"/>
                <a:gd name="connsiteY117" fmla="*/ 7450 h 2547450"/>
                <a:gd name="connsiteX118" fmla="*/ 6223000 w 6363048"/>
                <a:gd name="connsiteY118" fmla="*/ 13800 h 2547450"/>
                <a:gd name="connsiteX119" fmla="*/ 6242050 w 6363048"/>
                <a:gd name="connsiteY119" fmla="*/ 26500 h 2547450"/>
                <a:gd name="connsiteX120" fmla="*/ 6267450 w 6363048"/>
                <a:gd name="connsiteY120" fmla="*/ 83650 h 2547450"/>
                <a:gd name="connsiteX121" fmla="*/ 6286500 w 6363048"/>
                <a:gd name="connsiteY121" fmla="*/ 90000 h 2547450"/>
                <a:gd name="connsiteX122" fmla="*/ 6337300 w 6363048"/>
                <a:gd name="connsiteY122" fmla="*/ 102700 h 2547450"/>
                <a:gd name="connsiteX123" fmla="*/ 6350000 w 6363048"/>
                <a:gd name="connsiteY123" fmla="*/ 121750 h 2547450"/>
                <a:gd name="connsiteX124" fmla="*/ 6356350 w 6363048"/>
                <a:gd name="connsiteY124" fmla="*/ 153500 h 2547450"/>
                <a:gd name="connsiteX125" fmla="*/ 6362700 w 6363048"/>
                <a:gd name="connsiteY125" fmla="*/ 197950 h 2547450"/>
                <a:gd name="connsiteX0" fmla="*/ 0 w 6363048"/>
                <a:gd name="connsiteY0" fmla="*/ 2547450 h 2547450"/>
                <a:gd name="connsiteX1" fmla="*/ 6350 w 6363048"/>
                <a:gd name="connsiteY1" fmla="*/ 2464900 h 2547450"/>
                <a:gd name="connsiteX2" fmla="*/ 12700 w 6363048"/>
                <a:gd name="connsiteY2" fmla="*/ 2433150 h 2547450"/>
                <a:gd name="connsiteX3" fmla="*/ 31750 w 6363048"/>
                <a:gd name="connsiteY3" fmla="*/ 2414100 h 2547450"/>
                <a:gd name="connsiteX4" fmla="*/ 25400 w 6363048"/>
                <a:gd name="connsiteY4" fmla="*/ 2388700 h 2547450"/>
                <a:gd name="connsiteX5" fmla="*/ 31750 w 6363048"/>
                <a:gd name="connsiteY5" fmla="*/ 2268050 h 2547450"/>
                <a:gd name="connsiteX6" fmla="*/ 50800 w 6363048"/>
                <a:gd name="connsiteY6" fmla="*/ 2198200 h 2547450"/>
                <a:gd name="connsiteX7" fmla="*/ 63500 w 6363048"/>
                <a:gd name="connsiteY7" fmla="*/ 2172800 h 2547450"/>
                <a:gd name="connsiteX8" fmla="*/ 69850 w 6363048"/>
                <a:gd name="connsiteY8" fmla="*/ 2134700 h 2547450"/>
                <a:gd name="connsiteX9" fmla="*/ 82550 w 6363048"/>
                <a:gd name="connsiteY9" fmla="*/ 2109300 h 2547450"/>
                <a:gd name="connsiteX10" fmla="*/ 88900 w 6363048"/>
                <a:gd name="connsiteY10" fmla="*/ 2090250 h 2547450"/>
                <a:gd name="connsiteX11" fmla="*/ 95250 w 6363048"/>
                <a:gd name="connsiteY11" fmla="*/ 1982300 h 2547450"/>
                <a:gd name="connsiteX12" fmla="*/ 101600 w 6363048"/>
                <a:gd name="connsiteY12" fmla="*/ 1931500 h 2547450"/>
                <a:gd name="connsiteX13" fmla="*/ 107950 w 6363048"/>
                <a:gd name="connsiteY13" fmla="*/ 1842600 h 2547450"/>
                <a:gd name="connsiteX14" fmla="*/ 114300 w 6363048"/>
                <a:gd name="connsiteY14" fmla="*/ 1817200 h 2547450"/>
                <a:gd name="connsiteX15" fmla="*/ 120650 w 6363048"/>
                <a:gd name="connsiteY15" fmla="*/ 1785450 h 2547450"/>
                <a:gd name="connsiteX16" fmla="*/ 127000 w 6363048"/>
                <a:gd name="connsiteY16" fmla="*/ 1766400 h 2547450"/>
                <a:gd name="connsiteX17" fmla="*/ 139700 w 6363048"/>
                <a:gd name="connsiteY17" fmla="*/ 1702900 h 2547450"/>
                <a:gd name="connsiteX18" fmla="*/ 158750 w 6363048"/>
                <a:gd name="connsiteY18" fmla="*/ 1645750 h 2547450"/>
                <a:gd name="connsiteX19" fmla="*/ 196850 w 6363048"/>
                <a:gd name="connsiteY19" fmla="*/ 1601300 h 2547450"/>
                <a:gd name="connsiteX20" fmla="*/ 215900 w 6363048"/>
                <a:gd name="connsiteY20" fmla="*/ 1569550 h 2547450"/>
                <a:gd name="connsiteX21" fmla="*/ 228600 w 6363048"/>
                <a:gd name="connsiteY21" fmla="*/ 1537800 h 2547450"/>
                <a:gd name="connsiteX22" fmla="*/ 273050 w 6363048"/>
                <a:gd name="connsiteY22" fmla="*/ 1493350 h 2547450"/>
                <a:gd name="connsiteX23" fmla="*/ 292100 w 6363048"/>
                <a:gd name="connsiteY23" fmla="*/ 1467950 h 2547450"/>
                <a:gd name="connsiteX24" fmla="*/ 311150 w 6363048"/>
                <a:gd name="connsiteY24" fmla="*/ 1423500 h 2547450"/>
                <a:gd name="connsiteX25" fmla="*/ 330200 w 6363048"/>
                <a:gd name="connsiteY25" fmla="*/ 1410800 h 2547450"/>
                <a:gd name="connsiteX26" fmla="*/ 342900 w 6363048"/>
                <a:gd name="connsiteY26" fmla="*/ 1366350 h 2547450"/>
                <a:gd name="connsiteX27" fmla="*/ 361950 w 6363048"/>
                <a:gd name="connsiteY27" fmla="*/ 1353650 h 2547450"/>
                <a:gd name="connsiteX28" fmla="*/ 368300 w 6363048"/>
                <a:gd name="connsiteY28" fmla="*/ 1334600 h 2547450"/>
                <a:gd name="connsiteX29" fmla="*/ 406400 w 6363048"/>
                <a:gd name="connsiteY29" fmla="*/ 1309200 h 2547450"/>
                <a:gd name="connsiteX30" fmla="*/ 419100 w 6363048"/>
                <a:gd name="connsiteY30" fmla="*/ 1290150 h 2547450"/>
                <a:gd name="connsiteX31" fmla="*/ 488950 w 6363048"/>
                <a:gd name="connsiteY31" fmla="*/ 1252050 h 2547450"/>
                <a:gd name="connsiteX32" fmla="*/ 584200 w 6363048"/>
                <a:gd name="connsiteY32" fmla="*/ 1220300 h 2547450"/>
                <a:gd name="connsiteX33" fmla="*/ 641350 w 6363048"/>
                <a:gd name="connsiteY33" fmla="*/ 1201250 h 2547450"/>
                <a:gd name="connsiteX34" fmla="*/ 704850 w 6363048"/>
                <a:gd name="connsiteY34" fmla="*/ 1163150 h 2547450"/>
                <a:gd name="connsiteX35" fmla="*/ 730250 w 6363048"/>
                <a:gd name="connsiteY35" fmla="*/ 1099650 h 2547450"/>
                <a:gd name="connsiteX36" fmla="*/ 749300 w 6363048"/>
                <a:gd name="connsiteY36" fmla="*/ 1093300 h 2547450"/>
                <a:gd name="connsiteX37" fmla="*/ 812800 w 6363048"/>
                <a:gd name="connsiteY37" fmla="*/ 1048850 h 2547450"/>
                <a:gd name="connsiteX38" fmla="*/ 831850 w 6363048"/>
                <a:gd name="connsiteY38" fmla="*/ 1029800 h 2547450"/>
                <a:gd name="connsiteX39" fmla="*/ 857250 w 6363048"/>
                <a:gd name="connsiteY39" fmla="*/ 1023450 h 2547450"/>
                <a:gd name="connsiteX40" fmla="*/ 889000 w 6363048"/>
                <a:gd name="connsiteY40" fmla="*/ 1004400 h 2547450"/>
                <a:gd name="connsiteX41" fmla="*/ 933450 w 6363048"/>
                <a:gd name="connsiteY41" fmla="*/ 979000 h 2547450"/>
                <a:gd name="connsiteX42" fmla="*/ 952500 w 6363048"/>
                <a:gd name="connsiteY42" fmla="*/ 953600 h 2547450"/>
                <a:gd name="connsiteX43" fmla="*/ 984250 w 6363048"/>
                <a:gd name="connsiteY43" fmla="*/ 934550 h 2547450"/>
                <a:gd name="connsiteX44" fmla="*/ 1003300 w 6363048"/>
                <a:gd name="connsiteY44" fmla="*/ 921850 h 2547450"/>
                <a:gd name="connsiteX45" fmla="*/ 1035050 w 6363048"/>
                <a:gd name="connsiteY45" fmla="*/ 883750 h 2547450"/>
                <a:gd name="connsiteX46" fmla="*/ 1054100 w 6363048"/>
                <a:gd name="connsiteY46" fmla="*/ 877400 h 2547450"/>
                <a:gd name="connsiteX47" fmla="*/ 1092200 w 6363048"/>
                <a:gd name="connsiteY47" fmla="*/ 839300 h 2547450"/>
                <a:gd name="connsiteX48" fmla="*/ 1117600 w 6363048"/>
                <a:gd name="connsiteY48" fmla="*/ 826600 h 2547450"/>
                <a:gd name="connsiteX49" fmla="*/ 1143000 w 6363048"/>
                <a:gd name="connsiteY49" fmla="*/ 801200 h 2547450"/>
                <a:gd name="connsiteX50" fmla="*/ 1200150 w 6363048"/>
                <a:gd name="connsiteY50" fmla="*/ 763100 h 2547450"/>
                <a:gd name="connsiteX51" fmla="*/ 1219200 w 6363048"/>
                <a:gd name="connsiteY51" fmla="*/ 756750 h 2547450"/>
                <a:gd name="connsiteX52" fmla="*/ 1250950 w 6363048"/>
                <a:gd name="connsiteY52" fmla="*/ 731350 h 2547450"/>
                <a:gd name="connsiteX53" fmla="*/ 1289050 w 6363048"/>
                <a:gd name="connsiteY53" fmla="*/ 725000 h 2547450"/>
                <a:gd name="connsiteX54" fmla="*/ 1333500 w 6363048"/>
                <a:gd name="connsiteY54" fmla="*/ 680550 h 2547450"/>
                <a:gd name="connsiteX55" fmla="*/ 1352550 w 6363048"/>
                <a:gd name="connsiteY55" fmla="*/ 661500 h 2547450"/>
                <a:gd name="connsiteX56" fmla="*/ 1371600 w 6363048"/>
                <a:gd name="connsiteY56" fmla="*/ 648800 h 2547450"/>
                <a:gd name="connsiteX57" fmla="*/ 1403350 w 6363048"/>
                <a:gd name="connsiteY57" fmla="*/ 610700 h 2547450"/>
                <a:gd name="connsiteX58" fmla="*/ 1416050 w 6363048"/>
                <a:gd name="connsiteY58" fmla="*/ 585300 h 2547450"/>
                <a:gd name="connsiteX59" fmla="*/ 1498600 w 6363048"/>
                <a:gd name="connsiteY59" fmla="*/ 534500 h 2547450"/>
                <a:gd name="connsiteX60" fmla="*/ 1574800 w 6363048"/>
                <a:gd name="connsiteY60" fmla="*/ 515450 h 2547450"/>
                <a:gd name="connsiteX61" fmla="*/ 1606550 w 6363048"/>
                <a:gd name="connsiteY61" fmla="*/ 496400 h 2547450"/>
                <a:gd name="connsiteX62" fmla="*/ 1631950 w 6363048"/>
                <a:gd name="connsiteY62" fmla="*/ 483700 h 2547450"/>
                <a:gd name="connsiteX63" fmla="*/ 1651000 w 6363048"/>
                <a:gd name="connsiteY63" fmla="*/ 471000 h 2547450"/>
                <a:gd name="connsiteX64" fmla="*/ 1670050 w 6363048"/>
                <a:gd name="connsiteY64" fmla="*/ 451950 h 2547450"/>
                <a:gd name="connsiteX65" fmla="*/ 1701800 w 6363048"/>
                <a:gd name="connsiteY65" fmla="*/ 439250 h 2547450"/>
                <a:gd name="connsiteX66" fmla="*/ 1739900 w 6363048"/>
                <a:gd name="connsiteY66" fmla="*/ 407500 h 2547450"/>
                <a:gd name="connsiteX67" fmla="*/ 1873250 w 6363048"/>
                <a:gd name="connsiteY67" fmla="*/ 331300 h 2547450"/>
                <a:gd name="connsiteX68" fmla="*/ 1917700 w 6363048"/>
                <a:gd name="connsiteY68" fmla="*/ 324950 h 2547450"/>
                <a:gd name="connsiteX69" fmla="*/ 1949450 w 6363048"/>
                <a:gd name="connsiteY69" fmla="*/ 312250 h 2547450"/>
                <a:gd name="connsiteX70" fmla="*/ 2044700 w 6363048"/>
                <a:gd name="connsiteY70" fmla="*/ 286850 h 2547450"/>
                <a:gd name="connsiteX71" fmla="*/ 2108200 w 6363048"/>
                <a:gd name="connsiteY71" fmla="*/ 280500 h 2547450"/>
                <a:gd name="connsiteX72" fmla="*/ 2152650 w 6363048"/>
                <a:gd name="connsiteY72" fmla="*/ 274150 h 2547450"/>
                <a:gd name="connsiteX73" fmla="*/ 2400300 w 6363048"/>
                <a:gd name="connsiteY73" fmla="*/ 261450 h 2547450"/>
                <a:gd name="connsiteX74" fmla="*/ 2419350 w 6363048"/>
                <a:gd name="connsiteY74" fmla="*/ 255100 h 2547450"/>
                <a:gd name="connsiteX75" fmla="*/ 2482850 w 6363048"/>
                <a:gd name="connsiteY75" fmla="*/ 248750 h 2547450"/>
                <a:gd name="connsiteX76" fmla="*/ 2540000 w 6363048"/>
                <a:gd name="connsiteY76" fmla="*/ 229700 h 2547450"/>
                <a:gd name="connsiteX77" fmla="*/ 2679700 w 6363048"/>
                <a:gd name="connsiteY77" fmla="*/ 217000 h 2547450"/>
                <a:gd name="connsiteX78" fmla="*/ 2781300 w 6363048"/>
                <a:gd name="connsiteY78" fmla="*/ 204300 h 2547450"/>
                <a:gd name="connsiteX79" fmla="*/ 2863850 w 6363048"/>
                <a:gd name="connsiteY79" fmla="*/ 197950 h 2547450"/>
                <a:gd name="connsiteX80" fmla="*/ 3187700 w 6363048"/>
                <a:gd name="connsiteY80" fmla="*/ 185250 h 2547450"/>
                <a:gd name="connsiteX81" fmla="*/ 3263900 w 6363048"/>
                <a:gd name="connsiteY81" fmla="*/ 172550 h 2547450"/>
                <a:gd name="connsiteX82" fmla="*/ 3498850 w 6363048"/>
                <a:gd name="connsiteY82" fmla="*/ 159850 h 2547450"/>
                <a:gd name="connsiteX83" fmla="*/ 3733800 w 6363048"/>
                <a:gd name="connsiteY83" fmla="*/ 140800 h 2547450"/>
                <a:gd name="connsiteX84" fmla="*/ 3803650 w 6363048"/>
                <a:gd name="connsiteY84" fmla="*/ 128100 h 2547450"/>
                <a:gd name="connsiteX85" fmla="*/ 4057650 w 6363048"/>
                <a:gd name="connsiteY85" fmla="*/ 121750 h 2547450"/>
                <a:gd name="connsiteX86" fmla="*/ 4387850 w 6363048"/>
                <a:gd name="connsiteY86" fmla="*/ 121750 h 2547450"/>
                <a:gd name="connsiteX87" fmla="*/ 4425950 w 6363048"/>
                <a:gd name="connsiteY87" fmla="*/ 128100 h 2547450"/>
                <a:gd name="connsiteX88" fmla="*/ 4514850 w 6363048"/>
                <a:gd name="connsiteY88" fmla="*/ 134450 h 2547450"/>
                <a:gd name="connsiteX89" fmla="*/ 4597400 w 6363048"/>
                <a:gd name="connsiteY89" fmla="*/ 147150 h 2547450"/>
                <a:gd name="connsiteX90" fmla="*/ 4648200 w 6363048"/>
                <a:gd name="connsiteY90" fmla="*/ 159850 h 2547450"/>
                <a:gd name="connsiteX91" fmla="*/ 4660900 w 6363048"/>
                <a:gd name="connsiteY91" fmla="*/ 178900 h 2547450"/>
                <a:gd name="connsiteX92" fmla="*/ 4679950 w 6363048"/>
                <a:gd name="connsiteY92" fmla="*/ 185250 h 2547450"/>
                <a:gd name="connsiteX93" fmla="*/ 4730750 w 6363048"/>
                <a:gd name="connsiteY93" fmla="*/ 204300 h 2547450"/>
                <a:gd name="connsiteX94" fmla="*/ 4749800 w 6363048"/>
                <a:gd name="connsiteY94" fmla="*/ 217000 h 2547450"/>
                <a:gd name="connsiteX95" fmla="*/ 4768850 w 6363048"/>
                <a:gd name="connsiteY95" fmla="*/ 223350 h 2547450"/>
                <a:gd name="connsiteX96" fmla="*/ 4826000 w 6363048"/>
                <a:gd name="connsiteY96" fmla="*/ 236050 h 2547450"/>
                <a:gd name="connsiteX97" fmla="*/ 5022850 w 6363048"/>
                <a:gd name="connsiteY97" fmla="*/ 229700 h 2547450"/>
                <a:gd name="connsiteX98" fmla="*/ 5181600 w 6363048"/>
                <a:gd name="connsiteY98" fmla="*/ 210650 h 2547450"/>
                <a:gd name="connsiteX99" fmla="*/ 5200650 w 6363048"/>
                <a:gd name="connsiteY99" fmla="*/ 197950 h 2547450"/>
                <a:gd name="connsiteX100" fmla="*/ 5327650 w 6363048"/>
                <a:gd name="connsiteY100" fmla="*/ 172550 h 2547450"/>
                <a:gd name="connsiteX101" fmla="*/ 5410200 w 6363048"/>
                <a:gd name="connsiteY101" fmla="*/ 153500 h 2547450"/>
                <a:gd name="connsiteX102" fmla="*/ 5473700 w 6363048"/>
                <a:gd name="connsiteY102" fmla="*/ 147150 h 2547450"/>
                <a:gd name="connsiteX103" fmla="*/ 5492750 w 6363048"/>
                <a:gd name="connsiteY103" fmla="*/ 140800 h 2547450"/>
                <a:gd name="connsiteX104" fmla="*/ 5626100 w 6363048"/>
                <a:gd name="connsiteY104" fmla="*/ 128100 h 2547450"/>
                <a:gd name="connsiteX105" fmla="*/ 5645150 w 6363048"/>
                <a:gd name="connsiteY105" fmla="*/ 115400 h 2547450"/>
                <a:gd name="connsiteX106" fmla="*/ 5670550 w 6363048"/>
                <a:gd name="connsiteY106" fmla="*/ 109050 h 2547450"/>
                <a:gd name="connsiteX107" fmla="*/ 5689600 w 6363048"/>
                <a:gd name="connsiteY107" fmla="*/ 102700 h 2547450"/>
                <a:gd name="connsiteX108" fmla="*/ 5880100 w 6363048"/>
                <a:gd name="connsiteY108" fmla="*/ 96350 h 2547450"/>
                <a:gd name="connsiteX109" fmla="*/ 5930900 w 6363048"/>
                <a:gd name="connsiteY109" fmla="*/ 83650 h 2547450"/>
                <a:gd name="connsiteX110" fmla="*/ 5949950 w 6363048"/>
                <a:gd name="connsiteY110" fmla="*/ 77300 h 2547450"/>
                <a:gd name="connsiteX111" fmla="*/ 5981700 w 6363048"/>
                <a:gd name="connsiteY111" fmla="*/ 70950 h 2547450"/>
                <a:gd name="connsiteX112" fmla="*/ 6057900 w 6363048"/>
                <a:gd name="connsiteY112" fmla="*/ 26500 h 2547450"/>
                <a:gd name="connsiteX113" fmla="*/ 6121400 w 6363048"/>
                <a:gd name="connsiteY113" fmla="*/ 20150 h 2547450"/>
                <a:gd name="connsiteX114" fmla="*/ 6140450 w 6363048"/>
                <a:gd name="connsiteY114" fmla="*/ 13800 h 2547450"/>
                <a:gd name="connsiteX115" fmla="*/ 6159500 w 6363048"/>
                <a:gd name="connsiteY115" fmla="*/ 1100 h 2547450"/>
                <a:gd name="connsiteX116" fmla="*/ 6178550 w 6363048"/>
                <a:gd name="connsiteY116" fmla="*/ 7450 h 2547450"/>
                <a:gd name="connsiteX117" fmla="*/ 6223000 w 6363048"/>
                <a:gd name="connsiteY117" fmla="*/ 13800 h 2547450"/>
                <a:gd name="connsiteX118" fmla="*/ 6242050 w 6363048"/>
                <a:gd name="connsiteY118" fmla="*/ 26500 h 2547450"/>
                <a:gd name="connsiteX119" fmla="*/ 6267450 w 6363048"/>
                <a:gd name="connsiteY119" fmla="*/ 83650 h 2547450"/>
                <a:gd name="connsiteX120" fmla="*/ 6286500 w 6363048"/>
                <a:gd name="connsiteY120" fmla="*/ 90000 h 2547450"/>
                <a:gd name="connsiteX121" fmla="*/ 6337300 w 6363048"/>
                <a:gd name="connsiteY121" fmla="*/ 102700 h 2547450"/>
                <a:gd name="connsiteX122" fmla="*/ 6350000 w 6363048"/>
                <a:gd name="connsiteY122" fmla="*/ 121750 h 2547450"/>
                <a:gd name="connsiteX123" fmla="*/ 6356350 w 6363048"/>
                <a:gd name="connsiteY123" fmla="*/ 153500 h 2547450"/>
                <a:gd name="connsiteX124" fmla="*/ 6362700 w 6363048"/>
                <a:gd name="connsiteY124" fmla="*/ 197950 h 2547450"/>
                <a:gd name="connsiteX0" fmla="*/ 0 w 6363048"/>
                <a:gd name="connsiteY0" fmla="*/ 2547450 h 2547450"/>
                <a:gd name="connsiteX1" fmla="*/ 6350 w 6363048"/>
                <a:gd name="connsiteY1" fmla="*/ 2464900 h 2547450"/>
                <a:gd name="connsiteX2" fmla="*/ 12700 w 6363048"/>
                <a:gd name="connsiteY2" fmla="*/ 2433150 h 2547450"/>
                <a:gd name="connsiteX3" fmla="*/ 31750 w 6363048"/>
                <a:gd name="connsiteY3" fmla="*/ 2414100 h 2547450"/>
                <a:gd name="connsiteX4" fmla="*/ 25400 w 6363048"/>
                <a:gd name="connsiteY4" fmla="*/ 2388700 h 2547450"/>
                <a:gd name="connsiteX5" fmla="*/ 31750 w 6363048"/>
                <a:gd name="connsiteY5" fmla="*/ 2268050 h 2547450"/>
                <a:gd name="connsiteX6" fmla="*/ 50800 w 6363048"/>
                <a:gd name="connsiteY6" fmla="*/ 2198200 h 2547450"/>
                <a:gd name="connsiteX7" fmla="*/ 63500 w 6363048"/>
                <a:gd name="connsiteY7" fmla="*/ 2172800 h 2547450"/>
                <a:gd name="connsiteX8" fmla="*/ 69850 w 6363048"/>
                <a:gd name="connsiteY8" fmla="*/ 2134700 h 2547450"/>
                <a:gd name="connsiteX9" fmla="*/ 82550 w 6363048"/>
                <a:gd name="connsiteY9" fmla="*/ 2109300 h 2547450"/>
                <a:gd name="connsiteX10" fmla="*/ 88900 w 6363048"/>
                <a:gd name="connsiteY10" fmla="*/ 2090250 h 2547450"/>
                <a:gd name="connsiteX11" fmla="*/ 95250 w 6363048"/>
                <a:gd name="connsiteY11" fmla="*/ 1982300 h 2547450"/>
                <a:gd name="connsiteX12" fmla="*/ 101600 w 6363048"/>
                <a:gd name="connsiteY12" fmla="*/ 1931500 h 2547450"/>
                <a:gd name="connsiteX13" fmla="*/ 107950 w 6363048"/>
                <a:gd name="connsiteY13" fmla="*/ 1842600 h 2547450"/>
                <a:gd name="connsiteX14" fmla="*/ 114300 w 6363048"/>
                <a:gd name="connsiteY14" fmla="*/ 1817200 h 2547450"/>
                <a:gd name="connsiteX15" fmla="*/ 120650 w 6363048"/>
                <a:gd name="connsiteY15" fmla="*/ 1785450 h 2547450"/>
                <a:gd name="connsiteX16" fmla="*/ 127000 w 6363048"/>
                <a:gd name="connsiteY16" fmla="*/ 1766400 h 2547450"/>
                <a:gd name="connsiteX17" fmla="*/ 139700 w 6363048"/>
                <a:gd name="connsiteY17" fmla="*/ 1702900 h 2547450"/>
                <a:gd name="connsiteX18" fmla="*/ 158750 w 6363048"/>
                <a:gd name="connsiteY18" fmla="*/ 1645750 h 2547450"/>
                <a:gd name="connsiteX19" fmla="*/ 196850 w 6363048"/>
                <a:gd name="connsiteY19" fmla="*/ 1601300 h 2547450"/>
                <a:gd name="connsiteX20" fmla="*/ 215900 w 6363048"/>
                <a:gd name="connsiteY20" fmla="*/ 1569550 h 2547450"/>
                <a:gd name="connsiteX21" fmla="*/ 228600 w 6363048"/>
                <a:gd name="connsiteY21" fmla="*/ 1537800 h 2547450"/>
                <a:gd name="connsiteX22" fmla="*/ 273050 w 6363048"/>
                <a:gd name="connsiteY22" fmla="*/ 1493350 h 2547450"/>
                <a:gd name="connsiteX23" fmla="*/ 292100 w 6363048"/>
                <a:gd name="connsiteY23" fmla="*/ 1467950 h 2547450"/>
                <a:gd name="connsiteX24" fmla="*/ 311150 w 6363048"/>
                <a:gd name="connsiteY24" fmla="*/ 1423500 h 2547450"/>
                <a:gd name="connsiteX25" fmla="*/ 330200 w 6363048"/>
                <a:gd name="connsiteY25" fmla="*/ 1410800 h 2547450"/>
                <a:gd name="connsiteX26" fmla="*/ 342900 w 6363048"/>
                <a:gd name="connsiteY26" fmla="*/ 1366350 h 2547450"/>
                <a:gd name="connsiteX27" fmla="*/ 361950 w 6363048"/>
                <a:gd name="connsiteY27" fmla="*/ 1353650 h 2547450"/>
                <a:gd name="connsiteX28" fmla="*/ 368300 w 6363048"/>
                <a:gd name="connsiteY28" fmla="*/ 1334600 h 2547450"/>
                <a:gd name="connsiteX29" fmla="*/ 406400 w 6363048"/>
                <a:gd name="connsiteY29" fmla="*/ 1309200 h 2547450"/>
                <a:gd name="connsiteX30" fmla="*/ 419100 w 6363048"/>
                <a:gd name="connsiteY30" fmla="*/ 1290150 h 2547450"/>
                <a:gd name="connsiteX31" fmla="*/ 488950 w 6363048"/>
                <a:gd name="connsiteY31" fmla="*/ 1252050 h 2547450"/>
                <a:gd name="connsiteX32" fmla="*/ 584200 w 6363048"/>
                <a:gd name="connsiteY32" fmla="*/ 1220300 h 2547450"/>
                <a:gd name="connsiteX33" fmla="*/ 641350 w 6363048"/>
                <a:gd name="connsiteY33" fmla="*/ 1201250 h 2547450"/>
                <a:gd name="connsiteX34" fmla="*/ 704850 w 6363048"/>
                <a:gd name="connsiteY34" fmla="*/ 1163150 h 2547450"/>
                <a:gd name="connsiteX35" fmla="*/ 730250 w 6363048"/>
                <a:gd name="connsiteY35" fmla="*/ 1099650 h 2547450"/>
                <a:gd name="connsiteX36" fmla="*/ 749300 w 6363048"/>
                <a:gd name="connsiteY36" fmla="*/ 1093300 h 2547450"/>
                <a:gd name="connsiteX37" fmla="*/ 812800 w 6363048"/>
                <a:gd name="connsiteY37" fmla="*/ 1048850 h 2547450"/>
                <a:gd name="connsiteX38" fmla="*/ 831850 w 6363048"/>
                <a:gd name="connsiteY38" fmla="*/ 1029800 h 2547450"/>
                <a:gd name="connsiteX39" fmla="*/ 857250 w 6363048"/>
                <a:gd name="connsiteY39" fmla="*/ 1023450 h 2547450"/>
                <a:gd name="connsiteX40" fmla="*/ 889000 w 6363048"/>
                <a:gd name="connsiteY40" fmla="*/ 1004400 h 2547450"/>
                <a:gd name="connsiteX41" fmla="*/ 933450 w 6363048"/>
                <a:gd name="connsiteY41" fmla="*/ 979000 h 2547450"/>
                <a:gd name="connsiteX42" fmla="*/ 952500 w 6363048"/>
                <a:gd name="connsiteY42" fmla="*/ 953600 h 2547450"/>
                <a:gd name="connsiteX43" fmla="*/ 984250 w 6363048"/>
                <a:gd name="connsiteY43" fmla="*/ 934550 h 2547450"/>
                <a:gd name="connsiteX44" fmla="*/ 1003300 w 6363048"/>
                <a:gd name="connsiteY44" fmla="*/ 921850 h 2547450"/>
                <a:gd name="connsiteX45" fmla="*/ 1035050 w 6363048"/>
                <a:gd name="connsiteY45" fmla="*/ 883750 h 2547450"/>
                <a:gd name="connsiteX46" fmla="*/ 1054100 w 6363048"/>
                <a:gd name="connsiteY46" fmla="*/ 877400 h 2547450"/>
                <a:gd name="connsiteX47" fmla="*/ 1092200 w 6363048"/>
                <a:gd name="connsiteY47" fmla="*/ 839300 h 2547450"/>
                <a:gd name="connsiteX48" fmla="*/ 1117600 w 6363048"/>
                <a:gd name="connsiteY48" fmla="*/ 826600 h 2547450"/>
                <a:gd name="connsiteX49" fmla="*/ 1143000 w 6363048"/>
                <a:gd name="connsiteY49" fmla="*/ 801200 h 2547450"/>
                <a:gd name="connsiteX50" fmla="*/ 1200150 w 6363048"/>
                <a:gd name="connsiteY50" fmla="*/ 763100 h 2547450"/>
                <a:gd name="connsiteX51" fmla="*/ 1219200 w 6363048"/>
                <a:gd name="connsiteY51" fmla="*/ 756750 h 2547450"/>
                <a:gd name="connsiteX52" fmla="*/ 1250950 w 6363048"/>
                <a:gd name="connsiteY52" fmla="*/ 731350 h 2547450"/>
                <a:gd name="connsiteX53" fmla="*/ 1289050 w 6363048"/>
                <a:gd name="connsiteY53" fmla="*/ 725000 h 2547450"/>
                <a:gd name="connsiteX54" fmla="*/ 1333500 w 6363048"/>
                <a:gd name="connsiteY54" fmla="*/ 680550 h 2547450"/>
                <a:gd name="connsiteX55" fmla="*/ 1352550 w 6363048"/>
                <a:gd name="connsiteY55" fmla="*/ 661500 h 2547450"/>
                <a:gd name="connsiteX56" fmla="*/ 1371600 w 6363048"/>
                <a:gd name="connsiteY56" fmla="*/ 648800 h 2547450"/>
                <a:gd name="connsiteX57" fmla="*/ 1403350 w 6363048"/>
                <a:gd name="connsiteY57" fmla="*/ 610700 h 2547450"/>
                <a:gd name="connsiteX58" fmla="*/ 1416050 w 6363048"/>
                <a:gd name="connsiteY58" fmla="*/ 585300 h 2547450"/>
                <a:gd name="connsiteX59" fmla="*/ 1498600 w 6363048"/>
                <a:gd name="connsiteY59" fmla="*/ 534500 h 2547450"/>
                <a:gd name="connsiteX60" fmla="*/ 1574800 w 6363048"/>
                <a:gd name="connsiteY60" fmla="*/ 515450 h 2547450"/>
                <a:gd name="connsiteX61" fmla="*/ 1606550 w 6363048"/>
                <a:gd name="connsiteY61" fmla="*/ 496400 h 2547450"/>
                <a:gd name="connsiteX62" fmla="*/ 1631950 w 6363048"/>
                <a:gd name="connsiteY62" fmla="*/ 483700 h 2547450"/>
                <a:gd name="connsiteX63" fmla="*/ 1651000 w 6363048"/>
                <a:gd name="connsiteY63" fmla="*/ 471000 h 2547450"/>
                <a:gd name="connsiteX64" fmla="*/ 1670050 w 6363048"/>
                <a:gd name="connsiteY64" fmla="*/ 451950 h 2547450"/>
                <a:gd name="connsiteX65" fmla="*/ 1701800 w 6363048"/>
                <a:gd name="connsiteY65" fmla="*/ 439250 h 2547450"/>
                <a:gd name="connsiteX66" fmla="*/ 1873250 w 6363048"/>
                <a:gd name="connsiteY66" fmla="*/ 331300 h 2547450"/>
                <a:gd name="connsiteX67" fmla="*/ 1917700 w 6363048"/>
                <a:gd name="connsiteY67" fmla="*/ 324950 h 2547450"/>
                <a:gd name="connsiteX68" fmla="*/ 1949450 w 6363048"/>
                <a:gd name="connsiteY68" fmla="*/ 312250 h 2547450"/>
                <a:gd name="connsiteX69" fmla="*/ 2044700 w 6363048"/>
                <a:gd name="connsiteY69" fmla="*/ 286850 h 2547450"/>
                <a:gd name="connsiteX70" fmla="*/ 2108200 w 6363048"/>
                <a:gd name="connsiteY70" fmla="*/ 280500 h 2547450"/>
                <a:gd name="connsiteX71" fmla="*/ 2152650 w 6363048"/>
                <a:gd name="connsiteY71" fmla="*/ 274150 h 2547450"/>
                <a:gd name="connsiteX72" fmla="*/ 2400300 w 6363048"/>
                <a:gd name="connsiteY72" fmla="*/ 261450 h 2547450"/>
                <a:gd name="connsiteX73" fmla="*/ 2419350 w 6363048"/>
                <a:gd name="connsiteY73" fmla="*/ 255100 h 2547450"/>
                <a:gd name="connsiteX74" fmla="*/ 2482850 w 6363048"/>
                <a:gd name="connsiteY74" fmla="*/ 248750 h 2547450"/>
                <a:gd name="connsiteX75" fmla="*/ 2540000 w 6363048"/>
                <a:gd name="connsiteY75" fmla="*/ 229700 h 2547450"/>
                <a:gd name="connsiteX76" fmla="*/ 2679700 w 6363048"/>
                <a:gd name="connsiteY76" fmla="*/ 217000 h 2547450"/>
                <a:gd name="connsiteX77" fmla="*/ 2781300 w 6363048"/>
                <a:gd name="connsiteY77" fmla="*/ 204300 h 2547450"/>
                <a:gd name="connsiteX78" fmla="*/ 2863850 w 6363048"/>
                <a:gd name="connsiteY78" fmla="*/ 197950 h 2547450"/>
                <a:gd name="connsiteX79" fmla="*/ 3187700 w 6363048"/>
                <a:gd name="connsiteY79" fmla="*/ 185250 h 2547450"/>
                <a:gd name="connsiteX80" fmla="*/ 3263900 w 6363048"/>
                <a:gd name="connsiteY80" fmla="*/ 172550 h 2547450"/>
                <a:gd name="connsiteX81" fmla="*/ 3498850 w 6363048"/>
                <a:gd name="connsiteY81" fmla="*/ 159850 h 2547450"/>
                <a:gd name="connsiteX82" fmla="*/ 3733800 w 6363048"/>
                <a:gd name="connsiteY82" fmla="*/ 140800 h 2547450"/>
                <a:gd name="connsiteX83" fmla="*/ 3803650 w 6363048"/>
                <a:gd name="connsiteY83" fmla="*/ 128100 h 2547450"/>
                <a:gd name="connsiteX84" fmla="*/ 4057650 w 6363048"/>
                <a:gd name="connsiteY84" fmla="*/ 121750 h 2547450"/>
                <a:gd name="connsiteX85" fmla="*/ 4387850 w 6363048"/>
                <a:gd name="connsiteY85" fmla="*/ 121750 h 2547450"/>
                <a:gd name="connsiteX86" fmla="*/ 4425950 w 6363048"/>
                <a:gd name="connsiteY86" fmla="*/ 128100 h 2547450"/>
                <a:gd name="connsiteX87" fmla="*/ 4514850 w 6363048"/>
                <a:gd name="connsiteY87" fmla="*/ 134450 h 2547450"/>
                <a:gd name="connsiteX88" fmla="*/ 4597400 w 6363048"/>
                <a:gd name="connsiteY88" fmla="*/ 147150 h 2547450"/>
                <a:gd name="connsiteX89" fmla="*/ 4648200 w 6363048"/>
                <a:gd name="connsiteY89" fmla="*/ 159850 h 2547450"/>
                <a:gd name="connsiteX90" fmla="*/ 4660900 w 6363048"/>
                <a:gd name="connsiteY90" fmla="*/ 178900 h 2547450"/>
                <a:gd name="connsiteX91" fmla="*/ 4679950 w 6363048"/>
                <a:gd name="connsiteY91" fmla="*/ 185250 h 2547450"/>
                <a:gd name="connsiteX92" fmla="*/ 4730750 w 6363048"/>
                <a:gd name="connsiteY92" fmla="*/ 204300 h 2547450"/>
                <a:gd name="connsiteX93" fmla="*/ 4749800 w 6363048"/>
                <a:gd name="connsiteY93" fmla="*/ 217000 h 2547450"/>
                <a:gd name="connsiteX94" fmla="*/ 4768850 w 6363048"/>
                <a:gd name="connsiteY94" fmla="*/ 223350 h 2547450"/>
                <a:gd name="connsiteX95" fmla="*/ 4826000 w 6363048"/>
                <a:gd name="connsiteY95" fmla="*/ 236050 h 2547450"/>
                <a:gd name="connsiteX96" fmla="*/ 5022850 w 6363048"/>
                <a:gd name="connsiteY96" fmla="*/ 229700 h 2547450"/>
                <a:gd name="connsiteX97" fmla="*/ 5181600 w 6363048"/>
                <a:gd name="connsiteY97" fmla="*/ 210650 h 2547450"/>
                <a:gd name="connsiteX98" fmla="*/ 5200650 w 6363048"/>
                <a:gd name="connsiteY98" fmla="*/ 197950 h 2547450"/>
                <a:gd name="connsiteX99" fmla="*/ 5327650 w 6363048"/>
                <a:gd name="connsiteY99" fmla="*/ 172550 h 2547450"/>
                <a:gd name="connsiteX100" fmla="*/ 5410200 w 6363048"/>
                <a:gd name="connsiteY100" fmla="*/ 153500 h 2547450"/>
                <a:gd name="connsiteX101" fmla="*/ 5473700 w 6363048"/>
                <a:gd name="connsiteY101" fmla="*/ 147150 h 2547450"/>
                <a:gd name="connsiteX102" fmla="*/ 5492750 w 6363048"/>
                <a:gd name="connsiteY102" fmla="*/ 140800 h 2547450"/>
                <a:gd name="connsiteX103" fmla="*/ 5626100 w 6363048"/>
                <a:gd name="connsiteY103" fmla="*/ 128100 h 2547450"/>
                <a:gd name="connsiteX104" fmla="*/ 5645150 w 6363048"/>
                <a:gd name="connsiteY104" fmla="*/ 115400 h 2547450"/>
                <a:gd name="connsiteX105" fmla="*/ 5670550 w 6363048"/>
                <a:gd name="connsiteY105" fmla="*/ 109050 h 2547450"/>
                <a:gd name="connsiteX106" fmla="*/ 5689600 w 6363048"/>
                <a:gd name="connsiteY106" fmla="*/ 102700 h 2547450"/>
                <a:gd name="connsiteX107" fmla="*/ 5880100 w 6363048"/>
                <a:gd name="connsiteY107" fmla="*/ 96350 h 2547450"/>
                <a:gd name="connsiteX108" fmla="*/ 5930900 w 6363048"/>
                <a:gd name="connsiteY108" fmla="*/ 83650 h 2547450"/>
                <a:gd name="connsiteX109" fmla="*/ 5949950 w 6363048"/>
                <a:gd name="connsiteY109" fmla="*/ 77300 h 2547450"/>
                <a:gd name="connsiteX110" fmla="*/ 5981700 w 6363048"/>
                <a:gd name="connsiteY110" fmla="*/ 70950 h 2547450"/>
                <a:gd name="connsiteX111" fmla="*/ 6057900 w 6363048"/>
                <a:gd name="connsiteY111" fmla="*/ 26500 h 2547450"/>
                <a:gd name="connsiteX112" fmla="*/ 6121400 w 6363048"/>
                <a:gd name="connsiteY112" fmla="*/ 20150 h 2547450"/>
                <a:gd name="connsiteX113" fmla="*/ 6140450 w 6363048"/>
                <a:gd name="connsiteY113" fmla="*/ 13800 h 2547450"/>
                <a:gd name="connsiteX114" fmla="*/ 6159500 w 6363048"/>
                <a:gd name="connsiteY114" fmla="*/ 1100 h 2547450"/>
                <a:gd name="connsiteX115" fmla="*/ 6178550 w 6363048"/>
                <a:gd name="connsiteY115" fmla="*/ 7450 h 2547450"/>
                <a:gd name="connsiteX116" fmla="*/ 6223000 w 6363048"/>
                <a:gd name="connsiteY116" fmla="*/ 13800 h 2547450"/>
                <a:gd name="connsiteX117" fmla="*/ 6242050 w 6363048"/>
                <a:gd name="connsiteY117" fmla="*/ 26500 h 2547450"/>
                <a:gd name="connsiteX118" fmla="*/ 6267450 w 6363048"/>
                <a:gd name="connsiteY118" fmla="*/ 83650 h 2547450"/>
                <a:gd name="connsiteX119" fmla="*/ 6286500 w 6363048"/>
                <a:gd name="connsiteY119" fmla="*/ 90000 h 2547450"/>
                <a:gd name="connsiteX120" fmla="*/ 6337300 w 6363048"/>
                <a:gd name="connsiteY120" fmla="*/ 102700 h 2547450"/>
                <a:gd name="connsiteX121" fmla="*/ 6350000 w 6363048"/>
                <a:gd name="connsiteY121" fmla="*/ 121750 h 2547450"/>
                <a:gd name="connsiteX122" fmla="*/ 6356350 w 6363048"/>
                <a:gd name="connsiteY122" fmla="*/ 153500 h 2547450"/>
                <a:gd name="connsiteX123" fmla="*/ 6362700 w 6363048"/>
                <a:gd name="connsiteY123" fmla="*/ 197950 h 2547450"/>
                <a:gd name="connsiteX0" fmla="*/ 0 w 6363048"/>
                <a:gd name="connsiteY0" fmla="*/ 2547450 h 2547450"/>
                <a:gd name="connsiteX1" fmla="*/ 6350 w 6363048"/>
                <a:gd name="connsiteY1" fmla="*/ 2464900 h 2547450"/>
                <a:gd name="connsiteX2" fmla="*/ 12700 w 6363048"/>
                <a:gd name="connsiteY2" fmla="*/ 2433150 h 2547450"/>
                <a:gd name="connsiteX3" fmla="*/ 31750 w 6363048"/>
                <a:gd name="connsiteY3" fmla="*/ 2414100 h 2547450"/>
                <a:gd name="connsiteX4" fmla="*/ 25400 w 6363048"/>
                <a:gd name="connsiteY4" fmla="*/ 2388700 h 2547450"/>
                <a:gd name="connsiteX5" fmla="*/ 31750 w 6363048"/>
                <a:gd name="connsiteY5" fmla="*/ 2268050 h 2547450"/>
                <a:gd name="connsiteX6" fmla="*/ 50800 w 6363048"/>
                <a:gd name="connsiteY6" fmla="*/ 2198200 h 2547450"/>
                <a:gd name="connsiteX7" fmla="*/ 63500 w 6363048"/>
                <a:gd name="connsiteY7" fmla="*/ 2172800 h 2547450"/>
                <a:gd name="connsiteX8" fmla="*/ 69850 w 6363048"/>
                <a:gd name="connsiteY8" fmla="*/ 2134700 h 2547450"/>
                <a:gd name="connsiteX9" fmla="*/ 82550 w 6363048"/>
                <a:gd name="connsiteY9" fmla="*/ 2109300 h 2547450"/>
                <a:gd name="connsiteX10" fmla="*/ 88900 w 6363048"/>
                <a:gd name="connsiteY10" fmla="*/ 2090250 h 2547450"/>
                <a:gd name="connsiteX11" fmla="*/ 95250 w 6363048"/>
                <a:gd name="connsiteY11" fmla="*/ 1982300 h 2547450"/>
                <a:gd name="connsiteX12" fmla="*/ 101600 w 6363048"/>
                <a:gd name="connsiteY12" fmla="*/ 1931500 h 2547450"/>
                <a:gd name="connsiteX13" fmla="*/ 107950 w 6363048"/>
                <a:gd name="connsiteY13" fmla="*/ 1842600 h 2547450"/>
                <a:gd name="connsiteX14" fmla="*/ 114300 w 6363048"/>
                <a:gd name="connsiteY14" fmla="*/ 1817200 h 2547450"/>
                <a:gd name="connsiteX15" fmla="*/ 120650 w 6363048"/>
                <a:gd name="connsiteY15" fmla="*/ 1785450 h 2547450"/>
                <a:gd name="connsiteX16" fmla="*/ 127000 w 6363048"/>
                <a:gd name="connsiteY16" fmla="*/ 1766400 h 2547450"/>
                <a:gd name="connsiteX17" fmla="*/ 139700 w 6363048"/>
                <a:gd name="connsiteY17" fmla="*/ 1702900 h 2547450"/>
                <a:gd name="connsiteX18" fmla="*/ 158750 w 6363048"/>
                <a:gd name="connsiteY18" fmla="*/ 1645750 h 2547450"/>
                <a:gd name="connsiteX19" fmla="*/ 196850 w 6363048"/>
                <a:gd name="connsiteY19" fmla="*/ 1601300 h 2547450"/>
                <a:gd name="connsiteX20" fmla="*/ 215900 w 6363048"/>
                <a:gd name="connsiteY20" fmla="*/ 1569550 h 2547450"/>
                <a:gd name="connsiteX21" fmla="*/ 228600 w 6363048"/>
                <a:gd name="connsiteY21" fmla="*/ 1537800 h 2547450"/>
                <a:gd name="connsiteX22" fmla="*/ 273050 w 6363048"/>
                <a:gd name="connsiteY22" fmla="*/ 1493350 h 2547450"/>
                <a:gd name="connsiteX23" fmla="*/ 292100 w 6363048"/>
                <a:gd name="connsiteY23" fmla="*/ 1467950 h 2547450"/>
                <a:gd name="connsiteX24" fmla="*/ 311150 w 6363048"/>
                <a:gd name="connsiteY24" fmla="*/ 1423500 h 2547450"/>
                <a:gd name="connsiteX25" fmla="*/ 330200 w 6363048"/>
                <a:gd name="connsiteY25" fmla="*/ 1410800 h 2547450"/>
                <a:gd name="connsiteX26" fmla="*/ 342900 w 6363048"/>
                <a:gd name="connsiteY26" fmla="*/ 1366350 h 2547450"/>
                <a:gd name="connsiteX27" fmla="*/ 361950 w 6363048"/>
                <a:gd name="connsiteY27" fmla="*/ 1353650 h 2547450"/>
                <a:gd name="connsiteX28" fmla="*/ 368300 w 6363048"/>
                <a:gd name="connsiteY28" fmla="*/ 1334600 h 2547450"/>
                <a:gd name="connsiteX29" fmla="*/ 406400 w 6363048"/>
                <a:gd name="connsiteY29" fmla="*/ 1309200 h 2547450"/>
                <a:gd name="connsiteX30" fmla="*/ 419100 w 6363048"/>
                <a:gd name="connsiteY30" fmla="*/ 1290150 h 2547450"/>
                <a:gd name="connsiteX31" fmla="*/ 488950 w 6363048"/>
                <a:gd name="connsiteY31" fmla="*/ 1252050 h 2547450"/>
                <a:gd name="connsiteX32" fmla="*/ 584200 w 6363048"/>
                <a:gd name="connsiteY32" fmla="*/ 1220300 h 2547450"/>
                <a:gd name="connsiteX33" fmla="*/ 641350 w 6363048"/>
                <a:gd name="connsiteY33" fmla="*/ 1201250 h 2547450"/>
                <a:gd name="connsiteX34" fmla="*/ 704850 w 6363048"/>
                <a:gd name="connsiteY34" fmla="*/ 1163150 h 2547450"/>
                <a:gd name="connsiteX35" fmla="*/ 730250 w 6363048"/>
                <a:gd name="connsiteY35" fmla="*/ 1099650 h 2547450"/>
                <a:gd name="connsiteX36" fmla="*/ 749300 w 6363048"/>
                <a:gd name="connsiteY36" fmla="*/ 1093300 h 2547450"/>
                <a:gd name="connsiteX37" fmla="*/ 812800 w 6363048"/>
                <a:gd name="connsiteY37" fmla="*/ 1048850 h 2547450"/>
                <a:gd name="connsiteX38" fmla="*/ 831850 w 6363048"/>
                <a:gd name="connsiteY38" fmla="*/ 1029800 h 2547450"/>
                <a:gd name="connsiteX39" fmla="*/ 857250 w 6363048"/>
                <a:gd name="connsiteY39" fmla="*/ 1023450 h 2547450"/>
                <a:gd name="connsiteX40" fmla="*/ 889000 w 6363048"/>
                <a:gd name="connsiteY40" fmla="*/ 1004400 h 2547450"/>
                <a:gd name="connsiteX41" fmla="*/ 933450 w 6363048"/>
                <a:gd name="connsiteY41" fmla="*/ 979000 h 2547450"/>
                <a:gd name="connsiteX42" fmla="*/ 952500 w 6363048"/>
                <a:gd name="connsiteY42" fmla="*/ 953600 h 2547450"/>
                <a:gd name="connsiteX43" fmla="*/ 984250 w 6363048"/>
                <a:gd name="connsiteY43" fmla="*/ 934550 h 2547450"/>
                <a:gd name="connsiteX44" fmla="*/ 1003300 w 6363048"/>
                <a:gd name="connsiteY44" fmla="*/ 921850 h 2547450"/>
                <a:gd name="connsiteX45" fmla="*/ 1035050 w 6363048"/>
                <a:gd name="connsiteY45" fmla="*/ 883750 h 2547450"/>
                <a:gd name="connsiteX46" fmla="*/ 1054100 w 6363048"/>
                <a:gd name="connsiteY46" fmla="*/ 877400 h 2547450"/>
                <a:gd name="connsiteX47" fmla="*/ 1092200 w 6363048"/>
                <a:gd name="connsiteY47" fmla="*/ 839300 h 2547450"/>
                <a:gd name="connsiteX48" fmla="*/ 1117600 w 6363048"/>
                <a:gd name="connsiteY48" fmla="*/ 826600 h 2547450"/>
                <a:gd name="connsiteX49" fmla="*/ 1143000 w 6363048"/>
                <a:gd name="connsiteY49" fmla="*/ 801200 h 2547450"/>
                <a:gd name="connsiteX50" fmla="*/ 1200150 w 6363048"/>
                <a:gd name="connsiteY50" fmla="*/ 763100 h 2547450"/>
                <a:gd name="connsiteX51" fmla="*/ 1219200 w 6363048"/>
                <a:gd name="connsiteY51" fmla="*/ 756750 h 2547450"/>
                <a:gd name="connsiteX52" fmla="*/ 1250950 w 6363048"/>
                <a:gd name="connsiteY52" fmla="*/ 731350 h 2547450"/>
                <a:gd name="connsiteX53" fmla="*/ 1289050 w 6363048"/>
                <a:gd name="connsiteY53" fmla="*/ 725000 h 2547450"/>
                <a:gd name="connsiteX54" fmla="*/ 1333500 w 6363048"/>
                <a:gd name="connsiteY54" fmla="*/ 680550 h 2547450"/>
                <a:gd name="connsiteX55" fmla="*/ 1352550 w 6363048"/>
                <a:gd name="connsiteY55" fmla="*/ 661500 h 2547450"/>
                <a:gd name="connsiteX56" fmla="*/ 1371600 w 6363048"/>
                <a:gd name="connsiteY56" fmla="*/ 648800 h 2547450"/>
                <a:gd name="connsiteX57" fmla="*/ 1403350 w 6363048"/>
                <a:gd name="connsiteY57" fmla="*/ 610700 h 2547450"/>
                <a:gd name="connsiteX58" fmla="*/ 1416050 w 6363048"/>
                <a:gd name="connsiteY58" fmla="*/ 585300 h 2547450"/>
                <a:gd name="connsiteX59" fmla="*/ 1498600 w 6363048"/>
                <a:gd name="connsiteY59" fmla="*/ 534500 h 2547450"/>
                <a:gd name="connsiteX60" fmla="*/ 1574800 w 6363048"/>
                <a:gd name="connsiteY60" fmla="*/ 515450 h 2547450"/>
                <a:gd name="connsiteX61" fmla="*/ 1606550 w 6363048"/>
                <a:gd name="connsiteY61" fmla="*/ 496400 h 2547450"/>
                <a:gd name="connsiteX62" fmla="*/ 1631950 w 6363048"/>
                <a:gd name="connsiteY62" fmla="*/ 483700 h 2547450"/>
                <a:gd name="connsiteX63" fmla="*/ 1651000 w 6363048"/>
                <a:gd name="connsiteY63" fmla="*/ 471000 h 2547450"/>
                <a:gd name="connsiteX64" fmla="*/ 1670050 w 6363048"/>
                <a:gd name="connsiteY64" fmla="*/ 451950 h 2547450"/>
                <a:gd name="connsiteX65" fmla="*/ 1873250 w 6363048"/>
                <a:gd name="connsiteY65" fmla="*/ 331300 h 2547450"/>
                <a:gd name="connsiteX66" fmla="*/ 1917700 w 6363048"/>
                <a:gd name="connsiteY66" fmla="*/ 324950 h 2547450"/>
                <a:gd name="connsiteX67" fmla="*/ 1949450 w 6363048"/>
                <a:gd name="connsiteY67" fmla="*/ 312250 h 2547450"/>
                <a:gd name="connsiteX68" fmla="*/ 2044700 w 6363048"/>
                <a:gd name="connsiteY68" fmla="*/ 286850 h 2547450"/>
                <a:gd name="connsiteX69" fmla="*/ 2108200 w 6363048"/>
                <a:gd name="connsiteY69" fmla="*/ 280500 h 2547450"/>
                <a:gd name="connsiteX70" fmla="*/ 2152650 w 6363048"/>
                <a:gd name="connsiteY70" fmla="*/ 274150 h 2547450"/>
                <a:gd name="connsiteX71" fmla="*/ 2400300 w 6363048"/>
                <a:gd name="connsiteY71" fmla="*/ 261450 h 2547450"/>
                <a:gd name="connsiteX72" fmla="*/ 2419350 w 6363048"/>
                <a:gd name="connsiteY72" fmla="*/ 255100 h 2547450"/>
                <a:gd name="connsiteX73" fmla="*/ 2482850 w 6363048"/>
                <a:gd name="connsiteY73" fmla="*/ 248750 h 2547450"/>
                <a:gd name="connsiteX74" fmla="*/ 2540000 w 6363048"/>
                <a:gd name="connsiteY74" fmla="*/ 229700 h 2547450"/>
                <a:gd name="connsiteX75" fmla="*/ 2679700 w 6363048"/>
                <a:gd name="connsiteY75" fmla="*/ 217000 h 2547450"/>
                <a:gd name="connsiteX76" fmla="*/ 2781300 w 6363048"/>
                <a:gd name="connsiteY76" fmla="*/ 204300 h 2547450"/>
                <a:gd name="connsiteX77" fmla="*/ 2863850 w 6363048"/>
                <a:gd name="connsiteY77" fmla="*/ 197950 h 2547450"/>
                <a:gd name="connsiteX78" fmla="*/ 3187700 w 6363048"/>
                <a:gd name="connsiteY78" fmla="*/ 185250 h 2547450"/>
                <a:gd name="connsiteX79" fmla="*/ 3263900 w 6363048"/>
                <a:gd name="connsiteY79" fmla="*/ 172550 h 2547450"/>
                <a:gd name="connsiteX80" fmla="*/ 3498850 w 6363048"/>
                <a:gd name="connsiteY80" fmla="*/ 159850 h 2547450"/>
                <a:gd name="connsiteX81" fmla="*/ 3733800 w 6363048"/>
                <a:gd name="connsiteY81" fmla="*/ 140800 h 2547450"/>
                <a:gd name="connsiteX82" fmla="*/ 3803650 w 6363048"/>
                <a:gd name="connsiteY82" fmla="*/ 128100 h 2547450"/>
                <a:gd name="connsiteX83" fmla="*/ 4057650 w 6363048"/>
                <a:gd name="connsiteY83" fmla="*/ 121750 h 2547450"/>
                <a:gd name="connsiteX84" fmla="*/ 4387850 w 6363048"/>
                <a:gd name="connsiteY84" fmla="*/ 121750 h 2547450"/>
                <a:gd name="connsiteX85" fmla="*/ 4425950 w 6363048"/>
                <a:gd name="connsiteY85" fmla="*/ 128100 h 2547450"/>
                <a:gd name="connsiteX86" fmla="*/ 4514850 w 6363048"/>
                <a:gd name="connsiteY86" fmla="*/ 134450 h 2547450"/>
                <a:gd name="connsiteX87" fmla="*/ 4597400 w 6363048"/>
                <a:gd name="connsiteY87" fmla="*/ 147150 h 2547450"/>
                <a:gd name="connsiteX88" fmla="*/ 4648200 w 6363048"/>
                <a:gd name="connsiteY88" fmla="*/ 159850 h 2547450"/>
                <a:gd name="connsiteX89" fmla="*/ 4660900 w 6363048"/>
                <a:gd name="connsiteY89" fmla="*/ 178900 h 2547450"/>
                <a:gd name="connsiteX90" fmla="*/ 4679950 w 6363048"/>
                <a:gd name="connsiteY90" fmla="*/ 185250 h 2547450"/>
                <a:gd name="connsiteX91" fmla="*/ 4730750 w 6363048"/>
                <a:gd name="connsiteY91" fmla="*/ 204300 h 2547450"/>
                <a:gd name="connsiteX92" fmla="*/ 4749800 w 6363048"/>
                <a:gd name="connsiteY92" fmla="*/ 217000 h 2547450"/>
                <a:gd name="connsiteX93" fmla="*/ 4768850 w 6363048"/>
                <a:gd name="connsiteY93" fmla="*/ 223350 h 2547450"/>
                <a:gd name="connsiteX94" fmla="*/ 4826000 w 6363048"/>
                <a:gd name="connsiteY94" fmla="*/ 236050 h 2547450"/>
                <a:gd name="connsiteX95" fmla="*/ 5022850 w 6363048"/>
                <a:gd name="connsiteY95" fmla="*/ 229700 h 2547450"/>
                <a:gd name="connsiteX96" fmla="*/ 5181600 w 6363048"/>
                <a:gd name="connsiteY96" fmla="*/ 210650 h 2547450"/>
                <a:gd name="connsiteX97" fmla="*/ 5200650 w 6363048"/>
                <a:gd name="connsiteY97" fmla="*/ 197950 h 2547450"/>
                <a:gd name="connsiteX98" fmla="*/ 5327650 w 6363048"/>
                <a:gd name="connsiteY98" fmla="*/ 172550 h 2547450"/>
                <a:gd name="connsiteX99" fmla="*/ 5410200 w 6363048"/>
                <a:gd name="connsiteY99" fmla="*/ 153500 h 2547450"/>
                <a:gd name="connsiteX100" fmla="*/ 5473700 w 6363048"/>
                <a:gd name="connsiteY100" fmla="*/ 147150 h 2547450"/>
                <a:gd name="connsiteX101" fmla="*/ 5492750 w 6363048"/>
                <a:gd name="connsiteY101" fmla="*/ 140800 h 2547450"/>
                <a:gd name="connsiteX102" fmla="*/ 5626100 w 6363048"/>
                <a:gd name="connsiteY102" fmla="*/ 128100 h 2547450"/>
                <a:gd name="connsiteX103" fmla="*/ 5645150 w 6363048"/>
                <a:gd name="connsiteY103" fmla="*/ 115400 h 2547450"/>
                <a:gd name="connsiteX104" fmla="*/ 5670550 w 6363048"/>
                <a:gd name="connsiteY104" fmla="*/ 109050 h 2547450"/>
                <a:gd name="connsiteX105" fmla="*/ 5689600 w 6363048"/>
                <a:gd name="connsiteY105" fmla="*/ 102700 h 2547450"/>
                <a:gd name="connsiteX106" fmla="*/ 5880100 w 6363048"/>
                <a:gd name="connsiteY106" fmla="*/ 96350 h 2547450"/>
                <a:gd name="connsiteX107" fmla="*/ 5930900 w 6363048"/>
                <a:gd name="connsiteY107" fmla="*/ 83650 h 2547450"/>
                <a:gd name="connsiteX108" fmla="*/ 5949950 w 6363048"/>
                <a:gd name="connsiteY108" fmla="*/ 77300 h 2547450"/>
                <a:gd name="connsiteX109" fmla="*/ 5981700 w 6363048"/>
                <a:gd name="connsiteY109" fmla="*/ 70950 h 2547450"/>
                <a:gd name="connsiteX110" fmla="*/ 6057900 w 6363048"/>
                <a:gd name="connsiteY110" fmla="*/ 26500 h 2547450"/>
                <a:gd name="connsiteX111" fmla="*/ 6121400 w 6363048"/>
                <a:gd name="connsiteY111" fmla="*/ 20150 h 2547450"/>
                <a:gd name="connsiteX112" fmla="*/ 6140450 w 6363048"/>
                <a:gd name="connsiteY112" fmla="*/ 13800 h 2547450"/>
                <a:gd name="connsiteX113" fmla="*/ 6159500 w 6363048"/>
                <a:gd name="connsiteY113" fmla="*/ 1100 h 2547450"/>
                <a:gd name="connsiteX114" fmla="*/ 6178550 w 6363048"/>
                <a:gd name="connsiteY114" fmla="*/ 7450 h 2547450"/>
                <a:gd name="connsiteX115" fmla="*/ 6223000 w 6363048"/>
                <a:gd name="connsiteY115" fmla="*/ 13800 h 2547450"/>
                <a:gd name="connsiteX116" fmla="*/ 6242050 w 6363048"/>
                <a:gd name="connsiteY116" fmla="*/ 26500 h 2547450"/>
                <a:gd name="connsiteX117" fmla="*/ 6267450 w 6363048"/>
                <a:gd name="connsiteY117" fmla="*/ 83650 h 2547450"/>
                <a:gd name="connsiteX118" fmla="*/ 6286500 w 6363048"/>
                <a:gd name="connsiteY118" fmla="*/ 90000 h 2547450"/>
                <a:gd name="connsiteX119" fmla="*/ 6337300 w 6363048"/>
                <a:gd name="connsiteY119" fmla="*/ 102700 h 2547450"/>
                <a:gd name="connsiteX120" fmla="*/ 6350000 w 6363048"/>
                <a:gd name="connsiteY120" fmla="*/ 121750 h 2547450"/>
                <a:gd name="connsiteX121" fmla="*/ 6356350 w 6363048"/>
                <a:gd name="connsiteY121" fmla="*/ 153500 h 2547450"/>
                <a:gd name="connsiteX122" fmla="*/ 6362700 w 6363048"/>
                <a:gd name="connsiteY122" fmla="*/ 197950 h 2547450"/>
                <a:gd name="connsiteX0" fmla="*/ 0 w 6363048"/>
                <a:gd name="connsiteY0" fmla="*/ 2547450 h 2547450"/>
                <a:gd name="connsiteX1" fmla="*/ 6350 w 6363048"/>
                <a:gd name="connsiteY1" fmla="*/ 2464900 h 2547450"/>
                <a:gd name="connsiteX2" fmla="*/ 12700 w 6363048"/>
                <a:gd name="connsiteY2" fmla="*/ 2433150 h 2547450"/>
                <a:gd name="connsiteX3" fmla="*/ 31750 w 6363048"/>
                <a:gd name="connsiteY3" fmla="*/ 2414100 h 2547450"/>
                <a:gd name="connsiteX4" fmla="*/ 25400 w 6363048"/>
                <a:gd name="connsiteY4" fmla="*/ 2388700 h 2547450"/>
                <a:gd name="connsiteX5" fmla="*/ 31750 w 6363048"/>
                <a:gd name="connsiteY5" fmla="*/ 2268050 h 2547450"/>
                <a:gd name="connsiteX6" fmla="*/ 50800 w 6363048"/>
                <a:gd name="connsiteY6" fmla="*/ 2198200 h 2547450"/>
                <a:gd name="connsiteX7" fmla="*/ 63500 w 6363048"/>
                <a:gd name="connsiteY7" fmla="*/ 2172800 h 2547450"/>
                <a:gd name="connsiteX8" fmla="*/ 69850 w 6363048"/>
                <a:gd name="connsiteY8" fmla="*/ 2134700 h 2547450"/>
                <a:gd name="connsiteX9" fmla="*/ 82550 w 6363048"/>
                <a:gd name="connsiteY9" fmla="*/ 2109300 h 2547450"/>
                <a:gd name="connsiteX10" fmla="*/ 88900 w 6363048"/>
                <a:gd name="connsiteY10" fmla="*/ 2090250 h 2547450"/>
                <a:gd name="connsiteX11" fmla="*/ 95250 w 6363048"/>
                <a:gd name="connsiteY11" fmla="*/ 1982300 h 2547450"/>
                <a:gd name="connsiteX12" fmla="*/ 101600 w 6363048"/>
                <a:gd name="connsiteY12" fmla="*/ 1931500 h 2547450"/>
                <a:gd name="connsiteX13" fmla="*/ 107950 w 6363048"/>
                <a:gd name="connsiteY13" fmla="*/ 1842600 h 2547450"/>
                <a:gd name="connsiteX14" fmla="*/ 114300 w 6363048"/>
                <a:gd name="connsiteY14" fmla="*/ 1817200 h 2547450"/>
                <a:gd name="connsiteX15" fmla="*/ 120650 w 6363048"/>
                <a:gd name="connsiteY15" fmla="*/ 1785450 h 2547450"/>
                <a:gd name="connsiteX16" fmla="*/ 127000 w 6363048"/>
                <a:gd name="connsiteY16" fmla="*/ 1766400 h 2547450"/>
                <a:gd name="connsiteX17" fmla="*/ 139700 w 6363048"/>
                <a:gd name="connsiteY17" fmla="*/ 1702900 h 2547450"/>
                <a:gd name="connsiteX18" fmla="*/ 158750 w 6363048"/>
                <a:gd name="connsiteY18" fmla="*/ 1645750 h 2547450"/>
                <a:gd name="connsiteX19" fmla="*/ 196850 w 6363048"/>
                <a:gd name="connsiteY19" fmla="*/ 1601300 h 2547450"/>
                <a:gd name="connsiteX20" fmla="*/ 215900 w 6363048"/>
                <a:gd name="connsiteY20" fmla="*/ 1569550 h 2547450"/>
                <a:gd name="connsiteX21" fmla="*/ 228600 w 6363048"/>
                <a:gd name="connsiteY21" fmla="*/ 1537800 h 2547450"/>
                <a:gd name="connsiteX22" fmla="*/ 273050 w 6363048"/>
                <a:gd name="connsiteY22" fmla="*/ 1493350 h 2547450"/>
                <a:gd name="connsiteX23" fmla="*/ 292100 w 6363048"/>
                <a:gd name="connsiteY23" fmla="*/ 1467950 h 2547450"/>
                <a:gd name="connsiteX24" fmla="*/ 311150 w 6363048"/>
                <a:gd name="connsiteY24" fmla="*/ 1423500 h 2547450"/>
                <a:gd name="connsiteX25" fmla="*/ 330200 w 6363048"/>
                <a:gd name="connsiteY25" fmla="*/ 1410800 h 2547450"/>
                <a:gd name="connsiteX26" fmla="*/ 342900 w 6363048"/>
                <a:gd name="connsiteY26" fmla="*/ 1366350 h 2547450"/>
                <a:gd name="connsiteX27" fmla="*/ 361950 w 6363048"/>
                <a:gd name="connsiteY27" fmla="*/ 1353650 h 2547450"/>
                <a:gd name="connsiteX28" fmla="*/ 368300 w 6363048"/>
                <a:gd name="connsiteY28" fmla="*/ 1334600 h 2547450"/>
                <a:gd name="connsiteX29" fmla="*/ 406400 w 6363048"/>
                <a:gd name="connsiteY29" fmla="*/ 1309200 h 2547450"/>
                <a:gd name="connsiteX30" fmla="*/ 419100 w 6363048"/>
                <a:gd name="connsiteY30" fmla="*/ 1290150 h 2547450"/>
                <a:gd name="connsiteX31" fmla="*/ 488950 w 6363048"/>
                <a:gd name="connsiteY31" fmla="*/ 1252050 h 2547450"/>
                <a:gd name="connsiteX32" fmla="*/ 584200 w 6363048"/>
                <a:gd name="connsiteY32" fmla="*/ 1220300 h 2547450"/>
                <a:gd name="connsiteX33" fmla="*/ 641350 w 6363048"/>
                <a:gd name="connsiteY33" fmla="*/ 1201250 h 2547450"/>
                <a:gd name="connsiteX34" fmla="*/ 704850 w 6363048"/>
                <a:gd name="connsiteY34" fmla="*/ 1163150 h 2547450"/>
                <a:gd name="connsiteX35" fmla="*/ 730250 w 6363048"/>
                <a:gd name="connsiteY35" fmla="*/ 1099650 h 2547450"/>
                <a:gd name="connsiteX36" fmla="*/ 749300 w 6363048"/>
                <a:gd name="connsiteY36" fmla="*/ 1093300 h 2547450"/>
                <a:gd name="connsiteX37" fmla="*/ 812800 w 6363048"/>
                <a:gd name="connsiteY37" fmla="*/ 1048850 h 2547450"/>
                <a:gd name="connsiteX38" fmla="*/ 831850 w 6363048"/>
                <a:gd name="connsiteY38" fmla="*/ 1029800 h 2547450"/>
                <a:gd name="connsiteX39" fmla="*/ 857250 w 6363048"/>
                <a:gd name="connsiteY39" fmla="*/ 1023450 h 2547450"/>
                <a:gd name="connsiteX40" fmla="*/ 889000 w 6363048"/>
                <a:gd name="connsiteY40" fmla="*/ 1004400 h 2547450"/>
                <a:gd name="connsiteX41" fmla="*/ 933450 w 6363048"/>
                <a:gd name="connsiteY41" fmla="*/ 979000 h 2547450"/>
                <a:gd name="connsiteX42" fmla="*/ 952500 w 6363048"/>
                <a:gd name="connsiteY42" fmla="*/ 953600 h 2547450"/>
                <a:gd name="connsiteX43" fmla="*/ 984250 w 6363048"/>
                <a:gd name="connsiteY43" fmla="*/ 934550 h 2547450"/>
                <a:gd name="connsiteX44" fmla="*/ 1003300 w 6363048"/>
                <a:gd name="connsiteY44" fmla="*/ 921850 h 2547450"/>
                <a:gd name="connsiteX45" fmla="*/ 1035050 w 6363048"/>
                <a:gd name="connsiteY45" fmla="*/ 883750 h 2547450"/>
                <a:gd name="connsiteX46" fmla="*/ 1054100 w 6363048"/>
                <a:gd name="connsiteY46" fmla="*/ 877400 h 2547450"/>
                <a:gd name="connsiteX47" fmla="*/ 1092200 w 6363048"/>
                <a:gd name="connsiteY47" fmla="*/ 839300 h 2547450"/>
                <a:gd name="connsiteX48" fmla="*/ 1117600 w 6363048"/>
                <a:gd name="connsiteY48" fmla="*/ 826600 h 2547450"/>
                <a:gd name="connsiteX49" fmla="*/ 1143000 w 6363048"/>
                <a:gd name="connsiteY49" fmla="*/ 801200 h 2547450"/>
                <a:gd name="connsiteX50" fmla="*/ 1200150 w 6363048"/>
                <a:gd name="connsiteY50" fmla="*/ 763100 h 2547450"/>
                <a:gd name="connsiteX51" fmla="*/ 1219200 w 6363048"/>
                <a:gd name="connsiteY51" fmla="*/ 756750 h 2547450"/>
                <a:gd name="connsiteX52" fmla="*/ 1250950 w 6363048"/>
                <a:gd name="connsiteY52" fmla="*/ 731350 h 2547450"/>
                <a:gd name="connsiteX53" fmla="*/ 1289050 w 6363048"/>
                <a:gd name="connsiteY53" fmla="*/ 725000 h 2547450"/>
                <a:gd name="connsiteX54" fmla="*/ 1333500 w 6363048"/>
                <a:gd name="connsiteY54" fmla="*/ 680550 h 2547450"/>
                <a:gd name="connsiteX55" fmla="*/ 1352550 w 6363048"/>
                <a:gd name="connsiteY55" fmla="*/ 661500 h 2547450"/>
                <a:gd name="connsiteX56" fmla="*/ 1371600 w 6363048"/>
                <a:gd name="connsiteY56" fmla="*/ 648800 h 2547450"/>
                <a:gd name="connsiteX57" fmla="*/ 1403350 w 6363048"/>
                <a:gd name="connsiteY57" fmla="*/ 610700 h 2547450"/>
                <a:gd name="connsiteX58" fmla="*/ 1416050 w 6363048"/>
                <a:gd name="connsiteY58" fmla="*/ 585300 h 2547450"/>
                <a:gd name="connsiteX59" fmla="*/ 1498600 w 6363048"/>
                <a:gd name="connsiteY59" fmla="*/ 534500 h 2547450"/>
                <a:gd name="connsiteX60" fmla="*/ 1574800 w 6363048"/>
                <a:gd name="connsiteY60" fmla="*/ 515450 h 2547450"/>
                <a:gd name="connsiteX61" fmla="*/ 1606550 w 6363048"/>
                <a:gd name="connsiteY61" fmla="*/ 496400 h 2547450"/>
                <a:gd name="connsiteX62" fmla="*/ 1651000 w 6363048"/>
                <a:gd name="connsiteY62" fmla="*/ 471000 h 2547450"/>
                <a:gd name="connsiteX63" fmla="*/ 1670050 w 6363048"/>
                <a:gd name="connsiteY63" fmla="*/ 451950 h 2547450"/>
                <a:gd name="connsiteX64" fmla="*/ 1873250 w 6363048"/>
                <a:gd name="connsiteY64" fmla="*/ 331300 h 2547450"/>
                <a:gd name="connsiteX65" fmla="*/ 1917700 w 6363048"/>
                <a:gd name="connsiteY65" fmla="*/ 324950 h 2547450"/>
                <a:gd name="connsiteX66" fmla="*/ 1949450 w 6363048"/>
                <a:gd name="connsiteY66" fmla="*/ 312250 h 2547450"/>
                <a:gd name="connsiteX67" fmla="*/ 2044700 w 6363048"/>
                <a:gd name="connsiteY67" fmla="*/ 286850 h 2547450"/>
                <a:gd name="connsiteX68" fmla="*/ 2108200 w 6363048"/>
                <a:gd name="connsiteY68" fmla="*/ 280500 h 2547450"/>
                <a:gd name="connsiteX69" fmla="*/ 2152650 w 6363048"/>
                <a:gd name="connsiteY69" fmla="*/ 274150 h 2547450"/>
                <a:gd name="connsiteX70" fmla="*/ 2400300 w 6363048"/>
                <a:gd name="connsiteY70" fmla="*/ 261450 h 2547450"/>
                <a:gd name="connsiteX71" fmla="*/ 2419350 w 6363048"/>
                <a:gd name="connsiteY71" fmla="*/ 255100 h 2547450"/>
                <a:gd name="connsiteX72" fmla="*/ 2482850 w 6363048"/>
                <a:gd name="connsiteY72" fmla="*/ 248750 h 2547450"/>
                <a:gd name="connsiteX73" fmla="*/ 2540000 w 6363048"/>
                <a:gd name="connsiteY73" fmla="*/ 229700 h 2547450"/>
                <a:gd name="connsiteX74" fmla="*/ 2679700 w 6363048"/>
                <a:gd name="connsiteY74" fmla="*/ 217000 h 2547450"/>
                <a:gd name="connsiteX75" fmla="*/ 2781300 w 6363048"/>
                <a:gd name="connsiteY75" fmla="*/ 204300 h 2547450"/>
                <a:gd name="connsiteX76" fmla="*/ 2863850 w 6363048"/>
                <a:gd name="connsiteY76" fmla="*/ 197950 h 2547450"/>
                <a:gd name="connsiteX77" fmla="*/ 3187700 w 6363048"/>
                <a:gd name="connsiteY77" fmla="*/ 185250 h 2547450"/>
                <a:gd name="connsiteX78" fmla="*/ 3263900 w 6363048"/>
                <a:gd name="connsiteY78" fmla="*/ 172550 h 2547450"/>
                <a:gd name="connsiteX79" fmla="*/ 3498850 w 6363048"/>
                <a:gd name="connsiteY79" fmla="*/ 159850 h 2547450"/>
                <a:gd name="connsiteX80" fmla="*/ 3733800 w 6363048"/>
                <a:gd name="connsiteY80" fmla="*/ 140800 h 2547450"/>
                <a:gd name="connsiteX81" fmla="*/ 3803650 w 6363048"/>
                <a:gd name="connsiteY81" fmla="*/ 128100 h 2547450"/>
                <a:gd name="connsiteX82" fmla="*/ 4057650 w 6363048"/>
                <a:gd name="connsiteY82" fmla="*/ 121750 h 2547450"/>
                <a:gd name="connsiteX83" fmla="*/ 4387850 w 6363048"/>
                <a:gd name="connsiteY83" fmla="*/ 121750 h 2547450"/>
                <a:gd name="connsiteX84" fmla="*/ 4425950 w 6363048"/>
                <a:gd name="connsiteY84" fmla="*/ 128100 h 2547450"/>
                <a:gd name="connsiteX85" fmla="*/ 4514850 w 6363048"/>
                <a:gd name="connsiteY85" fmla="*/ 134450 h 2547450"/>
                <a:gd name="connsiteX86" fmla="*/ 4597400 w 6363048"/>
                <a:gd name="connsiteY86" fmla="*/ 147150 h 2547450"/>
                <a:gd name="connsiteX87" fmla="*/ 4648200 w 6363048"/>
                <a:gd name="connsiteY87" fmla="*/ 159850 h 2547450"/>
                <a:gd name="connsiteX88" fmla="*/ 4660900 w 6363048"/>
                <a:gd name="connsiteY88" fmla="*/ 178900 h 2547450"/>
                <a:gd name="connsiteX89" fmla="*/ 4679950 w 6363048"/>
                <a:gd name="connsiteY89" fmla="*/ 185250 h 2547450"/>
                <a:gd name="connsiteX90" fmla="*/ 4730750 w 6363048"/>
                <a:gd name="connsiteY90" fmla="*/ 204300 h 2547450"/>
                <a:gd name="connsiteX91" fmla="*/ 4749800 w 6363048"/>
                <a:gd name="connsiteY91" fmla="*/ 217000 h 2547450"/>
                <a:gd name="connsiteX92" fmla="*/ 4768850 w 6363048"/>
                <a:gd name="connsiteY92" fmla="*/ 223350 h 2547450"/>
                <a:gd name="connsiteX93" fmla="*/ 4826000 w 6363048"/>
                <a:gd name="connsiteY93" fmla="*/ 236050 h 2547450"/>
                <a:gd name="connsiteX94" fmla="*/ 5022850 w 6363048"/>
                <a:gd name="connsiteY94" fmla="*/ 229700 h 2547450"/>
                <a:gd name="connsiteX95" fmla="*/ 5181600 w 6363048"/>
                <a:gd name="connsiteY95" fmla="*/ 210650 h 2547450"/>
                <a:gd name="connsiteX96" fmla="*/ 5200650 w 6363048"/>
                <a:gd name="connsiteY96" fmla="*/ 197950 h 2547450"/>
                <a:gd name="connsiteX97" fmla="*/ 5327650 w 6363048"/>
                <a:gd name="connsiteY97" fmla="*/ 172550 h 2547450"/>
                <a:gd name="connsiteX98" fmla="*/ 5410200 w 6363048"/>
                <a:gd name="connsiteY98" fmla="*/ 153500 h 2547450"/>
                <a:gd name="connsiteX99" fmla="*/ 5473700 w 6363048"/>
                <a:gd name="connsiteY99" fmla="*/ 147150 h 2547450"/>
                <a:gd name="connsiteX100" fmla="*/ 5492750 w 6363048"/>
                <a:gd name="connsiteY100" fmla="*/ 140800 h 2547450"/>
                <a:gd name="connsiteX101" fmla="*/ 5626100 w 6363048"/>
                <a:gd name="connsiteY101" fmla="*/ 128100 h 2547450"/>
                <a:gd name="connsiteX102" fmla="*/ 5645150 w 6363048"/>
                <a:gd name="connsiteY102" fmla="*/ 115400 h 2547450"/>
                <a:gd name="connsiteX103" fmla="*/ 5670550 w 6363048"/>
                <a:gd name="connsiteY103" fmla="*/ 109050 h 2547450"/>
                <a:gd name="connsiteX104" fmla="*/ 5689600 w 6363048"/>
                <a:gd name="connsiteY104" fmla="*/ 102700 h 2547450"/>
                <a:gd name="connsiteX105" fmla="*/ 5880100 w 6363048"/>
                <a:gd name="connsiteY105" fmla="*/ 96350 h 2547450"/>
                <a:gd name="connsiteX106" fmla="*/ 5930900 w 6363048"/>
                <a:gd name="connsiteY106" fmla="*/ 83650 h 2547450"/>
                <a:gd name="connsiteX107" fmla="*/ 5949950 w 6363048"/>
                <a:gd name="connsiteY107" fmla="*/ 77300 h 2547450"/>
                <a:gd name="connsiteX108" fmla="*/ 5981700 w 6363048"/>
                <a:gd name="connsiteY108" fmla="*/ 70950 h 2547450"/>
                <a:gd name="connsiteX109" fmla="*/ 6057900 w 6363048"/>
                <a:gd name="connsiteY109" fmla="*/ 26500 h 2547450"/>
                <a:gd name="connsiteX110" fmla="*/ 6121400 w 6363048"/>
                <a:gd name="connsiteY110" fmla="*/ 20150 h 2547450"/>
                <a:gd name="connsiteX111" fmla="*/ 6140450 w 6363048"/>
                <a:gd name="connsiteY111" fmla="*/ 13800 h 2547450"/>
                <a:gd name="connsiteX112" fmla="*/ 6159500 w 6363048"/>
                <a:gd name="connsiteY112" fmla="*/ 1100 h 2547450"/>
                <a:gd name="connsiteX113" fmla="*/ 6178550 w 6363048"/>
                <a:gd name="connsiteY113" fmla="*/ 7450 h 2547450"/>
                <a:gd name="connsiteX114" fmla="*/ 6223000 w 6363048"/>
                <a:gd name="connsiteY114" fmla="*/ 13800 h 2547450"/>
                <a:gd name="connsiteX115" fmla="*/ 6242050 w 6363048"/>
                <a:gd name="connsiteY115" fmla="*/ 26500 h 2547450"/>
                <a:gd name="connsiteX116" fmla="*/ 6267450 w 6363048"/>
                <a:gd name="connsiteY116" fmla="*/ 83650 h 2547450"/>
                <a:gd name="connsiteX117" fmla="*/ 6286500 w 6363048"/>
                <a:gd name="connsiteY117" fmla="*/ 90000 h 2547450"/>
                <a:gd name="connsiteX118" fmla="*/ 6337300 w 6363048"/>
                <a:gd name="connsiteY118" fmla="*/ 102700 h 2547450"/>
                <a:gd name="connsiteX119" fmla="*/ 6350000 w 6363048"/>
                <a:gd name="connsiteY119" fmla="*/ 121750 h 2547450"/>
                <a:gd name="connsiteX120" fmla="*/ 6356350 w 6363048"/>
                <a:gd name="connsiteY120" fmla="*/ 153500 h 2547450"/>
                <a:gd name="connsiteX121" fmla="*/ 6362700 w 6363048"/>
                <a:gd name="connsiteY121" fmla="*/ 197950 h 2547450"/>
                <a:gd name="connsiteX0" fmla="*/ 0 w 6363048"/>
                <a:gd name="connsiteY0" fmla="*/ 2547450 h 2547450"/>
                <a:gd name="connsiteX1" fmla="*/ 6350 w 6363048"/>
                <a:gd name="connsiteY1" fmla="*/ 2464900 h 2547450"/>
                <a:gd name="connsiteX2" fmla="*/ 12700 w 6363048"/>
                <a:gd name="connsiteY2" fmla="*/ 2433150 h 2547450"/>
                <a:gd name="connsiteX3" fmla="*/ 31750 w 6363048"/>
                <a:gd name="connsiteY3" fmla="*/ 2414100 h 2547450"/>
                <a:gd name="connsiteX4" fmla="*/ 25400 w 6363048"/>
                <a:gd name="connsiteY4" fmla="*/ 2388700 h 2547450"/>
                <a:gd name="connsiteX5" fmla="*/ 31750 w 6363048"/>
                <a:gd name="connsiteY5" fmla="*/ 2268050 h 2547450"/>
                <a:gd name="connsiteX6" fmla="*/ 50800 w 6363048"/>
                <a:gd name="connsiteY6" fmla="*/ 2198200 h 2547450"/>
                <a:gd name="connsiteX7" fmla="*/ 63500 w 6363048"/>
                <a:gd name="connsiteY7" fmla="*/ 2172800 h 2547450"/>
                <a:gd name="connsiteX8" fmla="*/ 69850 w 6363048"/>
                <a:gd name="connsiteY8" fmla="*/ 2134700 h 2547450"/>
                <a:gd name="connsiteX9" fmla="*/ 82550 w 6363048"/>
                <a:gd name="connsiteY9" fmla="*/ 2109300 h 2547450"/>
                <a:gd name="connsiteX10" fmla="*/ 88900 w 6363048"/>
                <a:gd name="connsiteY10" fmla="*/ 2090250 h 2547450"/>
                <a:gd name="connsiteX11" fmla="*/ 95250 w 6363048"/>
                <a:gd name="connsiteY11" fmla="*/ 1982300 h 2547450"/>
                <a:gd name="connsiteX12" fmla="*/ 101600 w 6363048"/>
                <a:gd name="connsiteY12" fmla="*/ 1931500 h 2547450"/>
                <a:gd name="connsiteX13" fmla="*/ 107950 w 6363048"/>
                <a:gd name="connsiteY13" fmla="*/ 1842600 h 2547450"/>
                <a:gd name="connsiteX14" fmla="*/ 114300 w 6363048"/>
                <a:gd name="connsiteY14" fmla="*/ 1817200 h 2547450"/>
                <a:gd name="connsiteX15" fmla="*/ 120650 w 6363048"/>
                <a:gd name="connsiteY15" fmla="*/ 1785450 h 2547450"/>
                <a:gd name="connsiteX16" fmla="*/ 127000 w 6363048"/>
                <a:gd name="connsiteY16" fmla="*/ 1766400 h 2547450"/>
                <a:gd name="connsiteX17" fmla="*/ 139700 w 6363048"/>
                <a:gd name="connsiteY17" fmla="*/ 1702900 h 2547450"/>
                <a:gd name="connsiteX18" fmla="*/ 158750 w 6363048"/>
                <a:gd name="connsiteY18" fmla="*/ 1645750 h 2547450"/>
                <a:gd name="connsiteX19" fmla="*/ 196850 w 6363048"/>
                <a:gd name="connsiteY19" fmla="*/ 1601300 h 2547450"/>
                <a:gd name="connsiteX20" fmla="*/ 215900 w 6363048"/>
                <a:gd name="connsiteY20" fmla="*/ 1569550 h 2547450"/>
                <a:gd name="connsiteX21" fmla="*/ 228600 w 6363048"/>
                <a:gd name="connsiteY21" fmla="*/ 1537800 h 2547450"/>
                <a:gd name="connsiteX22" fmla="*/ 273050 w 6363048"/>
                <a:gd name="connsiteY22" fmla="*/ 1493350 h 2547450"/>
                <a:gd name="connsiteX23" fmla="*/ 292100 w 6363048"/>
                <a:gd name="connsiteY23" fmla="*/ 1467950 h 2547450"/>
                <a:gd name="connsiteX24" fmla="*/ 311150 w 6363048"/>
                <a:gd name="connsiteY24" fmla="*/ 1423500 h 2547450"/>
                <a:gd name="connsiteX25" fmla="*/ 330200 w 6363048"/>
                <a:gd name="connsiteY25" fmla="*/ 1410800 h 2547450"/>
                <a:gd name="connsiteX26" fmla="*/ 342900 w 6363048"/>
                <a:gd name="connsiteY26" fmla="*/ 1366350 h 2547450"/>
                <a:gd name="connsiteX27" fmla="*/ 361950 w 6363048"/>
                <a:gd name="connsiteY27" fmla="*/ 1353650 h 2547450"/>
                <a:gd name="connsiteX28" fmla="*/ 368300 w 6363048"/>
                <a:gd name="connsiteY28" fmla="*/ 1334600 h 2547450"/>
                <a:gd name="connsiteX29" fmla="*/ 406400 w 6363048"/>
                <a:gd name="connsiteY29" fmla="*/ 1309200 h 2547450"/>
                <a:gd name="connsiteX30" fmla="*/ 419100 w 6363048"/>
                <a:gd name="connsiteY30" fmla="*/ 1290150 h 2547450"/>
                <a:gd name="connsiteX31" fmla="*/ 488950 w 6363048"/>
                <a:gd name="connsiteY31" fmla="*/ 1252050 h 2547450"/>
                <a:gd name="connsiteX32" fmla="*/ 584200 w 6363048"/>
                <a:gd name="connsiteY32" fmla="*/ 1220300 h 2547450"/>
                <a:gd name="connsiteX33" fmla="*/ 641350 w 6363048"/>
                <a:gd name="connsiteY33" fmla="*/ 1201250 h 2547450"/>
                <a:gd name="connsiteX34" fmla="*/ 704850 w 6363048"/>
                <a:gd name="connsiteY34" fmla="*/ 1163150 h 2547450"/>
                <a:gd name="connsiteX35" fmla="*/ 730250 w 6363048"/>
                <a:gd name="connsiteY35" fmla="*/ 1099650 h 2547450"/>
                <a:gd name="connsiteX36" fmla="*/ 749300 w 6363048"/>
                <a:gd name="connsiteY36" fmla="*/ 1093300 h 2547450"/>
                <a:gd name="connsiteX37" fmla="*/ 812800 w 6363048"/>
                <a:gd name="connsiteY37" fmla="*/ 1048850 h 2547450"/>
                <a:gd name="connsiteX38" fmla="*/ 831850 w 6363048"/>
                <a:gd name="connsiteY38" fmla="*/ 1029800 h 2547450"/>
                <a:gd name="connsiteX39" fmla="*/ 857250 w 6363048"/>
                <a:gd name="connsiteY39" fmla="*/ 1023450 h 2547450"/>
                <a:gd name="connsiteX40" fmla="*/ 889000 w 6363048"/>
                <a:gd name="connsiteY40" fmla="*/ 1004400 h 2547450"/>
                <a:gd name="connsiteX41" fmla="*/ 933450 w 6363048"/>
                <a:gd name="connsiteY41" fmla="*/ 979000 h 2547450"/>
                <a:gd name="connsiteX42" fmla="*/ 952500 w 6363048"/>
                <a:gd name="connsiteY42" fmla="*/ 953600 h 2547450"/>
                <a:gd name="connsiteX43" fmla="*/ 984250 w 6363048"/>
                <a:gd name="connsiteY43" fmla="*/ 934550 h 2547450"/>
                <a:gd name="connsiteX44" fmla="*/ 1003300 w 6363048"/>
                <a:gd name="connsiteY44" fmla="*/ 921850 h 2547450"/>
                <a:gd name="connsiteX45" fmla="*/ 1035050 w 6363048"/>
                <a:gd name="connsiteY45" fmla="*/ 883750 h 2547450"/>
                <a:gd name="connsiteX46" fmla="*/ 1054100 w 6363048"/>
                <a:gd name="connsiteY46" fmla="*/ 877400 h 2547450"/>
                <a:gd name="connsiteX47" fmla="*/ 1092200 w 6363048"/>
                <a:gd name="connsiteY47" fmla="*/ 839300 h 2547450"/>
                <a:gd name="connsiteX48" fmla="*/ 1117600 w 6363048"/>
                <a:gd name="connsiteY48" fmla="*/ 826600 h 2547450"/>
                <a:gd name="connsiteX49" fmla="*/ 1143000 w 6363048"/>
                <a:gd name="connsiteY49" fmla="*/ 801200 h 2547450"/>
                <a:gd name="connsiteX50" fmla="*/ 1200150 w 6363048"/>
                <a:gd name="connsiteY50" fmla="*/ 763100 h 2547450"/>
                <a:gd name="connsiteX51" fmla="*/ 1219200 w 6363048"/>
                <a:gd name="connsiteY51" fmla="*/ 756750 h 2547450"/>
                <a:gd name="connsiteX52" fmla="*/ 1250950 w 6363048"/>
                <a:gd name="connsiteY52" fmla="*/ 731350 h 2547450"/>
                <a:gd name="connsiteX53" fmla="*/ 1289050 w 6363048"/>
                <a:gd name="connsiteY53" fmla="*/ 725000 h 2547450"/>
                <a:gd name="connsiteX54" fmla="*/ 1333500 w 6363048"/>
                <a:gd name="connsiteY54" fmla="*/ 680550 h 2547450"/>
                <a:gd name="connsiteX55" fmla="*/ 1352550 w 6363048"/>
                <a:gd name="connsiteY55" fmla="*/ 661500 h 2547450"/>
                <a:gd name="connsiteX56" fmla="*/ 1371600 w 6363048"/>
                <a:gd name="connsiteY56" fmla="*/ 648800 h 2547450"/>
                <a:gd name="connsiteX57" fmla="*/ 1403350 w 6363048"/>
                <a:gd name="connsiteY57" fmla="*/ 610700 h 2547450"/>
                <a:gd name="connsiteX58" fmla="*/ 1416050 w 6363048"/>
                <a:gd name="connsiteY58" fmla="*/ 585300 h 2547450"/>
                <a:gd name="connsiteX59" fmla="*/ 1498600 w 6363048"/>
                <a:gd name="connsiteY59" fmla="*/ 534500 h 2547450"/>
                <a:gd name="connsiteX60" fmla="*/ 1574800 w 6363048"/>
                <a:gd name="connsiteY60" fmla="*/ 515450 h 2547450"/>
                <a:gd name="connsiteX61" fmla="*/ 1651000 w 6363048"/>
                <a:gd name="connsiteY61" fmla="*/ 471000 h 2547450"/>
                <a:gd name="connsiteX62" fmla="*/ 1670050 w 6363048"/>
                <a:gd name="connsiteY62" fmla="*/ 451950 h 2547450"/>
                <a:gd name="connsiteX63" fmla="*/ 1873250 w 6363048"/>
                <a:gd name="connsiteY63" fmla="*/ 331300 h 2547450"/>
                <a:gd name="connsiteX64" fmla="*/ 1917700 w 6363048"/>
                <a:gd name="connsiteY64" fmla="*/ 324950 h 2547450"/>
                <a:gd name="connsiteX65" fmla="*/ 1949450 w 6363048"/>
                <a:gd name="connsiteY65" fmla="*/ 312250 h 2547450"/>
                <a:gd name="connsiteX66" fmla="*/ 2044700 w 6363048"/>
                <a:gd name="connsiteY66" fmla="*/ 286850 h 2547450"/>
                <a:gd name="connsiteX67" fmla="*/ 2108200 w 6363048"/>
                <a:gd name="connsiteY67" fmla="*/ 280500 h 2547450"/>
                <a:gd name="connsiteX68" fmla="*/ 2152650 w 6363048"/>
                <a:gd name="connsiteY68" fmla="*/ 274150 h 2547450"/>
                <a:gd name="connsiteX69" fmla="*/ 2400300 w 6363048"/>
                <a:gd name="connsiteY69" fmla="*/ 261450 h 2547450"/>
                <a:gd name="connsiteX70" fmla="*/ 2419350 w 6363048"/>
                <a:gd name="connsiteY70" fmla="*/ 255100 h 2547450"/>
                <a:gd name="connsiteX71" fmla="*/ 2482850 w 6363048"/>
                <a:gd name="connsiteY71" fmla="*/ 248750 h 2547450"/>
                <a:gd name="connsiteX72" fmla="*/ 2540000 w 6363048"/>
                <a:gd name="connsiteY72" fmla="*/ 229700 h 2547450"/>
                <a:gd name="connsiteX73" fmla="*/ 2679700 w 6363048"/>
                <a:gd name="connsiteY73" fmla="*/ 217000 h 2547450"/>
                <a:gd name="connsiteX74" fmla="*/ 2781300 w 6363048"/>
                <a:gd name="connsiteY74" fmla="*/ 204300 h 2547450"/>
                <a:gd name="connsiteX75" fmla="*/ 2863850 w 6363048"/>
                <a:gd name="connsiteY75" fmla="*/ 197950 h 2547450"/>
                <a:gd name="connsiteX76" fmla="*/ 3187700 w 6363048"/>
                <a:gd name="connsiteY76" fmla="*/ 185250 h 2547450"/>
                <a:gd name="connsiteX77" fmla="*/ 3263900 w 6363048"/>
                <a:gd name="connsiteY77" fmla="*/ 172550 h 2547450"/>
                <a:gd name="connsiteX78" fmla="*/ 3498850 w 6363048"/>
                <a:gd name="connsiteY78" fmla="*/ 159850 h 2547450"/>
                <a:gd name="connsiteX79" fmla="*/ 3733800 w 6363048"/>
                <a:gd name="connsiteY79" fmla="*/ 140800 h 2547450"/>
                <a:gd name="connsiteX80" fmla="*/ 3803650 w 6363048"/>
                <a:gd name="connsiteY80" fmla="*/ 128100 h 2547450"/>
                <a:gd name="connsiteX81" fmla="*/ 4057650 w 6363048"/>
                <a:gd name="connsiteY81" fmla="*/ 121750 h 2547450"/>
                <a:gd name="connsiteX82" fmla="*/ 4387850 w 6363048"/>
                <a:gd name="connsiteY82" fmla="*/ 121750 h 2547450"/>
                <a:gd name="connsiteX83" fmla="*/ 4425950 w 6363048"/>
                <a:gd name="connsiteY83" fmla="*/ 128100 h 2547450"/>
                <a:gd name="connsiteX84" fmla="*/ 4514850 w 6363048"/>
                <a:gd name="connsiteY84" fmla="*/ 134450 h 2547450"/>
                <a:gd name="connsiteX85" fmla="*/ 4597400 w 6363048"/>
                <a:gd name="connsiteY85" fmla="*/ 147150 h 2547450"/>
                <a:gd name="connsiteX86" fmla="*/ 4648200 w 6363048"/>
                <a:gd name="connsiteY86" fmla="*/ 159850 h 2547450"/>
                <a:gd name="connsiteX87" fmla="*/ 4660900 w 6363048"/>
                <a:gd name="connsiteY87" fmla="*/ 178900 h 2547450"/>
                <a:gd name="connsiteX88" fmla="*/ 4679950 w 6363048"/>
                <a:gd name="connsiteY88" fmla="*/ 185250 h 2547450"/>
                <a:gd name="connsiteX89" fmla="*/ 4730750 w 6363048"/>
                <a:gd name="connsiteY89" fmla="*/ 204300 h 2547450"/>
                <a:gd name="connsiteX90" fmla="*/ 4749800 w 6363048"/>
                <a:gd name="connsiteY90" fmla="*/ 217000 h 2547450"/>
                <a:gd name="connsiteX91" fmla="*/ 4768850 w 6363048"/>
                <a:gd name="connsiteY91" fmla="*/ 223350 h 2547450"/>
                <a:gd name="connsiteX92" fmla="*/ 4826000 w 6363048"/>
                <a:gd name="connsiteY92" fmla="*/ 236050 h 2547450"/>
                <a:gd name="connsiteX93" fmla="*/ 5022850 w 6363048"/>
                <a:gd name="connsiteY93" fmla="*/ 229700 h 2547450"/>
                <a:gd name="connsiteX94" fmla="*/ 5181600 w 6363048"/>
                <a:gd name="connsiteY94" fmla="*/ 210650 h 2547450"/>
                <a:gd name="connsiteX95" fmla="*/ 5200650 w 6363048"/>
                <a:gd name="connsiteY95" fmla="*/ 197950 h 2547450"/>
                <a:gd name="connsiteX96" fmla="*/ 5327650 w 6363048"/>
                <a:gd name="connsiteY96" fmla="*/ 172550 h 2547450"/>
                <a:gd name="connsiteX97" fmla="*/ 5410200 w 6363048"/>
                <a:gd name="connsiteY97" fmla="*/ 153500 h 2547450"/>
                <a:gd name="connsiteX98" fmla="*/ 5473700 w 6363048"/>
                <a:gd name="connsiteY98" fmla="*/ 147150 h 2547450"/>
                <a:gd name="connsiteX99" fmla="*/ 5492750 w 6363048"/>
                <a:gd name="connsiteY99" fmla="*/ 140800 h 2547450"/>
                <a:gd name="connsiteX100" fmla="*/ 5626100 w 6363048"/>
                <a:gd name="connsiteY100" fmla="*/ 128100 h 2547450"/>
                <a:gd name="connsiteX101" fmla="*/ 5645150 w 6363048"/>
                <a:gd name="connsiteY101" fmla="*/ 115400 h 2547450"/>
                <a:gd name="connsiteX102" fmla="*/ 5670550 w 6363048"/>
                <a:gd name="connsiteY102" fmla="*/ 109050 h 2547450"/>
                <a:gd name="connsiteX103" fmla="*/ 5689600 w 6363048"/>
                <a:gd name="connsiteY103" fmla="*/ 102700 h 2547450"/>
                <a:gd name="connsiteX104" fmla="*/ 5880100 w 6363048"/>
                <a:gd name="connsiteY104" fmla="*/ 96350 h 2547450"/>
                <a:gd name="connsiteX105" fmla="*/ 5930900 w 6363048"/>
                <a:gd name="connsiteY105" fmla="*/ 83650 h 2547450"/>
                <a:gd name="connsiteX106" fmla="*/ 5949950 w 6363048"/>
                <a:gd name="connsiteY106" fmla="*/ 77300 h 2547450"/>
                <a:gd name="connsiteX107" fmla="*/ 5981700 w 6363048"/>
                <a:gd name="connsiteY107" fmla="*/ 70950 h 2547450"/>
                <a:gd name="connsiteX108" fmla="*/ 6057900 w 6363048"/>
                <a:gd name="connsiteY108" fmla="*/ 26500 h 2547450"/>
                <a:gd name="connsiteX109" fmla="*/ 6121400 w 6363048"/>
                <a:gd name="connsiteY109" fmla="*/ 20150 h 2547450"/>
                <a:gd name="connsiteX110" fmla="*/ 6140450 w 6363048"/>
                <a:gd name="connsiteY110" fmla="*/ 13800 h 2547450"/>
                <a:gd name="connsiteX111" fmla="*/ 6159500 w 6363048"/>
                <a:gd name="connsiteY111" fmla="*/ 1100 h 2547450"/>
                <a:gd name="connsiteX112" fmla="*/ 6178550 w 6363048"/>
                <a:gd name="connsiteY112" fmla="*/ 7450 h 2547450"/>
                <a:gd name="connsiteX113" fmla="*/ 6223000 w 6363048"/>
                <a:gd name="connsiteY113" fmla="*/ 13800 h 2547450"/>
                <a:gd name="connsiteX114" fmla="*/ 6242050 w 6363048"/>
                <a:gd name="connsiteY114" fmla="*/ 26500 h 2547450"/>
                <a:gd name="connsiteX115" fmla="*/ 6267450 w 6363048"/>
                <a:gd name="connsiteY115" fmla="*/ 83650 h 2547450"/>
                <a:gd name="connsiteX116" fmla="*/ 6286500 w 6363048"/>
                <a:gd name="connsiteY116" fmla="*/ 90000 h 2547450"/>
                <a:gd name="connsiteX117" fmla="*/ 6337300 w 6363048"/>
                <a:gd name="connsiteY117" fmla="*/ 102700 h 2547450"/>
                <a:gd name="connsiteX118" fmla="*/ 6350000 w 6363048"/>
                <a:gd name="connsiteY118" fmla="*/ 121750 h 2547450"/>
                <a:gd name="connsiteX119" fmla="*/ 6356350 w 6363048"/>
                <a:gd name="connsiteY119" fmla="*/ 153500 h 2547450"/>
                <a:gd name="connsiteX120" fmla="*/ 6362700 w 6363048"/>
                <a:gd name="connsiteY120" fmla="*/ 197950 h 2547450"/>
                <a:gd name="connsiteX0" fmla="*/ 0 w 6363048"/>
                <a:gd name="connsiteY0" fmla="*/ 2547450 h 2547450"/>
                <a:gd name="connsiteX1" fmla="*/ 6350 w 6363048"/>
                <a:gd name="connsiteY1" fmla="*/ 2464900 h 2547450"/>
                <a:gd name="connsiteX2" fmla="*/ 12700 w 6363048"/>
                <a:gd name="connsiteY2" fmla="*/ 2433150 h 2547450"/>
                <a:gd name="connsiteX3" fmla="*/ 31750 w 6363048"/>
                <a:gd name="connsiteY3" fmla="*/ 2414100 h 2547450"/>
                <a:gd name="connsiteX4" fmla="*/ 25400 w 6363048"/>
                <a:gd name="connsiteY4" fmla="*/ 2388700 h 2547450"/>
                <a:gd name="connsiteX5" fmla="*/ 31750 w 6363048"/>
                <a:gd name="connsiteY5" fmla="*/ 2268050 h 2547450"/>
                <a:gd name="connsiteX6" fmla="*/ 50800 w 6363048"/>
                <a:gd name="connsiteY6" fmla="*/ 2198200 h 2547450"/>
                <a:gd name="connsiteX7" fmla="*/ 63500 w 6363048"/>
                <a:gd name="connsiteY7" fmla="*/ 2172800 h 2547450"/>
                <a:gd name="connsiteX8" fmla="*/ 69850 w 6363048"/>
                <a:gd name="connsiteY8" fmla="*/ 2134700 h 2547450"/>
                <a:gd name="connsiteX9" fmla="*/ 82550 w 6363048"/>
                <a:gd name="connsiteY9" fmla="*/ 2109300 h 2547450"/>
                <a:gd name="connsiteX10" fmla="*/ 88900 w 6363048"/>
                <a:gd name="connsiteY10" fmla="*/ 2090250 h 2547450"/>
                <a:gd name="connsiteX11" fmla="*/ 95250 w 6363048"/>
                <a:gd name="connsiteY11" fmla="*/ 1982300 h 2547450"/>
                <a:gd name="connsiteX12" fmla="*/ 101600 w 6363048"/>
                <a:gd name="connsiteY12" fmla="*/ 1931500 h 2547450"/>
                <a:gd name="connsiteX13" fmla="*/ 107950 w 6363048"/>
                <a:gd name="connsiteY13" fmla="*/ 1842600 h 2547450"/>
                <a:gd name="connsiteX14" fmla="*/ 114300 w 6363048"/>
                <a:gd name="connsiteY14" fmla="*/ 1817200 h 2547450"/>
                <a:gd name="connsiteX15" fmla="*/ 120650 w 6363048"/>
                <a:gd name="connsiteY15" fmla="*/ 1785450 h 2547450"/>
                <a:gd name="connsiteX16" fmla="*/ 127000 w 6363048"/>
                <a:gd name="connsiteY16" fmla="*/ 1766400 h 2547450"/>
                <a:gd name="connsiteX17" fmla="*/ 139700 w 6363048"/>
                <a:gd name="connsiteY17" fmla="*/ 1702900 h 2547450"/>
                <a:gd name="connsiteX18" fmla="*/ 158750 w 6363048"/>
                <a:gd name="connsiteY18" fmla="*/ 1645750 h 2547450"/>
                <a:gd name="connsiteX19" fmla="*/ 196850 w 6363048"/>
                <a:gd name="connsiteY19" fmla="*/ 1601300 h 2547450"/>
                <a:gd name="connsiteX20" fmla="*/ 215900 w 6363048"/>
                <a:gd name="connsiteY20" fmla="*/ 1569550 h 2547450"/>
                <a:gd name="connsiteX21" fmla="*/ 228600 w 6363048"/>
                <a:gd name="connsiteY21" fmla="*/ 1537800 h 2547450"/>
                <a:gd name="connsiteX22" fmla="*/ 273050 w 6363048"/>
                <a:gd name="connsiteY22" fmla="*/ 1493350 h 2547450"/>
                <a:gd name="connsiteX23" fmla="*/ 292100 w 6363048"/>
                <a:gd name="connsiteY23" fmla="*/ 1467950 h 2547450"/>
                <a:gd name="connsiteX24" fmla="*/ 311150 w 6363048"/>
                <a:gd name="connsiteY24" fmla="*/ 1423500 h 2547450"/>
                <a:gd name="connsiteX25" fmla="*/ 330200 w 6363048"/>
                <a:gd name="connsiteY25" fmla="*/ 1410800 h 2547450"/>
                <a:gd name="connsiteX26" fmla="*/ 342900 w 6363048"/>
                <a:gd name="connsiteY26" fmla="*/ 1366350 h 2547450"/>
                <a:gd name="connsiteX27" fmla="*/ 361950 w 6363048"/>
                <a:gd name="connsiteY27" fmla="*/ 1353650 h 2547450"/>
                <a:gd name="connsiteX28" fmla="*/ 368300 w 6363048"/>
                <a:gd name="connsiteY28" fmla="*/ 1334600 h 2547450"/>
                <a:gd name="connsiteX29" fmla="*/ 406400 w 6363048"/>
                <a:gd name="connsiteY29" fmla="*/ 1309200 h 2547450"/>
                <a:gd name="connsiteX30" fmla="*/ 419100 w 6363048"/>
                <a:gd name="connsiteY30" fmla="*/ 1290150 h 2547450"/>
                <a:gd name="connsiteX31" fmla="*/ 488950 w 6363048"/>
                <a:gd name="connsiteY31" fmla="*/ 1252050 h 2547450"/>
                <a:gd name="connsiteX32" fmla="*/ 584200 w 6363048"/>
                <a:gd name="connsiteY32" fmla="*/ 1220300 h 2547450"/>
                <a:gd name="connsiteX33" fmla="*/ 641350 w 6363048"/>
                <a:gd name="connsiteY33" fmla="*/ 1201250 h 2547450"/>
                <a:gd name="connsiteX34" fmla="*/ 704850 w 6363048"/>
                <a:gd name="connsiteY34" fmla="*/ 1163150 h 2547450"/>
                <a:gd name="connsiteX35" fmla="*/ 730250 w 6363048"/>
                <a:gd name="connsiteY35" fmla="*/ 1099650 h 2547450"/>
                <a:gd name="connsiteX36" fmla="*/ 749300 w 6363048"/>
                <a:gd name="connsiteY36" fmla="*/ 1093300 h 2547450"/>
                <a:gd name="connsiteX37" fmla="*/ 812800 w 6363048"/>
                <a:gd name="connsiteY37" fmla="*/ 1048850 h 2547450"/>
                <a:gd name="connsiteX38" fmla="*/ 831850 w 6363048"/>
                <a:gd name="connsiteY38" fmla="*/ 1029800 h 2547450"/>
                <a:gd name="connsiteX39" fmla="*/ 857250 w 6363048"/>
                <a:gd name="connsiteY39" fmla="*/ 1023450 h 2547450"/>
                <a:gd name="connsiteX40" fmla="*/ 889000 w 6363048"/>
                <a:gd name="connsiteY40" fmla="*/ 1004400 h 2547450"/>
                <a:gd name="connsiteX41" fmla="*/ 933450 w 6363048"/>
                <a:gd name="connsiteY41" fmla="*/ 979000 h 2547450"/>
                <a:gd name="connsiteX42" fmla="*/ 952500 w 6363048"/>
                <a:gd name="connsiteY42" fmla="*/ 953600 h 2547450"/>
                <a:gd name="connsiteX43" fmla="*/ 984250 w 6363048"/>
                <a:gd name="connsiteY43" fmla="*/ 934550 h 2547450"/>
                <a:gd name="connsiteX44" fmla="*/ 1003300 w 6363048"/>
                <a:gd name="connsiteY44" fmla="*/ 921850 h 2547450"/>
                <a:gd name="connsiteX45" fmla="*/ 1035050 w 6363048"/>
                <a:gd name="connsiteY45" fmla="*/ 883750 h 2547450"/>
                <a:gd name="connsiteX46" fmla="*/ 1054100 w 6363048"/>
                <a:gd name="connsiteY46" fmla="*/ 877400 h 2547450"/>
                <a:gd name="connsiteX47" fmla="*/ 1092200 w 6363048"/>
                <a:gd name="connsiteY47" fmla="*/ 839300 h 2547450"/>
                <a:gd name="connsiteX48" fmla="*/ 1117600 w 6363048"/>
                <a:gd name="connsiteY48" fmla="*/ 826600 h 2547450"/>
                <a:gd name="connsiteX49" fmla="*/ 1143000 w 6363048"/>
                <a:gd name="connsiteY49" fmla="*/ 801200 h 2547450"/>
                <a:gd name="connsiteX50" fmla="*/ 1200150 w 6363048"/>
                <a:gd name="connsiteY50" fmla="*/ 763100 h 2547450"/>
                <a:gd name="connsiteX51" fmla="*/ 1219200 w 6363048"/>
                <a:gd name="connsiteY51" fmla="*/ 756750 h 2547450"/>
                <a:gd name="connsiteX52" fmla="*/ 1250950 w 6363048"/>
                <a:gd name="connsiteY52" fmla="*/ 731350 h 2547450"/>
                <a:gd name="connsiteX53" fmla="*/ 1289050 w 6363048"/>
                <a:gd name="connsiteY53" fmla="*/ 725000 h 2547450"/>
                <a:gd name="connsiteX54" fmla="*/ 1333500 w 6363048"/>
                <a:gd name="connsiteY54" fmla="*/ 680550 h 2547450"/>
                <a:gd name="connsiteX55" fmla="*/ 1352550 w 6363048"/>
                <a:gd name="connsiteY55" fmla="*/ 661500 h 2547450"/>
                <a:gd name="connsiteX56" fmla="*/ 1371600 w 6363048"/>
                <a:gd name="connsiteY56" fmla="*/ 648800 h 2547450"/>
                <a:gd name="connsiteX57" fmla="*/ 1403350 w 6363048"/>
                <a:gd name="connsiteY57" fmla="*/ 610700 h 2547450"/>
                <a:gd name="connsiteX58" fmla="*/ 1416050 w 6363048"/>
                <a:gd name="connsiteY58" fmla="*/ 585300 h 2547450"/>
                <a:gd name="connsiteX59" fmla="*/ 1498600 w 6363048"/>
                <a:gd name="connsiteY59" fmla="*/ 534500 h 2547450"/>
                <a:gd name="connsiteX60" fmla="*/ 1574800 w 6363048"/>
                <a:gd name="connsiteY60" fmla="*/ 515450 h 2547450"/>
                <a:gd name="connsiteX61" fmla="*/ 1651000 w 6363048"/>
                <a:gd name="connsiteY61" fmla="*/ 471000 h 2547450"/>
                <a:gd name="connsiteX62" fmla="*/ 1670050 w 6363048"/>
                <a:gd name="connsiteY62" fmla="*/ 451950 h 2547450"/>
                <a:gd name="connsiteX63" fmla="*/ 1917700 w 6363048"/>
                <a:gd name="connsiteY63" fmla="*/ 324950 h 2547450"/>
                <a:gd name="connsiteX64" fmla="*/ 1949450 w 6363048"/>
                <a:gd name="connsiteY64" fmla="*/ 312250 h 2547450"/>
                <a:gd name="connsiteX65" fmla="*/ 2044700 w 6363048"/>
                <a:gd name="connsiteY65" fmla="*/ 286850 h 2547450"/>
                <a:gd name="connsiteX66" fmla="*/ 2108200 w 6363048"/>
                <a:gd name="connsiteY66" fmla="*/ 280500 h 2547450"/>
                <a:gd name="connsiteX67" fmla="*/ 2152650 w 6363048"/>
                <a:gd name="connsiteY67" fmla="*/ 274150 h 2547450"/>
                <a:gd name="connsiteX68" fmla="*/ 2400300 w 6363048"/>
                <a:gd name="connsiteY68" fmla="*/ 261450 h 2547450"/>
                <a:gd name="connsiteX69" fmla="*/ 2419350 w 6363048"/>
                <a:gd name="connsiteY69" fmla="*/ 255100 h 2547450"/>
                <a:gd name="connsiteX70" fmla="*/ 2482850 w 6363048"/>
                <a:gd name="connsiteY70" fmla="*/ 248750 h 2547450"/>
                <a:gd name="connsiteX71" fmla="*/ 2540000 w 6363048"/>
                <a:gd name="connsiteY71" fmla="*/ 229700 h 2547450"/>
                <a:gd name="connsiteX72" fmla="*/ 2679700 w 6363048"/>
                <a:gd name="connsiteY72" fmla="*/ 217000 h 2547450"/>
                <a:gd name="connsiteX73" fmla="*/ 2781300 w 6363048"/>
                <a:gd name="connsiteY73" fmla="*/ 204300 h 2547450"/>
                <a:gd name="connsiteX74" fmla="*/ 2863850 w 6363048"/>
                <a:gd name="connsiteY74" fmla="*/ 197950 h 2547450"/>
                <a:gd name="connsiteX75" fmla="*/ 3187700 w 6363048"/>
                <a:gd name="connsiteY75" fmla="*/ 185250 h 2547450"/>
                <a:gd name="connsiteX76" fmla="*/ 3263900 w 6363048"/>
                <a:gd name="connsiteY76" fmla="*/ 172550 h 2547450"/>
                <a:gd name="connsiteX77" fmla="*/ 3498850 w 6363048"/>
                <a:gd name="connsiteY77" fmla="*/ 159850 h 2547450"/>
                <a:gd name="connsiteX78" fmla="*/ 3733800 w 6363048"/>
                <a:gd name="connsiteY78" fmla="*/ 140800 h 2547450"/>
                <a:gd name="connsiteX79" fmla="*/ 3803650 w 6363048"/>
                <a:gd name="connsiteY79" fmla="*/ 128100 h 2547450"/>
                <a:gd name="connsiteX80" fmla="*/ 4057650 w 6363048"/>
                <a:gd name="connsiteY80" fmla="*/ 121750 h 2547450"/>
                <a:gd name="connsiteX81" fmla="*/ 4387850 w 6363048"/>
                <a:gd name="connsiteY81" fmla="*/ 121750 h 2547450"/>
                <a:gd name="connsiteX82" fmla="*/ 4425950 w 6363048"/>
                <a:gd name="connsiteY82" fmla="*/ 128100 h 2547450"/>
                <a:gd name="connsiteX83" fmla="*/ 4514850 w 6363048"/>
                <a:gd name="connsiteY83" fmla="*/ 134450 h 2547450"/>
                <a:gd name="connsiteX84" fmla="*/ 4597400 w 6363048"/>
                <a:gd name="connsiteY84" fmla="*/ 147150 h 2547450"/>
                <a:gd name="connsiteX85" fmla="*/ 4648200 w 6363048"/>
                <a:gd name="connsiteY85" fmla="*/ 159850 h 2547450"/>
                <a:gd name="connsiteX86" fmla="*/ 4660900 w 6363048"/>
                <a:gd name="connsiteY86" fmla="*/ 178900 h 2547450"/>
                <a:gd name="connsiteX87" fmla="*/ 4679950 w 6363048"/>
                <a:gd name="connsiteY87" fmla="*/ 185250 h 2547450"/>
                <a:gd name="connsiteX88" fmla="*/ 4730750 w 6363048"/>
                <a:gd name="connsiteY88" fmla="*/ 204300 h 2547450"/>
                <a:gd name="connsiteX89" fmla="*/ 4749800 w 6363048"/>
                <a:gd name="connsiteY89" fmla="*/ 217000 h 2547450"/>
                <a:gd name="connsiteX90" fmla="*/ 4768850 w 6363048"/>
                <a:gd name="connsiteY90" fmla="*/ 223350 h 2547450"/>
                <a:gd name="connsiteX91" fmla="*/ 4826000 w 6363048"/>
                <a:gd name="connsiteY91" fmla="*/ 236050 h 2547450"/>
                <a:gd name="connsiteX92" fmla="*/ 5022850 w 6363048"/>
                <a:gd name="connsiteY92" fmla="*/ 229700 h 2547450"/>
                <a:gd name="connsiteX93" fmla="*/ 5181600 w 6363048"/>
                <a:gd name="connsiteY93" fmla="*/ 210650 h 2547450"/>
                <a:gd name="connsiteX94" fmla="*/ 5200650 w 6363048"/>
                <a:gd name="connsiteY94" fmla="*/ 197950 h 2547450"/>
                <a:gd name="connsiteX95" fmla="*/ 5327650 w 6363048"/>
                <a:gd name="connsiteY95" fmla="*/ 172550 h 2547450"/>
                <a:gd name="connsiteX96" fmla="*/ 5410200 w 6363048"/>
                <a:gd name="connsiteY96" fmla="*/ 153500 h 2547450"/>
                <a:gd name="connsiteX97" fmla="*/ 5473700 w 6363048"/>
                <a:gd name="connsiteY97" fmla="*/ 147150 h 2547450"/>
                <a:gd name="connsiteX98" fmla="*/ 5492750 w 6363048"/>
                <a:gd name="connsiteY98" fmla="*/ 140800 h 2547450"/>
                <a:gd name="connsiteX99" fmla="*/ 5626100 w 6363048"/>
                <a:gd name="connsiteY99" fmla="*/ 128100 h 2547450"/>
                <a:gd name="connsiteX100" fmla="*/ 5645150 w 6363048"/>
                <a:gd name="connsiteY100" fmla="*/ 115400 h 2547450"/>
                <a:gd name="connsiteX101" fmla="*/ 5670550 w 6363048"/>
                <a:gd name="connsiteY101" fmla="*/ 109050 h 2547450"/>
                <a:gd name="connsiteX102" fmla="*/ 5689600 w 6363048"/>
                <a:gd name="connsiteY102" fmla="*/ 102700 h 2547450"/>
                <a:gd name="connsiteX103" fmla="*/ 5880100 w 6363048"/>
                <a:gd name="connsiteY103" fmla="*/ 96350 h 2547450"/>
                <a:gd name="connsiteX104" fmla="*/ 5930900 w 6363048"/>
                <a:gd name="connsiteY104" fmla="*/ 83650 h 2547450"/>
                <a:gd name="connsiteX105" fmla="*/ 5949950 w 6363048"/>
                <a:gd name="connsiteY105" fmla="*/ 77300 h 2547450"/>
                <a:gd name="connsiteX106" fmla="*/ 5981700 w 6363048"/>
                <a:gd name="connsiteY106" fmla="*/ 70950 h 2547450"/>
                <a:gd name="connsiteX107" fmla="*/ 6057900 w 6363048"/>
                <a:gd name="connsiteY107" fmla="*/ 26500 h 2547450"/>
                <a:gd name="connsiteX108" fmla="*/ 6121400 w 6363048"/>
                <a:gd name="connsiteY108" fmla="*/ 20150 h 2547450"/>
                <a:gd name="connsiteX109" fmla="*/ 6140450 w 6363048"/>
                <a:gd name="connsiteY109" fmla="*/ 13800 h 2547450"/>
                <a:gd name="connsiteX110" fmla="*/ 6159500 w 6363048"/>
                <a:gd name="connsiteY110" fmla="*/ 1100 h 2547450"/>
                <a:gd name="connsiteX111" fmla="*/ 6178550 w 6363048"/>
                <a:gd name="connsiteY111" fmla="*/ 7450 h 2547450"/>
                <a:gd name="connsiteX112" fmla="*/ 6223000 w 6363048"/>
                <a:gd name="connsiteY112" fmla="*/ 13800 h 2547450"/>
                <a:gd name="connsiteX113" fmla="*/ 6242050 w 6363048"/>
                <a:gd name="connsiteY113" fmla="*/ 26500 h 2547450"/>
                <a:gd name="connsiteX114" fmla="*/ 6267450 w 6363048"/>
                <a:gd name="connsiteY114" fmla="*/ 83650 h 2547450"/>
                <a:gd name="connsiteX115" fmla="*/ 6286500 w 6363048"/>
                <a:gd name="connsiteY115" fmla="*/ 90000 h 2547450"/>
                <a:gd name="connsiteX116" fmla="*/ 6337300 w 6363048"/>
                <a:gd name="connsiteY116" fmla="*/ 102700 h 2547450"/>
                <a:gd name="connsiteX117" fmla="*/ 6350000 w 6363048"/>
                <a:gd name="connsiteY117" fmla="*/ 121750 h 2547450"/>
                <a:gd name="connsiteX118" fmla="*/ 6356350 w 6363048"/>
                <a:gd name="connsiteY118" fmla="*/ 153500 h 2547450"/>
                <a:gd name="connsiteX119" fmla="*/ 6362700 w 6363048"/>
                <a:gd name="connsiteY119" fmla="*/ 197950 h 2547450"/>
                <a:gd name="connsiteX0" fmla="*/ 0 w 6363048"/>
                <a:gd name="connsiteY0" fmla="*/ 2547450 h 2547450"/>
                <a:gd name="connsiteX1" fmla="*/ 6350 w 6363048"/>
                <a:gd name="connsiteY1" fmla="*/ 2464900 h 2547450"/>
                <a:gd name="connsiteX2" fmla="*/ 12700 w 6363048"/>
                <a:gd name="connsiteY2" fmla="*/ 2433150 h 2547450"/>
                <a:gd name="connsiteX3" fmla="*/ 31750 w 6363048"/>
                <a:gd name="connsiteY3" fmla="*/ 2414100 h 2547450"/>
                <a:gd name="connsiteX4" fmla="*/ 25400 w 6363048"/>
                <a:gd name="connsiteY4" fmla="*/ 2388700 h 2547450"/>
                <a:gd name="connsiteX5" fmla="*/ 31750 w 6363048"/>
                <a:gd name="connsiteY5" fmla="*/ 2268050 h 2547450"/>
                <a:gd name="connsiteX6" fmla="*/ 50800 w 6363048"/>
                <a:gd name="connsiteY6" fmla="*/ 2198200 h 2547450"/>
                <a:gd name="connsiteX7" fmla="*/ 63500 w 6363048"/>
                <a:gd name="connsiteY7" fmla="*/ 2172800 h 2547450"/>
                <a:gd name="connsiteX8" fmla="*/ 69850 w 6363048"/>
                <a:gd name="connsiteY8" fmla="*/ 2134700 h 2547450"/>
                <a:gd name="connsiteX9" fmla="*/ 82550 w 6363048"/>
                <a:gd name="connsiteY9" fmla="*/ 2109300 h 2547450"/>
                <a:gd name="connsiteX10" fmla="*/ 88900 w 6363048"/>
                <a:gd name="connsiteY10" fmla="*/ 2090250 h 2547450"/>
                <a:gd name="connsiteX11" fmla="*/ 95250 w 6363048"/>
                <a:gd name="connsiteY11" fmla="*/ 1982300 h 2547450"/>
                <a:gd name="connsiteX12" fmla="*/ 101600 w 6363048"/>
                <a:gd name="connsiteY12" fmla="*/ 1931500 h 2547450"/>
                <a:gd name="connsiteX13" fmla="*/ 107950 w 6363048"/>
                <a:gd name="connsiteY13" fmla="*/ 1842600 h 2547450"/>
                <a:gd name="connsiteX14" fmla="*/ 114300 w 6363048"/>
                <a:gd name="connsiteY14" fmla="*/ 1817200 h 2547450"/>
                <a:gd name="connsiteX15" fmla="*/ 120650 w 6363048"/>
                <a:gd name="connsiteY15" fmla="*/ 1785450 h 2547450"/>
                <a:gd name="connsiteX16" fmla="*/ 127000 w 6363048"/>
                <a:gd name="connsiteY16" fmla="*/ 1766400 h 2547450"/>
                <a:gd name="connsiteX17" fmla="*/ 139700 w 6363048"/>
                <a:gd name="connsiteY17" fmla="*/ 1702900 h 2547450"/>
                <a:gd name="connsiteX18" fmla="*/ 158750 w 6363048"/>
                <a:gd name="connsiteY18" fmla="*/ 1645750 h 2547450"/>
                <a:gd name="connsiteX19" fmla="*/ 196850 w 6363048"/>
                <a:gd name="connsiteY19" fmla="*/ 1601300 h 2547450"/>
                <a:gd name="connsiteX20" fmla="*/ 215900 w 6363048"/>
                <a:gd name="connsiteY20" fmla="*/ 1569550 h 2547450"/>
                <a:gd name="connsiteX21" fmla="*/ 228600 w 6363048"/>
                <a:gd name="connsiteY21" fmla="*/ 1537800 h 2547450"/>
                <a:gd name="connsiteX22" fmla="*/ 273050 w 6363048"/>
                <a:gd name="connsiteY22" fmla="*/ 1493350 h 2547450"/>
                <a:gd name="connsiteX23" fmla="*/ 292100 w 6363048"/>
                <a:gd name="connsiteY23" fmla="*/ 1467950 h 2547450"/>
                <a:gd name="connsiteX24" fmla="*/ 311150 w 6363048"/>
                <a:gd name="connsiteY24" fmla="*/ 1423500 h 2547450"/>
                <a:gd name="connsiteX25" fmla="*/ 330200 w 6363048"/>
                <a:gd name="connsiteY25" fmla="*/ 1410800 h 2547450"/>
                <a:gd name="connsiteX26" fmla="*/ 342900 w 6363048"/>
                <a:gd name="connsiteY26" fmla="*/ 1366350 h 2547450"/>
                <a:gd name="connsiteX27" fmla="*/ 361950 w 6363048"/>
                <a:gd name="connsiteY27" fmla="*/ 1353650 h 2547450"/>
                <a:gd name="connsiteX28" fmla="*/ 368300 w 6363048"/>
                <a:gd name="connsiteY28" fmla="*/ 1334600 h 2547450"/>
                <a:gd name="connsiteX29" fmla="*/ 406400 w 6363048"/>
                <a:gd name="connsiteY29" fmla="*/ 1309200 h 2547450"/>
                <a:gd name="connsiteX30" fmla="*/ 419100 w 6363048"/>
                <a:gd name="connsiteY30" fmla="*/ 1290150 h 2547450"/>
                <a:gd name="connsiteX31" fmla="*/ 488950 w 6363048"/>
                <a:gd name="connsiteY31" fmla="*/ 1252050 h 2547450"/>
                <a:gd name="connsiteX32" fmla="*/ 584200 w 6363048"/>
                <a:gd name="connsiteY32" fmla="*/ 1220300 h 2547450"/>
                <a:gd name="connsiteX33" fmla="*/ 641350 w 6363048"/>
                <a:gd name="connsiteY33" fmla="*/ 1201250 h 2547450"/>
                <a:gd name="connsiteX34" fmla="*/ 704850 w 6363048"/>
                <a:gd name="connsiteY34" fmla="*/ 1163150 h 2547450"/>
                <a:gd name="connsiteX35" fmla="*/ 730250 w 6363048"/>
                <a:gd name="connsiteY35" fmla="*/ 1099650 h 2547450"/>
                <a:gd name="connsiteX36" fmla="*/ 749300 w 6363048"/>
                <a:gd name="connsiteY36" fmla="*/ 1093300 h 2547450"/>
                <a:gd name="connsiteX37" fmla="*/ 812800 w 6363048"/>
                <a:gd name="connsiteY37" fmla="*/ 1048850 h 2547450"/>
                <a:gd name="connsiteX38" fmla="*/ 831850 w 6363048"/>
                <a:gd name="connsiteY38" fmla="*/ 1029800 h 2547450"/>
                <a:gd name="connsiteX39" fmla="*/ 857250 w 6363048"/>
                <a:gd name="connsiteY39" fmla="*/ 1023450 h 2547450"/>
                <a:gd name="connsiteX40" fmla="*/ 889000 w 6363048"/>
                <a:gd name="connsiteY40" fmla="*/ 1004400 h 2547450"/>
                <a:gd name="connsiteX41" fmla="*/ 933450 w 6363048"/>
                <a:gd name="connsiteY41" fmla="*/ 979000 h 2547450"/>
                <a:gd name="connsiteX42" fmla="*/ 952500 w 6363048"/>
                <a:gd name="connsiteY42" fmla="*/ 953600 h 2547450"/>
                <a:gd name="connsiteX43" fmla="*/ 984250 w 6363048"/>
                <a:gd name="connsiteY43" fmla="*/ 934550 h 2547450"/>
                <a:gd name="connsiteX44" fmla="*/ 1003300 w 6363048"/>
                <a:gd name="connsiteY44" fmla="*/ 921850 h 2547450"/>
                <a:gd name="connsiteX45" fmla="*/ 1035050 w 6363048"/>
                <a:gd name="connsiteY45" fmla="*/ 883750 h 2547450"/>
                <a:gd name="connsiteX46" fmla="*/ 1054100 w 6363048"/>
                <a:gd name="connsiteY46" fmla="*/ 877400 h 2547450"/>
                <a:gd name="connsiteX47" fmla="*/ 1092200 w 6363048"/>
                <a:gd name="connsiteY47" fmla="*/ 839300 h 2547450"/>
                <a:gd name="connsiteX48" fmla="*/ 1117600 w 6363048"/>
                <a:gd name="connsiteY48" fmla="*/ 826600 h 2547450"/>
                <a:gd name="connsiteX49" fmla="*/ 1143000 w 6363048"/>
                <a:gd name="connsiteY49" fmla="*/ 801200 h 2547450"/>
                <a:gd name="connsiteX50" fmla="*/ 1200150 w 6363048"/>
                <a:gd name="connsiteY50" fmla="*/ 763100 h 2547450"/>
                <a:gd name="connsiteX51" fmla="*/ 1219200 w 6363048"/>
                <a:gd name="connsiteY51" fmla="*/ 756750 h 2547450"/>
                <a:gd name="connsiteX52" fmla="*/ 1250950 w 6363048"/>
                <a:gd name="connsiteY52" fmla="*/ 731350 h 2547450"/>
                <a:gd name="connsiteX53" fmla="*/ 1289050 w 6363048"/>
                <a:gd name="connsiteY53" fmla="*/ 725000 h 2547450"/>
                <a:gd name="connsiteX54" fmla="*/ 1333500 w 6363048"/>
                <a:gd name="connsiteY54" fmla="*/ 680550 h 2547450"/>
                <a:gd name="connsiteX55" fmla="*/ 1352550 w 6363048"/>
                <a:gd name="connsiteY55" fmla="*/ 661500 h 2547450"/>
                <a:gd name="connsiteX56" fmla="*/ 1371600 w 6363048"/>
                <a:gd name="connsiteY56" fmla="*/ 648800 h 2547450"/>
                <a:gd name="connsiteX57" fmla="*/ 1403350 w 6363048"/>
                <a:gd name="connsiteY57" fmla="*/ 610700 h 2547450"/>
                <a:gd name="connsiteX58" fmla="*/ 1416050 w 6363048"/>
                <a:gd name="connsiteY58" fmla="*/ 585300 h 2547450"/>
                <a:gd name="connsiteX59" fmla="*/ 1498600 w 6363048"/>
                <a:gd name="connsiteY59" fmla="*/ 534500 h 2547450"/>
                <a:gd name="connsiteX60" fmla="*/ 1574800 w 6363048"/>
                <a:gd name="connsiteY60" fmla="*/ 515450 h 2547450"/>
                <a:gd name="connsiteX61" fmla="*/ 1651000 w 6363048"/>
                <a:gd name="connsiteY61" fmla="*/ 471000 h 2547450"/>
                <a:gd name="connsiteX62" fmla="*/ 1917700 w 6363048"/>
                <a:gd name="connsiteY62" fmla="*/ 324950 h 2547450"/>
                <a:gd name="connsiteX63" fmla="*/ 1949450 w 6363048"/>
                <a:gd name="connsiteY63" fmla="*/ 312250 h 2547450"/>
                <a:gd name="connsiteX64" fmla="*/ 2044700 w 6363048"/>
                <a:gd name="connsiteY64" fmla="*/ 286850 h 2547450"/>
                <a:gd name="connsiteX65" fmla="*/ 2108200 w 6363048"/>
                <a:gd name="connsiteY65" fmla="*/ 280500 h 2547450"/>
                <a:gd name="connsiteX66" fmla="*/ 2152650 w 6363048"/>
                <a:gd name="connsiteY66" fmla="*/ 274150 h 2547450"/>
                <a:gd name="connsiteX67" fmla="*/ 2400300 w 6363048"/>
                <a:gd name="connsiteY67" fmla="*/ 261450 h 2547450"/>
                <a:gd name="connsiteX68" fmla="*/ 2419350 w 6363048"/>
                <a:gd name="connsiteY68" fmla="*/ 255100 h 2547450"/>
                <a:gd name="connsiteX69" fmla="*/ 2482850 w 6363048"/>
                <a:gd name="connsiteY69" fmla="*/ 248750 h 2547450"/>
                <a:gd name="connsiteX70" fmla="*/ 2540000 w 6363048"/>
                <a:gd name="connsiteY70" fmla="*/ 229700 h 2547450"/>
                <a:gd name="connsiteX71" fmla="*/ 2679700 w 6363048"/>
                <a:gd name="connsiteY71" fmla="*/ 217000 h 2547450"/>
                <a:gd name="connsiteX72" fmla="*/ 2781300 w 6363048"/>
                <a:gd name="connsiteY72" fmla="*/ 204300 h 2547450"/>
                <a:gd name="connsiteX73" fmla="*/ 2863850 w 6363048"/>
                <a:gd name="connsiteY73" fmla="*/ 197950 h 2547450"/>
                <a:gd name="connsiteX74" fmla="*/ 3187700 w 6363048"/>
                <a:gd name="connsiteY74" fmla="*/ 185250 h 2547450"/>
                <a:gd name="connsiteX75" fmla="*/ 3263900 w 6363048"/>
                <a:gd name="connsiteY75" fmla="*/ 172550 h 2547450"/>
                <a:gd name="connsiteX76" fmla="*/ 3498850 w 6363048"/>
                <a:gd name="connsiteY76" fmla="*/ 159850 h 2547450"/>
                <a:gd name="connsiteX77" fmla="*/ 3733800 w 6363048"/>
                <a:gd name="connsiteY77" fmla="*/ 140800 h 2547450"/>
                <a:gd name="connsiteX78" fmla="*/ 3803650 w 6363048"/>
                <a:gd name="connsiteY78" fmla="*/ 128100 h 2547450"/>
                <a:gd name="connsiteX79" fmla="*/ 4057650 w 6363048"/>
                <a:gd name="connsiteY79" fmla="*/ 121750 h 2547450"/>
                <a:gd name="connsiteX80" fmla="*/ 4387850 w 6363048"/>
                <a:gd name="connsiteY80" fmla="*/ 121750 h 2547450"/>
                <a:gd name="connsiteX81" fmla="*/ 4425950 w 6363048"/>
                <a:gd name="connsiteY81" fmla="*/ 128100 h 2547450"/>
                <a:gd name="connsiteX82" fmla="*/ 4514850 w 6363048"/>
                <a:gd name="connsiteY82" fmla="*/ 134450 h 2547450"/>
                <a:gd name="connsiteX83" fmla="*/ 4597400 w 6363048"/>
                <a:gd name="connsiteY83" fmla="*/ 147150 h 2547450"/>
                <a:gd name="connsiteX84" fmla="*/ 4648200 w 6363048"/>
                <a:gd name="connsiteY84" fmla="*/ 159850 h 2547450"/>
                <a:gd name="connsiteX85" fmla="*/ 4660900 w 6363048"/>
                <a:gd name="connsiteY85" fmla="*/ 178900 h 2547450"/>
                <a:gd name="connsiteX86" fmla="*/ 4679950 w 6363048"/>
                <a:gd name="connsiteY86" fmla="*/ 185250 h 2547450"/>
                <a:gd name="connsiteX87" fmla="*/ 4730750 w 6363048"/>
                <a:gd name="connsiteY87" fmla="*/ 204300 h 2547450"/>
                <a:gd name="connsiteX88" fmla="*/ 4749800 w 6363048"/>
                <a:gd name="connsiteY88" fmla="*/ 217000 h 2547450"/>
                <a:gd name="connsiteX89" fmla="*/ 4768850 w 6363048"/>
                <a:gd name="connsiteY89" fmla="*/ 223350 h 2547450"/>
                <a:gd name="connsiteX90" fmla="*/ 4826000 w 6363048"/>
                <a:gd name="connsiteY90" fmla="*/ 236050 h 2547450"/>
                <a:gd name="connsiteX91" fmla="*/ 5022850 w 6363048"/>
                <a:gd name="connsiteY91" fmla="*/ 229700 h 2547450"/>
                <a:gd name="connsiteX92" fmla="*/ 5181600 w 6363048"/>
                <a:gd name="connsiteY92" fmla="*/ 210650 h 2547450"/>
                <a:gd name="connsiteX93" fmla="*/ 5200650 w 6363048"/>
                <a:gd name="connsiteY93" fmla="*/ 197950 h 2547450"/>
                <a:gd name="connsiteX94" fmla="*/ 5327650 w 6363048"/>
                <a:gd name="connsiteY94" fmla="*/ 172550 h 2547450"/>
                <a:gd name="connsiteX95" fmla="*/ 5410200 w 6363048"/>
                <a:gd name="connsiteY95" fmla="*/ 153500 h 2547450"/>
                <a:gd name="connsiteX96" fmla="*/ 5473700 w 6363048"/>
                <a:gd name="connsiteY96" fmla="*/ 147150 h 2547450"/>
                <a:gd name="connsiteX97" fmla="*/ 5492750 w 6363048"/>
                <a:gd name="connsiteY97" fmla="*/ 140800 h 2547450"/>
                <a:gd name="connsiteX98" fmla="*/ 5626100 w 6363048"/>
                <a:gd name="connsiteY98" fmla="*/ 128100 h 2547450"/>
                <a:gd name="connsiteX99" fmla="*/ 5645150 w 6363048"/>
                <a:gd name="connsiteY99" fmla="*/ 115400 h 2547450"/>
                <a:gd name="connsiteX100" fmla="*/ 5670550 w 6363048"/>
                <a:gd name="connsiteY100" fmla="*/ 109050 h 2547450"/>
                <a:gd name="connsiteX101" fmla="*/ 5689600 w 6363048"/>
                <a:gd name="connsiteY101" fmla="*/ 102700 h 2547450"/>
                <a:gd name="connsiteX102" fmla="*/ 5880100 w 6363048"/>
                <a:gd name="connsiteY102" fmla="*/ 96350 h 2547450"/>
                <a:gd name="connsiteX103" fmla="*/ 5930900 w 6363048"/>
                <a:gd name="connsiteY103" fmla="*/ 83650 h 2547450"/>
                <a:gd name="connsiteX104" fmla="*/ 5949950 w 6363048"/>
                <a:gd name="connsiteY104" fmla="*/ 77300 h 2547450"/>
                <a:gd name="connsiteX105" fmla="*/ 5981700 w 6363048"/>
                <a:gd name="connsiteY105" fmla="*/ 70950 h 2547450"/>
                <a:gd name="connsiteX106" fmla="*/ 6057900 w 6363048"/>
                <a:gd name="connsiteY106" fmla="*/ 26500 h 2547450"/>
                <a:gd name="connsiteX107" fmla="*/ 6121400 w 6363048"/>
                <a:gd name="connsiteY107" fmla="*/ 20150 h 2547450"/>
                <a:gd name="connsiteX108" fmla="*/ 6140450 w 6363048"/>
                <a:gd name="connsiteY108" fmla="*/ 13800 h 2547450"/>
                <a:gd name="connsiteX109" fmla="*/ 6159500 w 6363048"/>
                <a:gd name="connsiteY109" fmla="*/ 1100 h 2547450"/>
                <a:gd name="connsiteX110" fmla="*/ 6178550 w 6363048"/>
                <a:gd name="connsiteY110" fmla="*/ 7450 h 2547450"/>
                <a:gd name="connsiteX111" fmla="*/ 6223000 w 6363048"/>
                <a:gd name="connsiteY111" fmla="*/ 13800 h 2547450"/>
                <a:gd name="connsiteX112" fmla="*/ 6242050 w 6363048"/>
                <a:gd name="connsiteY112" fmla="*/ 26500 h 2547450"/>
                <a:gd name="connsiteX113" fmla="*/ 6267450 w 6363048"/>
                <a:gd name="connsiteY113" fmla="*/ 83650 h 2547450"/>
                <a:gd name="connsiteX114" fmla="*/ 6286500 w 6363048"/>
                <a:gd name="connsiteY114" fmla="*/ 90000 h 2547450"/>
                <a:gd name="connsiteX115" fmla="*/ 6337300 w 6363048"/>
                <a:gd name="connsiteY115" fmla="*/ 102700 h 2547450"/>
                <a:gd name="connsiteX116" fmla="*/ 6350000 w 6363048"/>
                <a:gd name="connsiteY116" fmla="*/ 121750 h 2547450"/>
                <a:gd name="connsiteX117" fmla="*/ 6356350 w 6363048"/>
                <a:gd name="connsiteY117" fmla="*/ 153500 h 2547450"/>
                <a:gd name="connsiteX118" fmla="*/ 6362700 w 6363048"/>
                <a:gd name="connsiteY118" fmla="*/ 197950 h 2547450"/>
                <a:gd name="connsiteX0" fmla="*/ 0 w 6363048"/>
                <a:gd name="connsiteY0" fmla="*/ 2547450 h 2547450"/>
                <a:gd name="connsiteX1" fmla="*/ 6350 w 6363048"/>
                <a:gd name="connsiteY1" fmla="*/ 2464900 h 2547450"/>
                <a:gd name="connsiteX2" fmla="*/ 12700 w 6363048"/>
                <a:gd name="connsiteY2" fmla="*/ 2433150 h 2547450"/>
                <a:gd name="connsiteX3" fmla="*/ 31750 w 6363048"/>
                <a:gd name="connsiteY3" fmla="*/ 2414100 h 2547450"/>
                <a:gd name="connsiteX4" fmla="*/ 25400 w 6363048"/>
                <a:gd name="connsiteY4" fmla="*/ 2388700 h 2547450"/>
                <a:gd name="connsiteX5" fmla="*/ 31750 w 6363048"/>
                <a:gd name="connsiteY5" fmla="*/ 2268050 h 2547450"/>
                <a:gd name="connsiteX6" fmla="*/ 50800 w 6363048"/>
                <a:gd name="connsiteY6" fmla="*/ 2198200 h 2547450"/>
                <a:gd name="connsiteX7" fmla="*/ 63500 w 6363048"/>
                <a:gd name="connsiteY7" fmla="*/ 2172800 h 2547450"/>
                <a:gd name="connsiteX8" fmla="*/ 69850 w 6363048"/>
                <a:gd name="connsiteY8" fmla="*/ 2134700 h 2547450"/>
                <a:gd name="connsiteX9" fmla="*/ 82550 w 6363048"/>
                <a:gd name="connsiteY9" fmla="*/ 2109300 h 2547450"/>
                <a:gd name="connsiteX10" fmla="*/ 88900 w 6363048"/>
                <a:gd name="connsiteY10" fmla="*/ 2090250 h 2547450"/>
                <a:gd name="connsiteX11" fmla="*/ 95250 w 6363048"/>
                <a:gd name="connsiteY11" fmla="*/ 1982300 h 2547450"/>
                <a:gd name="connsiteX12" fmla="*/ 101600 w 6363048"/>
                <a:gd name="connsiteY12" fmla="*/ 1931500 h 2547450"/>
                <a:gd name="connsiteX13" fmla="*/ 107950 w 6363048"/>
                <a:gd name="connsiteY13" fmla="*/ 1842600 h 2547450"/>
                <a:gd name="connsiteX14" fmla="*/ 114300 w 6363048"/>
                <a:gd name="connsiteY14" fmla="*/ 1817200 h 2547450"/>
                <a:gd name="connsiteX15" fmla="*/ 120650 w 6363048"/>
                <a:gd name="connsiteY15" fmla="*/ 1785450 h 2547450"/>
                <a:gd name="connsiteX16" fmla="*/ 127000 w 6363048"/>
                <a:gd name="connsiteY16" fmla="*/ 1766400 h 2547450"/>
                <a:gd name="connsiteX17" fmla="*/ 139700 w 6363048"/>
                <a:gd name="connsiteY17" fmla="*/ 1702900 h 2547450"/>
                <a:gd name="connsiteX18" fmla="*/ 158750 w 6363048"/>
                <a:gd name="connsiteY18" fmla="*/ 1645750 h 2547450"/>
                <a:gd name="connsiteX19" fmla="*/ 196850 w 6363048"/>
                <a:gd name="connsiteY19" fmla="*/ 1601300 h 2547450"/>
                <a:gd name="connsiteX20" fmla="*/ 215900 w 6363048"/>
                <a:gd name="connsiteY20" fmla="*/ 1569550 h 2547450"/>
                <a:gd name="connsiteX21" fmla="*/ 228600 w 6363048"/>
                <a:gd name="connsiteY21" fmla="*/ 1537800 h 2547450"/>
                <a:gd name="connsiteX22" fmla="*/ 273050 w 6363048"/>
                <a:gd name="connsiteY22" fmla="*/ 1493350 h 2547450"/>
                <a:gd name="connsiteX23" fmla="*/ 292100 w 6363048"/>
                <a:gd name="connsiteY23" fmla="*/ 1467950 h 2547450"/>
                <a:gd name="connsiteX24" fmla="*/ 311150 w 6363048"/>
                <a:gd name="connsiteY24" fmla="*/ 1423500 h 2547450"/>
                <a:gd name="connsiteX25" fmla="*/ 330200 w 6363048"/>
                <a:gd name="connsiteY25" fmla="*/ 1410800 h 2547450"/>
                <a:gd name="connsiteX26" fmla="*/ 342900 w 6363048"/>
                <a:gd name="connsiteY26" fmla="*/ 1366350 h 2547450"/>
                <a:gd name="connsiteX27" fmla="*/ 361950 w 6363048"/>
                <a:gd name="connsiteY27" fmla="*/ 1353650 h 2547450"/>
                <a:gd name="connsiteX28" fmla="*/ 368300 w 6363048"/>
                <a:gd name="connsiteY28" fmla="*/ 1334600 h 2547450"/>
                <a:gd name="connsiteX29" fmla="*/ 406400 w 6363048"/>
                <a:gd name="connsiteY29" fmla="*/ 1309200 h 2547450"/>
                <a:gd name="connsiteX30" fmla="*/ 419100 w 6363048"/>
                <a:gd name="connsiteY30" fmla="*/ 1290150 h 2547450"/>
                <a:gd name="connsiteX31" fmla="*/ 488950 w 6363048"/>
                <a:gd name="connsiteY31" fmla="*/ 1252050 h 2547450"/>
                <a:gd name="connsiteX32" fmla="*/ 584200 w 6363048"/>
                <a:gd name="connsiteY32" fmla="*/ 1220300 h 2547450"/>
                <a:gd name="connsiteX33" fmla="*/ 641350 w 6363048"/>
                <a:gd name="connsiteY33" fmla="*/ 1201250 h 2547450"/>
                <a:gd name="connsiteX34" fmla="*/ 704850 w 6363048"/>
                <a:gd name="connsiteY34" fmla="*/ 1163150 h 2547450"/>
                <a:gd name="connsiteX35" fmla="*/ 730250 w 6363048"/>
                <a:gd name="connsiteY35" fmla="*/ 1099650 h 2547450"/>
                <a:gd name="connsiteX36" fmla="*/ 749300 w 6363048"/>
                <a:gd name="connsiteY36" fmla="*/ 1093300 h 2547450"/>
                <a:gd name="connsiteX37" fmla="*/ 812800 w 6363048"/>
                <a:gd name="connsiteY37" fmla="*/ 1048850 h 2547450"/>
                <a:gd name="connsiteX38" fmla="*/ 831850 w 6363048"/>
                <a:gd name="connsiteY38" fmla="*/ 1029800 h 2547450"/>
                <a:gd name="connsiteX39" fmla="*/ 857250 w 6363048"/>
                <a:gd name="connsiteY39" fmla="*/ 1023450 h 2547450"/>
                <a:gd name="connsiteX40" fmla="*/ 889000 w 6363048"/>
                <a:gd name="connsiteY40" fmla="*/ 1004400 h 2547450"/>
                <a:gd name="connsiteX41" fmla="*/ 933450 w 6363048"/>
                <a:gd name="connsiteY41" fmla="*/ 979000 h 2547450"/>
                <a:gd name="connsiteX42" fmla="*/ 952500 w 6363048"/>
                <a:gd name="connsiteY42" fmla="*/ 953600 h 2547450"/>
                <a:gd name="connsiteX43" fmla="*/ 984250 w 6363048"/>
                <a:gd name="connsiteY43" fmla="*/ 934550 h 2547450"/>
                <a:gd name="connsiteX44" fmla="*/ 1003300 w 6363048"/>
                <a:gd name="connsiteY44" fmla="*/ 921850 h 2547450"/>
                <a:gd name="connsiteX45" fmla="*/ 1035050 w 6363048"/>
                <a:gd name="connsiteY45" fmla="*/ 883750 h 2547450"/>
                <a:gd name="connsiteX46" fmla="*/ 1054100 w 6363048"/>
                <a:gd name="connsiteY46" fmla="*/ 877400 h 2547450"/>
                <a:gd name="connsiteX47" fmla="*/ 1092200 w 6363048"/>
                <a:gd name="connsiteY47" fmla="*/ 839300 h 2547450"/>
                <a:gd name="connsiteX48" fmla="*/ 1117600 w 6363048"/>
                <a:gd name="connsiteY48" fmla="*/ 826600 h 2547450"/>
                <a:gd name="connsiteX49" fmla="*/ 1143000 w 6363048"/>
                <a:gd name="connsiteY49" fmla="*/ 801200 h 2547450"/>
                <a:gd name="connsiteX50" fmla="*/ 1200150 w 6363048"/>
                <a:gd name="connsiteY50" fmla="*/ 763100 h 2547450"/>
                <a:gd name="connsiteX51" fmla="*/ 1219200 w 6363048"/>
                <a:gd name="connsiteY51" fmla="*/ 756750 h 2547450"/>
                <a:gd name="connsiteX52" fmla="*/ 1250950 w 6363048"/>
                <a:gd name="connsiteY52" fmla="*/ 731350 h 2547450"/>
                <a:gd name="connsiteX53" fmla="*/ 1289050 w 6363048"/>
                <a:gd name="connsiteY53" fmla="*/ 725000 h 2547450"/>
                <a:gd name="connsiteX54" fmla="*/ 1333500 w 6363048"/>
                <a:gd name="connsiteY54" fmla="*/ 680550 h 2547450"/>
                <a:gd name="connsiteX55" fmla="*/ 1352550 w 6363048"/>
                <a:gd name="connsiteY55" fmla="*/ 661500 h 2547450"/>
                <a:gd name="connsiteX56" fmla="*/ 1371600 w 6363048"/>
                <a:gd name="connsiteY56" fmla="*/ 648800 h 2547450"/>
                <a:gd name="connsiteX57" fmla="*/ 1403350 w 6363048"/>
                <a:gd name="connsiteY57" fmla="*/ 610700 h 2547450"/>
                <a:gd name="connsiteX58" fmla="*/ 1416050 w 6363048"/>
                <a:gd name="connsiteY58" fmla="*/ 585300 h 2547450"/>
                <a:gd name="connsiteX59" fmla="*/ 1498600 w 6363048"/>
                <a:gd name="connsiteY59" fmla="*/ 534500 h 2547450"/>
                <a:gd name="connsiteX60" fmla="*/ 1651000 w 6363048"/>
                <a:gd name="connsiteY60" fmla="*/ 471000 h 2547450"/>
                <a:gd name="connsiteX61" fmla="*/ 1917700 w 6363048"/>
                <a:gd name="connsiteY61" fmla="*/ 324950 h 2547450"/>
                <a:gd name="connsiteX62" fmla="*/ 1949450 w 6363048"/>
                <a:gd name="connsiteY62" fmla="*/ 312250 h 2547450"/>
                <a:gd name="connsiteX63" fmla="*/ 2044700 w 6363048"/>
                <a:gd name="connsiteY63" fmla="*/ 286850 h 2547450"/>
                <a:gd name="connsiteX64" fmla="*/ 2108200 w 6363048"/>
                <a:gd name="connsiteY64" fmla="*/ 280500 h 2547450"/>
                <a:gd name="connsiteX65" fmla="*/ 2152650 w 6363048"/>
                <a:gd name="connsiteY65" fmla="*/ 274150 h 2547450"/>
                <a:gd name="connsiteX66" fmla="*/ 2400300 w 6363048"/>
                <a:gd name="connsiteY66" fmla="*/ 261450 h 2547450"/>
                <a:gd name="connsiteX67" fmla="*/ 2419350 w 6363048"/>
                <a:gd name="connsiteY67" fmla="*/ 255100 h 2547450"/>
                <a:gd name="connsiteX68" fmla="*/ 2482850 w 6363048"/>
                <a:gd name="connsiteY68" fmla="*/ 248750 h 2547450"/>
                <a:gd name="connsiteX69" fmla="*/ 2540000 w 6363048"/>
                <a:gd name="connsiteY69" fmla="*/ 229700 h 2547450"/>
                <a:gd name="connsiteX70" fmla="*/ 2679700 w 6363048"/>
                <a:gd name="connsiteY70" fmla="*/ 217000 h 2547450"/>
                <a:gd name="connsiteX71" fmla="*/ 2781300 w 6363048"/>
                <a:gd name="connsiteY71" fmla="*/ 204300 h 2547450"/>
                <a:gd name="connsiteX72" fmla="*/ 2863850 w 6363048"/>
                <a:gd name="connsiteY72" fmla="*/ 197950 h 2547450"/>
                <a:gd name="connsiteX73" fmla="*/ 3187700 w 6363048"/>
                <a:gd name="connsiteY73" fmla="*/ 185250 h 2547450"/>
                <a:gd name="connsiteX74" fmla="*/ 3263900 w 6363048"/>
                <a:gd name="connsiteY74" fmla="*/ 172550 h 2547450"/>
                <a:gd name="connsiteX75" fmla="*/ 3498850 w 6363048"/>
                <a:gd name="connsiteY75" fmla="*/ 159850 h 2547450"/>
                <a:gd name="connsiteX76" fmla="*/ 3733800 w 6363048"/>
                <a:gd name="connsiteY76" fmla="*/ 140800 h 2547450"/>
                <a:gd name="connsiteX77" fmla="*/ 3803650 w 6363048"/>
                <a:gd name="connsiteY77" fmla="*/ 128100 h 2547450"/>
                <a:gd name="connsiteX78" fmla="*/ 4057650 w 6363048"/>
                <a:gd name="connsiteY78" fmla="*/ 121750 h 2547450"/>
                <a:gd name="connsiteX79" fmla="*/ 4387850 w 6363048"/>
                <a:gd name="connsiteY79" fmla="*/ 121750 h 2547450"/>
                <a:gd name="connsiteX80" fmla="*/ 4425950 w 6363048"/>
                <a:gd name="connsiteY80" fmla="*/ 128100 h 2547450"/>
                <a:gd name="connsiteX81" fmla="*/ 4514850 w 6363048"/>
                <a:gd name="connsiteY81" fmla="*/ 134450 h 2547450"/>
                <a:gd name="connsiteX82" fmla="*/ 4597400 w 6363048"/>
                <a:gd name="connsiteY82" fmla="*/ 147150 h 2547450"/>
                <a:gd name="connsiteX83" fmla="*/ 4648200 w 6363048"/>
                <a:gd name="connsiteY83" fmla="*/ 159850 h 2547450"/>
                <a:gd name="connsiteX84" fmla="*/ 4660900 w 6363048"/>
                <a:gd name="connsiteY84" fmla="*/ 178900 h 2547450"/>
                <a:gd name="connsiteX85" fmla="*/ 4679950 w 6363048"/>
                <a:gd name="connsiteY85" fmla="*/ 185250 h 2547450"/>
                <a:gd name="connsiteX86" fmla="*/ 4730750 w 6363048"/>
                <a:gd name="connsiteY86" fmla="*/ 204300 h 2547450"/>
                <a:gd name="connsiteX87" fmla="*/ 4749800 w 6363048"/>
                <a:gd name="connsiteY87" fmla="*/ 217000 h 2547450"/>
                <a:gd name="connsiteX88" fmla="*/ 4768850 w 6363048"/>
                <a:gd name="connsiteY88" fmla="*/ 223350 h 2547450"/>
                <a:gd name="connsiteX89" fmla="*/ 4826000 w 6363048"/>
                <a:gd name="connsiteY89" fmla="*/ 236050 h 2547450"/>
                <a:gd name="connsiteX90" fmla="*/ 5022850 w 6363048"/>
                <a:gd name="connsiteY90" fmla="*/ 229700 h 2547450"/>
                <a:gd name="connsiteX91" fmla="*/ 5181600 w 6363048"/>
                <a:gd name="connsiteY91" fmla="*/ 210650 h 2547450"/>
                <a:gd name="connsiteX92" fmla="*/ 5200650 w 6363048"/>
                <a:gd name="connsiteY92" fmla="*/ 197950 h 2547450"/>
                <a:gd name="connsiteX93" fmla="*/ 5327650 w 6363048"/>
                <a:gd name="connsiteY93" fmla="*/ 172550 h 2547450"/>
                <a:gd name="connsiteX94" fmla="*/ 5410200 w 6363048"/>
                <a:gd name="connsiteY94" fmla="*/ 153500 h 2547450"/>
                <a:gd name="connsiteX95" fmla="*/ 5473700 w 6363048"/>
                <a:gd name="connsiteY95" fmla="*/ 147150 h 2547450"/>
                <a:gd name="connsiteX96" fmla="*/ 5492750 w 6363048"/>
                <a:gd name="connsiteY96" fmla="*/ 140800 h 2547450"/>
                <a:gd name="connsiteX97" fmla="*/ 5626100 w 6363048"/>
                <a:gd name="connsiteY97" fmla="*/ 128100 h 2547450"/>
                <a:gd name="connsiteX98" fmla="*/ 5645150 w 6363048"/>
                <a:gd name="connsiteY98" fmla="*/ 115400 h 2547450"/>
                <a:gd name="connsiteX99" fmla="*/ 5670550 w 6363048"/>
                <a:gd name="connsiteY99" fmla="*/ 109050 h 2547450"/>
                <a:gd name="connsiteX100" fmla="*/ 5689600 w 6363048"/>
                <a:gd name="connsiteY100" fmla="*/ 102700 h 2547450"/>
                <a:gd name="connsiteX101" fmla="*/ 5880100 w 6363048"/>
                <a:gd name="connsiteY101" fmla="*/ 96350 h 2547450"/>
                <a:gd name="connsiteX102" fmla="*/ 5930900 w 6363048"/>
                <a:gd name="connsiteY102" fmla="*/ 83650 h 2547450"/>
                <a:gd name="connsiteX103" fmla="*/ 5949950 w 6363048"/>
                <a:gd name="connsiteY103" fmla="*/ 77300 h 2547450"/>
                <a:gd name="connsiteX104" fmla="*/ 5981700 w 6363048"/>
                <a:gd name="connsiteY104" fmla="*/ 70950 h 2547450"/>
                <a:gd name="connsiteX105" fmla="*/ 6057900 w 6363048"/>
                <a:gd name="connsiteY105" fmla="*/ 26500 h 2547450"/>
                <a:gd name="connsiteX106" fmla="*/ 6121400 w 6363048"/>
                <a:gd name="connsiteY106" fmla="*/ 20150 h 2547450"/>
                <a:gd name="connsiteX107" fmla="*/ 6140450 w 6363048"/>
                <a:gd name="connsiteY107" fmla="*/ 13800 h 2547450"/>
                <a:gd name="connsiteX108" fmla="*/ 6159500 w 6363048"/>
                <a:gd name="connsiteY108" fmla="*/ 1100 h 2547450"/>
                <a:gd name="connsiteX109" fmla="*/ 6178550 w 6363048"/>
                <a:gd name="connsiteY109" fmla="*/ 7450 h 2547450"/>
                <a:gd name="connsiteX110" fmla="*/ 6223000 w 6363048"/>
                <a:gd name="connsiteY110" fmla="*/ 13800 h 2547450"/>
                <a:gd name="connsiteX111" fmla="*/ 6242050 w 6363048"/>
                <a:gd name="connsiteY111" fmla="*/ 26500 h 2547450"/>
                <a:gd name="connsiteX112" fmla="*/ 6267450 w 6363048"/>
                <a:gd name="connsiteY112" fmla="*/ 83650 h 2547450"/>
                <a:gd name="connsiteX113" fmla="*/ 6286500 w 6363048"/>
                <a:gd name="connsiteY113" fmla="*/ 90000 h 2547450"/>
                <a:gd name="connsiteX114" fmla="*/ 6337300 w 6363048"/>
                <a:gd name="connsiteY114" fmla="*/ 102700 h 2547450"/>
                <a:gd name="connsiteX115" fmla="*/ 6350000 w 6363048"/>
                <a:gd name="connsiteY115" fmla="*/ 121750 h 2547450"/>
                <a:gd name="connsiteX116" fmla="*/ 6356350 w 6363048"/>
                <a:gd name="connsiteY116" fmla="*/ 153500 h 2547450"/>
                <a:gd name="connsiteX117" fmla="*/ 6362700 w 6363048"/>
                <a:gd name="connsiteY117" fmla="*/ 197950 h 2547450"/>
                <a:gd name="connsiteX0" fmla="*/ 0 w 6363048"/>
                <a:gd name="connsiteY0" fmla="*/ 2547450 h 2547450"/>
                <a:gd name="connsiteX1" fmla="*/ 6350 w 6363048"/>
                <a:gd name="connsiteY1" fmla="*/ 2464900 h 2547450"/>
                <a:gd name="connsiteX2" fmla="*/ 12700 w 6363048"/>
                <a:gd name="connsiteY2" fmla="*/ 2433150 h 2547450"/>
                <a:gd name="connsiteX3" fmla="*/ 31750 w 6363048"/>
                <a:gd name="connsiteY3" fmla="*/ 2414100 h 2547450"/>
                <a:gd name="connsiteX4" fmla="*/ 25400 w 6363048"/>
                <a:gd name="connsiteY4" fmla="*/ 2388700 h 2547450"/>
                <a:gd name="connsiteX5" fmla="*/ 31750 w 6363048"/>
                <a:gd name="connsiteY5" fmla="*/ 2268050 h 2547450"/>
                <a:gd name="connsiteX6" fmla="*/ 50800 w 6363048"/>
                <a:gd name="connsiteY6" fmla="*/ 2198200 h 2547450"/>
                <a:gd name="connsiteX7" fmla="*/ 63500 w 6363048"/>
                <a:gd name="connsiteY7" fmla="*/ 2172800 h 2547450"/>
                <a:gd name="connsiteX8" fmla="*/ 69850 w 6363048"/>
                <a:gd name="connsiteY8" fmla="*/ 2134700 h 2547450"/>
                <a:gd name="connsiteX9" fmla="*/ 82550 w 6363048"/>
                <a:gd name="connsiteY9" fmla="*/ 2109300 h 2547450"/>
                <a:gd name="connsiteX10" fmla="*/ 88900 w 6363048"/>
                <a:gd name="connsiteY10" fmla="*/ 2090250 h 2547450"/>
                <a:gd name="connsiteX11" fmla="*/ 95250 w 6363048"/>
                <a:gd name="connsiteY11" fmla="*/ 1982300 h 2547450"/>
                <a:gd name="connsiteX12" fmla="*/ 101600 w 6363048"/>
                <a:gd name="connsiteY12" fmla="*/ 1931500 h 2547450"/>
                <a:gd name="connsiteX13" fmla="*/ 107950 w 6363048"/>
                <a:gd name="connsiteY13" fmla="*/ 1842600 h 2547450"/>
                <a:gd name="connsiteX14" fmla="*/ 114300 w 6363048"/>
                <a:gd name="connsiteY14" fmla="*/ 1817200 h 2547450"/>
                <a:gd name="connsiteX15" fmla="*/ 120650 w 6363048"/>
                <a:gd name="connsiteY15" fmla="*/ 1785450 h 2547450"/>
                <a:gd name="connsiteX16" fmla="*/ 127000 w 6363048"/>
                <a:gd name="connsiteY16" fmla="*/ 1766400 h 2547450"/>
                <a:gd name="connsiteX17" fmla="*/ 139700 w 6363048"/>
                <a:gd name="connsiteY17" fmla="*/ 1702900 h 2547450"/>
                <a:gd name="connsiteX18" fmla="*/ 158750 w 6363048"/>
                <a:gd name="connsiteY18" fmla="*/ 1645750 h 2547450"/>
                <a:gd name="connsiteX19" fmla="*/ 196850 w 6363048"/>
                <a:gd name="connsiteY19" fmla="*/ 1601300 h 2547450"/>
                <a:gd name="connsiteX20" fmla="*/ 215900 w 6363048"/>
                <a:gd name="connsiteY20" fmla="*/ 1569550 h 2547450"/>
                <a:gd name="connsiteX21" fmla="*/ 228600 w 6363048"/>
                <a:gd name="connsiteY21" fmla="*/ 1537800 h 2547450"/>
                <a:gd name="connsiteX22" fmla="*/ 273050 w 6363048"/>
                <a:gd name="connsiteY22" fmla="*/ 1493350 h 2547450"/>
                <a:gd name="connsiteX23" fmla="*/ 292100 w 6363048"/>
                <a:gd name="connsiteY23" fmla="*/ 1467950 h 2547450"/>
                <a:gd name="connsiteX24" fmla="*/ 311150 w 6363048"/>
                <a:gd name="connsiteY24" fmla="*/ 1423500 h 2547450"/>
                <a:gd name="connsiteX25" fmla="*/ 330200 w 6363048"/>
                <a:gd name="connsiteY25" fmla="*/ 1410800 h 2547450"/>
                <a:gd name="connsiteX26" fmla="*/ 342900 w 6363048"/>
                <a:gd name="connsiteY26" fmla="*/ 1366350 h 2547450"/>
                <a:gd name="connsiteX27" fmla="*/ 361950 w 6363048"/>
                <a:gd name="connsiteY27" fmla="*/ 1353650 h 2547450"/>
                <a:gd name="connsiteX28" fmla="*/ 368300 w 6363048"/>
                <a:gd name="connsiteY28" fmla="*/ 1334600 h 2547450"/>
                <a:gd name="connsiteX29" fmla="*/ 406400 w 6363048"/>
                <a:gd name="connsiteY29" fmla="*/ 1309200 h 2547450"/>
                <a:gd name="connsiteX30" fmla="*/ 419100 w 6363048"/>
                <a:gd name="connsiteY30" fmla="*/ 1290150 h 2547450"/>
                <a:gd name="connsiteX31" fmla="*/ 488950 w 6363048"/>
                <a:gd name="connsiteY31" fmla="*/ 1252050 h 2547450"/>
                <a:gd name="connsiteX32" fmla="*/ 584200 w 6363048"/>
                <a:gd name="connsiteY32" fmla="*/ 1220300 h 2547450"/>
                <a:gd name="connsiteX33" fmla="*/ 641350 w 6363048"/>
                <a:gd name="connsiteY33" fmla="*/ 1201250 h 2547450"/>
                <a:gd name="connsiteX34" fmla="*/ 704850 w 6363048"/>
                <a:gd name="connsiteY34" fmla="*/ 1163150 h 2547450"/>
                <a:gd name="connsiteX35" fmla="*/ 730250 w 6363048"/>
                <a:gd name="connsiteY35" fmla="*/ 1099650 h 2547450"/>
                <a:gd name="connsiteX36" fmla="*/ 749300 w 6363048"/>
                <a:gd name="connsiteY36" fmla="*/ 1093300 h 2547450"/>
                <a:gd name="connsiteX37" fmla="*/ 812800 w 6363048"/>
                <a:gd name="connsiteY37" fmla="*/ 1048850 h 2547450"/>
                <a:gd name="connsiteX38" fmla="*/ 831850 w 6363048"/>
                <a:gd name="connsiteY38" fmla="*/ 1029800 h 2547450"/>
                <a:gd name="connsiteX39" fmla="*/ 857250 w 6363048"/>
                <a:gd name="connsiteY39" fmla="*/ 1023450 h 2547450"/>
                <a:gd name="connsiteX40" fmla="*/ 889000 w 6363048"/>
                <a:gd name="connsiteY40" fmla="*/ 1004400 h 2547450"/>
                <a:gd name="connsiteX41" fmla="*/ 933450 w 6363048"/>
                <a:gd name="connsiteY41" fmla="*/ 979000 h 2547450"/>
                <a:gd name="connsiteX42" fmla="*/ 952500 w 6363048"/>
                <a:gd name="connsiteY42" fmla="*/ 953600 h 2547450"/>
                <a:gd name="connsiteX43" fmla="*/ 984250 w 6363048"/>
                <a:gd name="connsiteY43" fmla="*/ 934550 h 2547450"/>
                <a:gd name="connsiteX44" fmla="*/ 1003300 w 6363048"/>
                <a:gd name="connsiteY44" fmla="*/ 921850 h 2547450"/>
                <a:gd name="connsiteX45" fmla="*/ 1035050 w 6363048"/>
                <a:gd name="connsiteY45" fmla="*/ 883750 h 2547450"/>
                <a:gd name="connsiteX46" fmla="*/ 1054100 w 6363048"/>
                <a:gd name="connsiteY46" fmla="*/ 877400 h 2547450"/>
                <a:gd name="connsiteX47" fmla="*/ 1092200 w 6363048"/>
                <a:gd name="connsiteY47" fmla="*/ 839300 h 2547450"/>
                <a:gd name="connsiteX48" fmla="*/ 1117600 w 6363048"/>
                <a:gd name="connsiteY48" fmla="*/ 826600 h 2547450"/>
                <a:gd name="connsiteX49" fmla="*/ 1143000 w 6363048"/>
                <a:gd name="connsiteY49" fmla="*/ 801200 h 2547450"/>
                <a:gd name="connsiteX50" fmla="*/ 1200150 w 6363048"/>
                <a:gd name="connsiteY50" fmla="*/ 763100 h 2547450"/>
                <a:gd name="connsiteX51" fmla="*/ 1219200 w 6363048"/>
                <a:gd name="connsiteY51" fmla="*/ 756750 h 2547450"/>
                <a:gd name="connsiteX52" fmla="*/ 1250950 w 6363048"/>
                <a:gd name="connsiteY52" fmla="*/ 731350 h 2547450"/>
                <a:gd name="connsiteX53" fmla="*/ 1289050 w 6363048"/>
                <a:gd name="connsiteY53" fmla="*/ 725000 h 2547450"/>
                <a:gd name="connsiteX54" fmla="*/ 1333500 w 6363048"/>
                <a:gd name="connsiteY54" fmla="*/ 680550 h 2547450"/>
                <a:gd name="connsiteX55" fmla="*/ 1352550 w 6363048"/>
                <a:gd name="connsiteY55" fmla="*/ 661500 h 2547450"/>
                <a:gd name="connsiteX56" fmla="*/ 1371600 w 6363048"/>
                <a:gd name="connsiteY56" fmla="*/ 648800 h 2547450"/>
                <a:gd name="connsiteX57" fmla="*/ 1403350 w 6363048"/>
                <a:gd name="connsiteY57" fmla="*/ 610700 h 2547450"/>
                <a:gd name="connsiteX58" fmla="*/ 1416050 w 6363048"/>
                <a:gd name="connsiteY58" fmla="*/ 585300 h 2547450"/>
                <a:gd name="connsiteX59" fmla="*/ 1651000 w 6363048"/>
                <a:gd name="connsiteY59" fmla="*/ 471000 h 2547450"/>
                <a:gd name="connsiteX60" fmla="*/ 1917700 w 6363048"/>
                <a:gd name="connsiteY60" fmla="*/ 324950 h 2547450"/>
                <a:gd name="connsiteX61" fmla="*/ 1949450 w 6363048"/>
                <a:gd name="connsiteY61" fmla="*/ 312250 h 2547450"/>
                <a:gd name="connsiteX62" fmla="*/ 2044700 w 6363048"/>
                <a:gd name="connsiteY62" fmla="*/ 286850 h 2547450"/>
                <a:gd name="connsiteX63" fmla="*/ 2108200 w 6363048"/>
                <a:gd name="connsiteY63" fmla="*/ 280500 h 2547450"/>
                <a:gd name="connsiteX64" fmla="*/ 2152650 w 6363048"/>
                <a:gd name="connsiteY64" fmla="*/ 274150 h 2547450"/>
                <a:gd name="connsiteX65" fmla="*/ 2400300 w 6363048"/>
                <a:gd name="connsiteY65" fmla="*/ 261450 h 2547450"/>
                <a:gd name="connsiteX66" fmla="*/ 2419350 w 6363048"/>
                <a:gd name="connsiteY66" fmla="*/ 255100 h 2547450"/>
                <a:gd name="connsiteX67" fmla="*/ 2482850 w 6363048"/>
                <a:gd name="connsiteY67" fmla="*/ 248750 h 2547450"/>
                <a:gd name="connsiteX68" fmla="*/ 2540000 w 6363048"/>
                <a:gd name="connsiteY68" fmla="*/ 229700 h 2547450"/>
                <a:gd name="connsiteX69" fmla="*/ 2679700 w 6363048"/>
                <a:gd name="connsiteY69" fmla="*/ 217000 h 2547450"/>
                <a:gd name="connsiteX70" fmla="*/ 2781300 w 6363048"/>
                <a:gd name="connsiteY70" fmla="*/ 204300 h 2547450"/>
                <a:gd name="connsiteX71" fmla="*/ 2863850 w 6363048"/>
                <a:gd name="connsiteY71" fmla="*/ 197950 h 2547450"/>
                <a:gd name="connsiteX72" fmla="*/ 3187700 w 6363048"/>
                <a:gd name="connsiteY72" fmla="*/ 185250 h 2547450"/>
                <a:gd name="connsiteX73" fmla="*/ 3263900 w 6363048"/>
                <a:gd name="connsiteY73" fmla="*/ 172550 h 2547450"/>
                <a:gd name="connsiteX74" fmla="*/ 3498850 w 6363048"/>
                <a:gd name="connsiteY74" fmla="*/ 159850 h 2547450"/>
                <a:gd name="connsiteX75" fmla="*/ 3733800 w 6363048"/>
                <a:gd name="connsiteY75" fmla="*/ 140800 h 2547450"/>
                <a:gd name="connsiteX76" fmla="*/ 3803650 w 6363048"/>
                <a:gd name="connsiteY76" fmla="*/ 128100 h 2547450"/>
                <a:gd name="connsiteX77" fmla="*/ 4057650 w 6363048"/>
                <a:gd name="connsiteY77" fmla="*/ 121750 h 2547450"/>
                <a:gd name="connsiteX78" fmla="*/ 4387850 w 6363048"/>
                <a:gd name="connsiteY78" fmla="*/ 121750 h 2547450"/>
                <a:gd name="connsiteX79" fmla="*/ 4425950 w 6363048"/>
                <a:gd name="connsiteY79" fmla="*/ 128100 h 2547450"/>
                <a:gd name="connsiteX80" fmla="*/ 4514850 w 6363048"/>
                <a:gd name="connsiteY80" fmla="*/ 134450 h 2547450"/>
                <a:gd name="connsiteX81" fmla="*/ 4597400 w 6363048"/>
                <a:gd name="connsiteY81" fmla="*/ 147150 h 2547450"/>
                <a:gd name="connsiteX82" fmla="*/ 4648200 w 6363048"/>
                <a:gd name="connsiteY82" fmla="*/ 159850 h 2547450"/>
                <a:gd name="connsiteX83" fmla="*/ 4660900 w 6363048"/>
                <a:gd name="connsiteY83" fmla="*/ 178900 h 2547450"/>
                <a:gd name="connsiteX84" fmla="*/ 4679950 w 6363048"/>
                <a:gd name="connsiteY84" fmla="*/ 185250 h 2547450"/>
                <a:gd name="connsiteX85" fmla="*/ 4730750 w 6363048"/>
                <a:gd name="connsiteY85" fmla="*/ 204300 h 2547450"/>
                <a:gd name="connsiteX86" fmla="*/ 4749800 w 6363048"/>
                <a:gd name="connsiteY86" fmla="*/ 217000 h 2547450"/>
                <a:gd name="connsiteX87" fmla="*/ 4768850 w 6363048"/>
                <a:gd name="connsiteY87" fmla="*/ 223350 h 2547450"/>
                <a:gd name="connsiteX88" fmla="*/ 4826000 w 6363048"/>
                <a:gd name="connsiteY88" fmla="*/ 236050 h 2547450"/>
                <a:gd name="connsiteX89" fmla="*/ 5022850 w 6363048"/>
                <a:gd name="connsiteY89" fmla="*/ 229700 h 2547450"/>
                <a:gd name="connsiteX90" fmla="*/ 5181600 w 6363048"/>
                <a:gd name="connsiteY90" fmla="*/ 210650 h 2547450"/>
                <a:gd name="connsiteX91" fmla="*/ 5200650 w 6363048"/>
                <a:gd name="connsiteY91" fmla="*/ 197950 h 2547450"/>
                <a:gd name="connsiteX92" fmla="*/ 5327650 w 6363048"/>
                <a:gd name="connsiteY92" fmla="*/ 172550 h 2547450"/>
                <a:gd name="connsiteX93" fmla="*/ 5410200 w 6363048"/>
                <a:gd name="connsiteY93" fmla="*/ 153500 h 2547450"/>
                <a:gd name="connsiteX94" fmla="*/ 5473700 w 6363048"/>
                <a:gd name="connsiteY94" fmla="*/ 147150 h 2547450"/>
                <a:gd name="connsiteX95" fmla="*/ 5492750 w 6363048"/>
                <a:gd name="connsiteY95" fmla="*/ 140800 h 2547450"/>
                <a:gd name="connsiteX96" fmla="*/ 5626100 w 6363048"/>
                <a:gd name="connsiteY96" fmla="*/ 128100 h 2547450"/>
                <a:gd name="connsiteX97" fmla="*/ 5645150 w 6363048"/>
                <a:gd name="connsiteY97" fmla="*/ 115400 h 2547450"/>
                <a:gd name="connsiteX98" fmla="*/ 5670550 w 6363048"/>
                <a:gd name="connsiteY98" fmla="*/ 109050 h 2547450"/>
                <a:gd name="connsiteX99" fmla="*/ 5689600 w 6363048"/>
                <a:gd name="connsiteY99" fmla="*/ 102700 h 2547450"/>
                <a:gd name="connsiteX100" fmla="*/ 5880100 w 6363048"/>
                <a:gd name="connsiteY100" fmla="*/ 96350 h 2547450"/>
                <a:gd name="connsiteX101" fmla="*/ 5930900 w 6363048"/>
                <a:gd name="connsiteY101" fmla="*/ 83650 h 2547450"/>
                <a:gd name="connsiteX102" fmla="*/ 5949950 w 6363048"/>
                <a:gd name="connsiteY102" fmla="*/ 77300 h 2547450"/>
                <a:gd name="connsiteX103" fmla="*/ 5981700 w 6363048"/>
                <a:gd name="connsiteY103" fmla="*/ 70950 h 2547450"/>
                <a:gd name="connsiteX104" fmla="*/ 6057900 w 6363048"/>
                <a:gd name="connsiteY104" fmla="*/ 26500 h 2547450"/>
                <a:gd name="connsiteX105" fmla="*/ 6121400 w 6363048"/>
                <a:gd name="connsiteY105" fmla="*/ 20150 h 2547450"/>
                <a:gd name="connsiteX106" fmla="*/ 6140450 w 6363048"/>
                <a:gd name="connsiteY106" fmla="*/ 13800 h 2547450"/>
                <a:gd name="connsiteX107" fmla="*/ 6159500 w 6363048"/>
                <a:gd name="connsiteY107" fmla="*/ 1100 h 2547450"/>
                <a:gd name="connsiteX108" fmla="*/ 6178550 w 6363048"/>
                <a:gd name="connsiteY108" fmla="*/ 7450 h 2547450"/>
                <a:gd name="connsiteX109" fmla="*/ 6223000 w 6363048"/>
                <a:gd name="connsiteY109" fmla="*/ 13800 h 2547450"/>
                <a:gd name="connsiteX110" fmla="*/ 6242050 w 6363048"/>
                <a:gd name="connsiteY110" fmla="*/ 26500 h 2547450"/>
                <a:gd name="connsiteX111" fmla="*/ 6267450 w 6363048"/>
                <a:gd name="connsiteY111" fmla="*/ 83650 h 2547450"/>
                <a:gd name="connsiteX112" fmla="*/ 6286500 w 6363048"/>
                <a:gd name="connsiteY112" fmla="*/ 90000 h 2547450"/>
                <a:gd name="connsiteX113" fmla="*/ 6337300 w 6363048"/>
                <a:gd name="connsiteY113" fmla="*/ 102700 h 2547450"/>
                <a:gd name="connsiteX114" fmla="*/ 6350000 w 6363048"/>
                <a:gd name="connsiteY114" fmla="*/ 121750 h 2547450"/>
                <a:gd name="connsiteX115" fmla="*/ 6356350 w 6363048"/>
                <a:gd name="connsiteY115" fmla="*/ 153500 h 2547450"/>
                <a:gd name="connsiteX116" fmla="*/ 6362700 w 6363048"/>
                <a:gd name="connsiteY116" fmla="*/ 197950 h 2547450"/>
                <a:gd name="connsiteX0" fmla="*/ 0 w 6363048"/>
                <a:gd name="connsiteY0" fmla="*/ 2547450 h 2547450"/>
                <a:gd name="connsiteX1" fmla="*/ 6350 w 6363048"/>
                <a:gd name="connsiteY1" fmla="*/ 2464900 h 2547450"/>
                <a:gd name="connsiteX2" fmla="*/ 12700 w 6363048"/>
                <a:gd name="connsiteY2" fmla="*/ 2433150 h 2547450"/>
                <a:gd name="connsiteX3" fmla="*/ 31750 w 6363048"/>
                <a:gd name="connsiteY3" fmla="*/ 2414100 h 2547450"/>
                <a:gd name="connsiteX4" fmla="*/ 25400 w 6363048"/>
                <a:gd name="connsiteY4" fmla="*/ 2388700 h 2547450"/>
                <a:gd name="connsiteX5" fmla="*/ 31750 w 6363048"/>
                <a:gd name="connsiteY5" fmla="*/ 2268050 h 2547450"/>
                <a:gd name="connsiteX6" fmla="*/ 50800 w 6363048"/>
                <a:gd name="connsiteY6" fmla="*/ 2198200 h 2547450"/>
                <a:gd name="connsiteX7" fmla="*/ 63500 w 6363048"/>
                <a:gd name="connsiteY7" fmla="*/ 2172800 h 2547450"/>
                <a:gd name="connsiteX8" fmla="*/ 69850 w 6363048"/>
                <a:gd name="connsiteY8" fmla="*/ 2134700 h 2547450"/>
                <a:gd name="connsiteX9" fmla="*/ 82550 w 6363048"/>
                <a:gd name="connsiteY9" fmla="*/ 2109300 h 2547450"/>
                <a:gd name="connsiteX10" fmla="*/ 88900 w 6363048"/>
                <a:gd name="connsiteY10" fmla="*/ 2090250 h 2547450"/>
                <a:gd name="connsiteX11" fmla="*/ 95250 w 6363048"/>
                <a:gd name="connsiteY11" fmla="*/ 1982300 h 2547450"/>
                <a:gd name="connsiteX12" fmla="*/ 101600 w 6363048"/>
                <a:gd name="connsiteY12" fmla="*/ 1931500 h 2547450"/>
                <a:gd name="connsiteX13" fmla="*/ 107950 w 6363048"/>
                <a:gd name="connsiteY13" fmla="*/ 1842600 h 2547450"/>
                <a:gd name="connsiteX14" fmla="*/ 114300 w 6363048"/>
                <a:gd name="connsiteY14" fmla="*/ 1817200 h 2547450"/>
                <a:gd name="connsiteX15" fmla="*/ 120650 w 6363048"/>
                <a:gd name="connsiteY15" fmla="*/ 1785450 h 2547450"/>
                <a:gd name="connsiteX16" fmla="*/ 127000 w 6363048"/>
                <a:gd name="connsiteY16" fmla="*/ 1766400 h 2547450"/>
                <a:gd name="connsiteX17" fmla="*/ 139700 w 6363048"/>
                <a:gd name="connsiteY17" fmla="*/ 1702900 h 2547450"/>
                <a:gd name="connsiteX18" fmla="*/ 158750 w 6363048"/>
                <a:gd name="connsiteY18" fmla="*/ 1645750 h 2547450"/>
                <a:gd name="connsiteX19" fmla="*/ 196850 w 6363048"/>
                <a:gd name="connsiteY19" fmla="*/ 1601300 h 2547450"/>
                <a:gd name="connsiteX20" fmla="*/ 215900 w 6363048"/>
                <a:gd name="connsiteY20" fmla="*/ 1569550 h 2547450"/>
                <a:gd name="connsiteX21" fmla="*/ 228600 w 6363048"/>
                <a:gd name="connsiteY21" fmla="*/ 1537800 h 2547450"/>
                <a:gd name="connsiteX22" fmla="*/ 273050 w 6363048"/>
                <a:gd name="connsiteY22" fmla="*/ 1493350 h 2547450"/>
                <a:gd name="connsiteX23" fmla="*/ 292100 w 6363048"/>
                <a:gd name="connsiteY23" fmla="*/ 1467950 h 2547450"/>
                <a:gd name="connsiteX24" fmla="*/ 311150 w 6363048"/>
                <a:gd name="connsiteY24" fmla="*/ 1423500 h 2547450"/>
                <a:gd name="connsiteX25" fmla="*/ 330200 w 6363048"/>
                <a:gd name="connsiteY25" fmla="*/ 1410800 h 2547450"/>
                <a:gd name="connsiteX26" fmla="*/ 342900 w 6363048"/>
                <a:gd name="connsiteY26" fmla="*/ 1366350 h 2547450"/>
                <a:gd name="connsiteX27" fmla="*/ 361950 w 6363048"/>
                <a:gd name="connsiteY27" fmla="*/ 1353650 h 2547450"/>
                <a:gd name="connsiteX28" fmla="*/ 368300 w 6363048"/>
                <a:gd name="connsiteY28" fmla="*/ 1334600 h 2547450"/>
                <a:gd name="connsiteX29" fmla="*/ 406400 w 6363048"/>
                <a:gd name="connsiteY29" fmla="*/ 1309200 h 2547450"/>
                <a:gd name="connsiteX30" fmla="*/ 419100 w 6363048"/>
                <a:gd name="connsiteY30" fmla="*/ 1290150 h 2547450"/>
                <a:gd name="connsiteX31" fmla="*/ 488950 w 6363048"/>
                <a:gd name="connsiteY31" fmla="*/ 1252050 h 2547450"/>
                <a:gd name="connsiteX32" fmla="*/ 584200 w 6363048"/>
                <a:gd name="connsiteY32" fmla="*/ 1220300 h 2547450"/>
                <a:gd name="connsiteX33" fmla="*/ 641350 w 6363048"/>
                <a:gd name="connsiteY33" fmla="*/ 1201250 h 2547450"/>
                <a:gd name="connsiteX34" fmla="*/ 704850 w 6363048"/>
                <a:gd name="connsiteY34" fmla="*/ 1163150 h 2547450"/>
                <a:gd name="connsiteX35" fmla="*/ 730250 w 6363048"/>
                <a:gd name="connsiteY35" fmla="*/ 1099650 h 2547450"/>
                <a:gd name="connsiteX36" fmla="*/ 749300 w 6363048"/>
                <a:gd name="connsiteY36" fmla="*/ 1093300 h 2547450"/>
                <a:gd name="connsiteX37" fmla="*/ 812800 w 6363048"/>
                <a:gd name="connsiteY37" fmla="*/ 1048850 h 2547450"/>
                <a:gd name="connsiteX38" fmla="*/ 831850 w 6363048"/>
                <a:gd name="connsiteY38" fmla="*/ 1029800 h 2547450"/>
                <a:gd name="connsiteX39" fmla="*/ 857250 w 6363048"/>
                <a:gd name="connsiteY39" fmla="*/ 1023450 h 2547450"/>
                <a:gd name="connsiteX40" fmla="*/ 889000 w 6363048"/>
                <a:gd name="connsiteY40" fmla="*/ 1004400 h 2547450"/>
                <a:gd name="connsiteX41" fmla="*/ 933450 w 6363048"/>
                <a:gd name="connsiteY41" fmla="*/ 979000 h 2547450"/>
                <a:gd name="connsiteX42" fmla="*/ 952500 w 6363048"/>
                <a:gd name="connsiteY42" fmla="*/ 953600 h 2547450"/>
                <a:gd name="connsiteX43" fmla="*/ 984250 w 6363048"/>
                <a:gd name="connsiteY43" fmla="*/ 934550 h 2547450"/>
                <a:gd name="connsiteX44" fmla="*/ 1003300 w 6363048"/>
                <a:gd name="connsiteY44" fmla="*/ 921850 h 2547450"/>
                <a:gd name="connsiteX45" fmla="*/ 1035050 w 6363048"/>
                <a:gd name="connsiteY45" fmla="*/ 883750 h 2547450"/>
                <a:gd name="connsiteX46" fmla="*/ 1054100 w 6363048"/>
                <a:gd name="connsiteY46" fmla="*/ 877400 h 2547450"/>
                <a:gd name="connsiteX47" fmla="*/ 1092200 w 6363048"/>
                <a:gd name="connsiteY47" fmla="*/ 839300 h 2547450"/>
                <a:gd name="connsiteX48" fmla="*/ 1117600 w 6363048"/>
                <a:gd name="connsiteY48" fmla="*/ 826600 h 2547450"/>
                <a:gd name="connsiteX49" fmla="*/ 1143000 w 6363048"/>
                <a:gd name="connsiteY49" fmla="*/ 801200 h 2547450"/>
                <a:gd name="connsiteX50" fmla="*/ 1200150 w 6363048"/>
                <a:gd name="connsiteY50" fmla="*/ 763100 h 2547450"/>
                <a:gd name="connsiteX51" fmla="*/ 1219200 w 6363048"/>
                <a:gd name="connsiteY51" fmla="*/ 756750 h 2547450"/>
                <a:gd name="connsiteX52" fmla="*/ 1250950 w 6363048"/>
                <a:gd name="connsiteY52" fmla="*/ 731350 h 2547450"/>
                <a:gd name="connsiteX53" fmla="*/ 1289050 w 6363048"/>
                <a:gd name="connsiteY53" fmla="*/ 725000 h 2547450"/>
                <a:gd name="connsiteX54" fmla="*/ 1333500 w 6363048"/>
                <a:gd name="connsiteY54" fmla="*/ 680550 h 2547450"/>
                <a:gd name="connsiteX55" fmla="*/ 1352550 w 6363048"/>
                <a:gd name="connsiteY55" fmla="*/ 661500 h 2547450"/>
                <a:gd name="connsiteX56" fmla="*/ 1371600 w 6363048"/>
                <a:gd name="connsiteY56" fmla="*/ 648800 h 2547450"/>
                <a:gd name="connsiteX57" fmla="*/ 1403350 w 6363048"/>
                <a:gd name="connsiteY57" fmla="*/ 610700 h 2547450"/>
                <a:gd name="connsiteX58" fmla="*/ 1651000 w 6363048"/>
                <a:gd name="connsiteY58" fmla="*/ 471000 h 2547450"/>
                <a:gd name="connsiteX59" fmla="*/ 1917700 w 6363048"/>
                <a:gd name="connsiteY59" fmla="*/ 324950 h 2547450"/>
                <a:gd name="connsiteX60" fmla="*/ 1949450 w 6363048"/>
                <a:gd name="connsiteY60" fmla="*/ 312250 h 2547450"/>
                <a:gd name="connsiteX61" fmla="*/ 2044700 w 6363048"/>
                <a:gd name="connsiteY61" fmla="*/ 286850 h 2547450"/>
                <a:gd name="connsiteX62" fmla="*/ 2108200 w 6363048"/>
                <a:gd name="connsiteY62" fmla="*/ 280500 h 2547450"/>
                <a:gd name="connsiteX63" fmla="*/ 2152650 w 6363048"/>
                <a:gd name="connsiteY63" fmla="*/ 274150 h 2547450"/>
                <a:gd name="connsiteX64" fmla="*/ 2400300 w 6363048"/>
                <a:gd name="connsiteY64" fmla="*/ 261450 h 2547450"/>
                <a:gd name="connsiteX65" fmla="*/ 2419350 w 6363048"/>
                <a:gd name="connsiteY65" fmla="*/ 255100 h 2547450"/>
                <a:gd name="connsiteX66" fmla="*/ 2482850 w 6363048"/>
                <a:gd name="connsiteY66" fmla="*/ 248750 h 2547450"/>
                <a:gd name="connsiteX67" fmla="*/ 2540000 w 6363048"/>
                <a:gd name="connsiteY67" fmla="*/ 229700 h 2547450"/>
                <a:gd name="connsiteX68" fmla="*/ 2679700 w 6363048"/>
                <a:gd name="connsiteY68" fmla="*/ 217000 h 2547450"/>
                <a:gd name="connsiteX69" fmla="*/ 2781300 w 6363048"/>
                <a:gd name="connsiteY69" fmla="*/ 204300 h 2547450"/>
                <a:gd name="connsiteX70" fmla="*/ 2863850 w 6363048"/>
                <a:gd name="connsiteY70" fmla="*/ 197950 h 2547450"/>
                <a:gd name="connsiteX71" fmla="*/ 3187700 w 6363048"/>
                <a:gd name="connsiteY71" fmla="*/ 185250 h 2547450"/>
                <a:gd name="connsiteX72" fmla="*/ 3263900 w 6363048"/>
                <a:gd name="connsiteY72" fmla="*/ 172550 h 2547450"/>
                <a:gd name="connsiteX73" fmla="*/ 3498850 w 6363048"/>
                <a:gd name="connsiteY73" fmla="*/ 159850 h 2547450"/>
                <a:gd name="connsiteX74" fmla="*/ 3733800 w 6363048"/>
                <a:gd name="connsiteY74" fmla="*/ 140800 h 2547450"/>
                <a:gd name="connsiteX75" fmla="*/ 3803650 w 6363048"/>
                <a:gd name="connsiteY75" fmla="*/ 128100 h 2547450"/>
                <a:gd name="connsiteX76" fmla="*/ 4057650 w 6363048"/>
                <a:gd name="connsiteY76" fmla="*/ 121750 h 2547450"/>
                <a:gd name="connsiteX77" fmla="*/ 4387850 w 6363048"/>
                <a:gd name="connsiteY77" fmla="*/ 121750 h 2547450"/>
                <a:gd name="connsiteX78" fmla="*/ 4425950 w 6363048"/>
                <a:gd name="connsiteY78" fmla="*/ 128100 h 2547450"/>
                <a:gd name="connsiteX79" fmla="*/ 4514850 w 6363048"/>
                <a:gd name="connsiteY79" fmla="*/ 134450 h 2547450"/>
                <a:gd name="connsiteX80" fmla="*/ 4597400 w 6363048"/>
                <a:gd name="connsiteY80" fmla="*/ 147150 h 2547450"/>
                <a:gd name="connsiteX81" fmla="*/ 4648200 w 6363048"/>
                <a:gd name="connsiteY81" fmla="*/ 159850 h 2547450"/>
                <a:gd name="connsiteX82" fmla="*/ 4660900 w 6363048"/>
                <a:gd name="connsiteY82" fmla="*/ 178900 h 2547450"/>
                <a:gd name="connsiteX83" fmla="*/ 4679950 w 6363048"/>
                <a:gd name="connsiteY83" fmla="*/ 185250 h 2547450"/>
                <a:gd name="connsiteX84" fmla="*/ 4730750 w 6363048"/>
                <a:gd name="connsiteY84" fmla="*/ 204300 h 2547450"/>
                <a:gd name="connsiteX85" fmla="*/ 4749800 w 6363048"/>
                <a:gd name="connsiteY85" fmla="*/ 217000 h 2547450"/>
                <a:gd name="connsiteX86" fmla="*/ 4768850 w 6363048"/>
                <a:gd name="connsiteY86" fmla="*/ 223350 h 2547450"/>
                <a:gd name="connsiteX87" fmla="*/ 4826000 w 6363048"/>
                <a:gd name="connsiteY87" fmla="*/ 236050 h 2547450"/>
                <a:gd name="connsiteX88" fmla="*/ 5022850 w 6363048"/>
                <a:gd name="connsiteY88" fmla="*/ 229700 h 2547450"/>
                <a:gd name="connsiteX89" fmla="*/ 5181600 w 6363048"/>
                <a:gd name="connsiteY89" fmla="*/ 210650 h 2547450"/>
                <a:gd name="connsiteX90" fmla="*/ 5200650 w 6363048"/>
                <a:gd name="connsiteY90" fmla="*/ 197950 h 2547450"/>
                <a:gd name="connsiteX91" fmla="*/ 5327650 w 6363048"/>
                <a:gd name="connsiteY91" fmla="*/ 172550 h 2547450"/>
                <a:gd name="connsiteX92" fmla="*/ 5410200 w 6363048"/>
                <a:gd name="connsiteY92" fmla="*/ 153500 h 2547450"/>
                <a:gd name="connsiteX93" fmla="*/ 5473700 w 6363048"/>
                <a:gd name="connsiteY93" fmla="*/ 147150 h 2547450"/>
                <a:gd name="connsiteX94" fmla="*/ 5492750 w 6363048"/>
                <a:gd name="connsiteY94" fmla="*/ 140800 h 2547450"/>
                <a:gd name="connsiteX95" fmla="*/ 5626100 w 6363048"/>
                <a:gd name="connsiteY95" fmla="*/ 128100 h 2547450"/>
                <a:gd name="connsiteX96" fmla="*/ 5645150 w 6363048"/>
                <a:gd name="connsiteY96" fmla="*/ 115400 h 2547450"/>
                <a:gd name="connsiteX97" fmla="*/ 5670550 w 6363048"/>
                <a:gd name="connsiteY97" fmla="*/ 109050 h 2547450"/>
                <a:gd name="connsiteX98" fmla="*/ 5689600 w 6363048"/>
                <a:gd name="connsiteY98" fmla="*/ 102700 h 2547450"/>
                <a:gd name="connsiteX99" fmla="*/ 5880100 w 6363048"/>
                <a:gd name="connsiteY99" fmla="*/ 96350 h 2547450"/>
                <a:gd name="connsiteX100" fmla="*/ 5930900 w 6363048"/>
                <a:gd name="connsiteY100" fmla="*/ 83650 h 2547450"/>
                <a:gd name="connsiteX101" fmla="*/ 5949950 w 6363048"/>
                <a:gd name="connsiteY101" fmla="*/ 77300 h 2547450"/>
                <a:gd name="connsiteX102" fmla="*/ 5981700 w 6363048"/>
                <a:gd name="connsiteY102" fmla="*/ 70950 h 2547450"/>
                <a:gd name="connsiteX103" fmla="*/ 6057900 w 6363048"/>
                <a:gd name="connsiteY103" fmla="*/ 26500 h 2547450"/>
                <a:gd name="connsiteX104" fmla="*/ 6121400 w 6363048"/>
                <a:gd name="connsiteY104" fmla="*/ 20150 h 2547450"/>
                <a:gd name="connsiteX105" fmla="*/ 6140450 w 6363048"/>
                <a:gd name="connsiteY105" fmla="*/ 13800 h 2547450"/>
                <a:gd name="connsiteX106" fmla="*/ 6159500 w 6363048"/>
                <a:gd name="connsiteY106" fmla="*/ 1100 h 2547450"/>
                <a:gd name="connsiteX107" fmla="*/ 6178550 w 6363048"/>
                <a:gd name="connsiteY107" fmla="*/ 7450 h 2547450"/>
                <a:gd name="connsiteX108" fmla="*/ 6223000 w 6363048"/>
                <a:gd name="connsiteY108" fmla="*/ 13800 h 2547450"/>
                <a:gd name="connsiteX109" fmla="*/ 6242050 w 6363048"/>
                <a:gd name="connsiteY109" fmla="*/ 26500 h 2547450"/>
                <a:gd name="connsiteX110" fmla="*/ 6267450 w 6363048"/>
                <a:gd name="connsiteY110" fmla="*/ 83650 h 2547450"/>
                <a:gd name="connsiteX111" fmla="*/ 6286500 w 6363048"/>
                <a:gd name="connsiteY111" fmla="*/ 90000 h 2547450"/>
                <a:gd name="connsiteX112" fmla="*/ 6337300 w 6363048"/>
                <a:gd name="connsiteY112" fmla="*/ 102700 h 2547450"/>
                <a:gd name="connsiteX113" fmla="*/ 6350000 w 6363048"/>
                <a:gd name="connsiteY113" fmla="*/ 121750 h 2547450"/>
                <a:gd name="connsiteX114" fmla="*/ 6356350 w 6363048"/>
                <a:gd name="connsiteY114" fmla="*/ 153500 h 2547450"/>
                <a:gd name="connsiteX115" fmla="*/ 6362700 w 6363048"/>
                <a:gd name="connsiteY115" fmla="*/ 197950 h 2547450"/>
                <a:gd name="connsiteX0" fmla="*/ 0 w 6363048"/>
                <a:gd name="connsiteY0" fmla="*/ 2547450 h 2547450"/>
                <a:gd name="connsiteX1" fmla="*/ 6350 w 6363048"/>
                <a:gd name="connsiteY1" fmla="*/ 2464900 h 2547450"/>
                <a:gd name="connsiteX2" fmla="*/ 12700 w 6363048"/>
                <a:gd name="connsiteY2" fmla="*/ 2433150 h 2547450"/>
                <a:gd name="connsiteX3" fmla="*/ 31750 w 6363048"/>
                <a:gd name="connsiteY3" fmla="*/ 2414100 h 2547450"/>
                <a:gd name="connsiteX4" fmla="*/ 25400 w 6363048"/>
                <a:gd name="connsiteY4" fmla="*/ 2388700 h 2547450"/>
                <a:gd name="connsiteX5" fmla="*/ 31750 w 6363048"/>
                <a:gd name="connsiteY5" fmla="*/ 2268050 h 2547450"/>
                <a:gd name="connsiteX6" fmla="*/ 50800 w 6363048"/>
                <a:gd name="connsiteY6" fmla="*/ 2198200 h 2547450"/>
                <a:gd name="connsiteX7" fmla="*/ 63500 w 6363048"/>
                <a:gd name="connsiteY7" fmla="*/ 2172800 h 2547450"/>
                <a:gd name="connsiteX8" fmla="*/ 69850 w 6363048"/>
                <a:gd name="connsiteY8" fmla="*/ 2134700 h 2547450"/>
                <a:gd name="connsiteX9" fmla="*/ 82550 w 6363048"/>
                <a:gd name="connsiteY9" fmla="*/ 2109300 h 2547450"/>
                <a:gd name="connsiteX10" fmla="*/ 88900 w 6363048"/>
                <a:gd name="connsiteY10" fmla="*/ 2090250 h 2547450"/>
                <a:gd name="connsiteX11" fmla="*/ 95250 w 6363048"/>
                <a:gd name="connsiteY11" fmla="*/ 1982300 h 2547450"/>
                <a:gd name="connsiteX12" fmla="*/ 101600 w 6363048"/>
                <a:gd name="connsiteY12" fmla="*/ 1931500 h 2547450"/>
                <a:gd name="connsiteX13" fmla="*/ 107950 w 6363048"/>
                <a:gd name="connsiteY13" fmla="*/ 1842600 h 2547450"/>
                <a:gd name="connsiteX14" fmla="*/ 114300 w 6363048"/>
                <a:gd name="connsiteY14" fmla="*/ 1817200 h 2547450"/>
                <a:gd name="connsiteX15" fmla="*/ 120650 w 6363048"/>
                <a:gd name="connsiteY15" fmla="*/ 1785450 h 2547450"/>
                <a:gd name="connsiteX16" fmla="*/ 127000 w 6363048"/>
                <a:gd name="connsiteY16" fmla="*/ 1766400 h 2547450"/>
                <a:gd name="connsiteX17" fmla="*/ 139700 w 6363048"/>
                <a:gd name="connsiteY17" fmla="*/ 1702900 h 2547450"/>
                <a:gd name="connsiteX18" fmla="*/ 158750 w 6363048"/>
                <a:gd name="connsiteY18" fmla="*/ 1645750 h 2547450"/>
                <a:gd name="connsiteX19" fmla="*/ 196850 w 6363048"/>
                <a:gd name="connsiteY19" fmla="*/ 1601300 h 2547450"/>
                <a:gd name="connsiteX20" fmla="*/ 215900 w 6363048"/>
                <a:gd name="connsiteY20" fmla="*/ 1569550 h 2547450"/>
                <a:gd name="connsiteX21" fmla="*/ 228600 w 6363048"/>
                <a:gd name="connsiteY21" fmla="*/ 1537800 h 2547450"/>
                <a:gd name="connsiteX22" fmla="*/ 273050 w 6363048"/>
                <a:gd name="connsiteY22" fmla="*/ 1493350 h 2547450"/>
                <a:gd name="connsiteX23" fmla="*/ 292100 w 6363048"/>
                <a:gd name="connsiteY23" fmla="*/ 1467950 h 2547450"/>
                <a:gd name="connsiteX24" fmla="*/ 311150 w 6363048"/>
                <a:gd name="connsiteY24" fmla="*/ 1423500 h 2547450"/>
                <a:gd name="connsiteX25" fmla="*/ 330200 w 6363048"/>
                <a:gd name="connsiteY25" fmla="*/ 1410800 h 2547450"/>
                <a:gd name="connsiteX26" fmla="*/ 342900 w 6363048"/>
                <a:gd name="connsiteY26" fmla="*/ 1366350 h 2547450"/>
                <a:gd name="connsiteX27" fmla="*/ 361950 w 6363048"/>
                <a:gd name="connsiteY27" fmla="*/ 1353650 h 2547450"/>
                <a:gd name="connsiteX28" fmla="*/ 368300 w 6363048"/>
                <a:gd name="connsiteY28" fmla="*/ 1334600 h 2547450"/>
                <a:gd name="connsiteX29" fmla="*/ 406400 w 6363048"/>
                <a:gd name="connsiteY29" fmla="*/ 1309200 h 2547450"/>
                <a:gd name="connsiteX30" fmla="*/ 419100 w 6363048"/>
                <a:gd name="connsiteY30" fmla="*/ 1290150 h 2547450"/>
                <a:gd name="connsiteX31" fmla="*/ 488950 w 6363048"/>
                <a:gd name="connsiteY31" fmla="*/ 1252050 h 2547450"/>
                <a:gd name="connsiteX32" fmla="*/ 584200 w 6363048"/>
                <a:gd name="connsiteY32" fmla="*/ 1220300 h 2547450"/>
                <a:gd name="connsiteX33" fmla="*/ 641350 w 6363048"/>
                <a:gd name="connsiteY33" fmla="*/ 1201250 h 2547450"/>
                <a:gd name="connsiteX34" fmla="*/ 704850 w 6363048"/>
                <a:gd name="connsiteY34" fmla="*/ 1163150 h 2547450"/>
                <a:gd name="connsiteX35" fmla="*/ 730250 w 6363048"/>
                <a:gd name="connsiteY35" fmla="*/ 1099650 h 2547450"/>
                <a:gd name="connsiteX36" fmla="*/ 749300 w 6363048"/>
                <a:gd name="connsiteY36" fmla="*/ 1093300 h 2547450"/>
                <a:gd name="connsiteX37" fmla="*/ 812800 w 6363048"/>
                <a:gd name="connsiteY37" fmla="*/ 1048850 h 2547450"/>
                <a:gd name="connsiteX38" fmla="*/ 831850 w 6363048"/>
                <a:gd name="connsiteY38" fmla="*/ 1029800 h 2547450"/>
                <a:gd name="connsiteX39" fmla="*/ 857250 w 6363048"/>
                <a:gd name="connsiteY39" fmla="*/ 1023450 h 2547450"/>
                <a:gd name="connsiteX40" fmla="*/ 889000 w 6363048"/>
                <a:gd name="connsiteY40" fmla="*/ 1004400 h 2547450"/>
                <a:gd name="connsiteX41" fmla="*/ 933450 w 6363048"/>
                <a:gd name="connsiteY41" fmla="*/ 979000 h 2547450"/>
                <a:gd name="connsiteX42" fmla="*/ 952500 w 6363048"/>
                <a:gd name="connsiteY42" fmla="*/ 953600 h 2547450"/>
                <a:gd name="connsiteX43" fmla="*/ 984250 w 6363048"/>
                <a:gd name="connsiteY43" fmla="*/ 934550 h 2547450"/>
                <a:gd name="connsiteX44" fmla="*/ 1003300 w 6363048"/>
                <a:gd name="connsiteY44" fmla="*/ 921850 h 2547450"/>
                <a:gd name="connsiteX45" fmla="*/ 1035050 w 6363048"/>
                <a:gd name="connsiteY45" fmla="*/ 883750 h 2547450"/>
                <a:gd name="connsiteX46" fmla="*/ 1054100 w 6363048"/>
                <a:gd name="connsiteY46" fmla="*/ 877400 h 2547450"/>
                <a:gd name="connsiteX47" fmla="*/ 1092200 w 6363048"/>
                <a:gd name="connsiteY47" fmla="*/ 839300 h 2547450"/>
                <a:gd name="connsiteX48" fmla="*/ 1117600 w 6363048"/>
                <a:gd name="connsiteY48" fmla="*/ 826600 h 2547450"/>
                <a:gd name="connsiteX49" fmla="*/ 1143000 w 6363048"/>
                <a:gd name="connsiteY49" fmla="*/ 801200 h 2547450"/>
                <a:gd name="connsiteX50" fmla="*/ 1200150 w 6363048"/>
                <a:gd name="connsiteY50" fmla="*/ 763100 h 2547450"/>
                <a:gd name="connsiteX51" fmla="*/ 1219200 w 6363048"/>
                <a:gd name="connsiteY51" fmla="*/ 756750 h 2547450"/>
                <a:gd name="connsiteX52" fmla="*/ 1250950 w 6363048"/>
                <a:gd name="connsiteY52" fmla="*/ 731350 h 2547450"/>
                <a:gd name="connsiteX53" fmla="*/ 1289050 w 6363048"/>
                <a:gd name="connsiteY53" fmla="*/ 725000 h 2547450"/>
                <a:gd name="connsiteX54" fmla="*/ 1333500 w 6363048"/>
                <a:gd name="connsiteY54" fmla="*/ 680550 h 2547450"/>
                <a:gd name="connsiteX55" fmla="*/ 1352550 w 6363048"/>
                <a:gd name="connsiteY55" fmla="*/ 661500 h 2547450"/>
                <a:gd name="connsiteX56" fmla="*/ 1371600 w 6363048"/>
                <a:gd name="connsiteY56" fmla="*/ 648800 h 2547450"/>
                <a:gd name="connsiteX57" fmla="*/ 1651000 w 6363048"/>
                <a:gd name="connsiteY57" fmla="*/ 471000 h 2547450"/>
                <a:gd name="connsiteX58" fmla="*/ 1917700 w 6363048"/>
                <a:gd name="connsiteY58" fmla="*/ 324950 h 2547450"/>
                <a:gd name="connsiteX59" fmla="*/ 1949450 w 6363048"/>
                <a:gd name="connsiteY59" fmla="*/ 312250 h 2547450"/>
                <a:gd name="connsiteX60" fmla="*/ 2044700 w 6363048"/>
                <a:gd name="connsiteY60" fmla="*/ 286850 h 2547450"/>
                <a:gd name="connsiteX61" fmla="*/ 2108200 w 6363048"/>
                <a:gd name="connsiteY61" fmla="*/ 280500 h 2547450"/>
                <a:gd name="connsiteX62" fmla="*/ 2152650 w 6363048"/>
                <a:gd name="connsiteY62" fmla="*/ 274150 h 2547450"/>
                <a:gd name="connsiteX63" fmla="*/ 2400300 w 6363048"/>
                <a:gd name="connsiteY63" fmla="*/ 261450 h 2547450"/>
                <a:gd name="connsiteX64" fmla="*/ 2419350 w 6363048"/>
                <a:gd name="connsiteY64" fmla="*/ 255100 h 2547450"/>
                <a:gd name="connsiteX65" fmla="*/ 2482850 w 6363048"/>
                <a:gd name="connsiteY65" fmla="*/ 248750 h 2547450"/>
                <a:gd name="connsiteX66" fmla="*/ 2540000 w 6363048"/>
                <a:gd name="connsiteY66" fmla="*/ 229700 h 2547450"/>
                <a:gd name="connsiteX67" fmla="*/ 2679700 w 6363048"/>
                <a:gd name="connsiteY67" fmla="*/ 217000 h 2547450"/>
                <a:gd name="connsiteX68" fmla="*/ 2781300 w 6363048"/>
                <a:gd name="connsiteY68" fmla="*/ 204300 h 2547450"/>
                <a:gd name="connsiteX69" fmla="*/ 2863850 w 6363048"/>
                <a:gd name="connsiteY69" fmla="*/ 197950 h 2547450"/>
                <a:gd name="connsiteX70" fmla="*/ 3187700 w 6363048"/>
                <a:gd name="connsiteY70" fmla="*/ 185250 h 2547450"/>
                <a:gd name="connsiteX71" fmla="*/ 3263900 w 6363048"/>
                <a:gd name="connsiteY71" fmla="*/ 172550 h 2547450"/>
                <a:gd name="connsiteX72" fmla="*/ 3498850 w 6363048"/>
                <a:gd name="connsiteY72" fmla="*/ 159850 h 2547450"/>
                <a:gd name="connsiteX73" fmla="*/ 3733800 w 6363048"/>
                <a:gd name="connsiteY73" fmla="*/ 140800 h 2547450"/>
                <a:gd name="connsiteX74" fmla="*/ 3803650 w 6363048"/>
                <a:gd name="connsiteY74" fmla="*/ 128100 h 2547450"/>
                <a:gd name="connsiteX75" fmla="*/ 4057650 w 6363048"/>
                <a:gd name="connsiteY75" fmla="*/ 121750 h 2547450"/>
                <a:gd name="connsiteX76" fmla="*/ 4387850 w 6363048"/>
                <a:gd name="connsiteY76" fmla="*/ 121750 h 2547450"/>
                <a:gd name="connsiteX77" fmla="*/ 4425950 w 6363048"/>
                <a:gd name="connsiteY77" fmla="*/ 128100 h 2547450"/>
                <a:gd name="connsiteX78" fmla="*/ 4514850 w 6363048"/>
                <a:gd name="connsiteY78" fmla="*/ 134450 h 2547450"/>
                <a:gd name="connsiteX79" fmla="*/ 4597400 w 6363048"/>
                <a:gd name="connsiteY79" fmla="*/ 147150 h 2547450"/>
                <a:gd name="connsiteX80" fmla="*/ 4648200 w 6363048"/>
                <a:gd name="connsiteY80" fmla="*/ 159850 h 2547450"/>
                <a:gd name="connsiteX81" fmla="*/ 4660900 w 6363048"/>
                <a:gd name="connsiteY81" fmla="*/ 178900 h 2547450"/>
                <a:gd name="connsiteX82" fmla="*/ 4679950 w 6363048"/>
                <a:gd name="connsiteY82" fmla="*/ 185250 h 2547450"/>
                <a:gd name="connsiteX83" fmla="*/ 4730750 w 6363048"/>
                <a:gd name="connsiteY83" fmla="*/ 204300 h 2547450"/>
                <a:gd name="connsiteX84" fmla="*/ 4749800 w 6363048"/>
                <a:gd name="connsiteY84" fmla="*/ 217000 h 2547450"/>
                <a:gd name="connsiteX85" fmla="*/ 4768850 w 6363048"/>
                <a:gd name="connsiteY85" fmla="*/ 223350 h 2547450"/>
                <a:gd name="connsiteX86" fmla="*/ 4826000 w 6363048"/>
                <a:gd name="connsiteY86" fmla="*/ 236050 h 2547450"/>
                <a:gd name="connsiteX87" fmla="*/ 5022850 w 6363048"/>
                <a:gd name="connsiteY87" fmla="*/ 229700 h 2547450"/>
                <a:gd name="connsiteX88" fmla="*/ 5181600 w 6363048"/>
                <a:gd name="connsiteY88" fmla="*/ 210650 h 2547450"/>
                <a:gd name="connsiteX89" fmla="*/ 5200650 w 6363048"/>
                <a:gd name="connsiteY89" fmla="*/ 197950 h 2547450"/>
                <a:gd name="connsiteX90" fmla="*/ 5327650 w 6363048"/>
                <a:gd name="connsiteY90" fmla="*/ 172550 h 2547450"/>
                <a:gd name="connsiteX91" fmla="*/ 5410200 w 6363048"/>
                <a:gd name="connsiteY91" fmla="*/ 153500 h 2547450"/>
                <a:gd name="connsiteX92" fmla="*/ 5473700 w 6363048"/>
                <a:gd name="connsiteY92" fmla="*/ 147150 h 2547450"/>
                <a:gd name="connsiteX93" fmla="*/ 5492750 w 6363048"/>
                <a:gd name="connsiteY93" fmla="*/ 140800 h 2547450"/>
                <a:gd name="connsiteX94" fmla="*/ 5626100 w 6363048"/>
                <a:gd name="connsiteY94" fmla="*/ 128100 h 2547450"/>
                <a:gd name="connsiteX95" fmla="*/ 5645150 w 6363048"/>
                <a:gd name="connsiteY95" fmla="*/ 115400 h 2547450"/>
                <a:gd name="connsiteX96" fmla="*/ 5670550 w 6363048"/>
                <a:gd name="connsiteY96" fmla="*/ 109050 h 2547450"/>
                <a:gd name="connsiteX97" fmla="*/ 5689600 w 6363048"/>
                <a:gd name="connsiteY97" fmla="*/ 102700 h 2547450"/>
                <a:gd name="connsiteX98" fmla="*/ 5880100 w 6363048"/>
                <a:gd name="connsiteY98" fmla="*/ 96350 h 2547450"/>
                <a:gd name="connsiteX99" fmla="*/ 5930900 w 6363048"/>
                <a:gd name="connsiteY99" fmla="*/ 83650 h 2547450"/>
                <a:gd name="connsiteX100" fmla="*/ 5949950 w 6363048"/>
                <a:gd name="connsiteY100" fmla="*/ 77300 h 2547450"/>
                <a:gd name="connsiteX101" fmla="*/ 5981700 w 6363048"/>
                <a:gd name="connsiteY101" fmla="*/ 70950 h 2547450"/>
                <a:gd name="connsiteX102" fmla="*/ 6057900 w 6363048"/>
                <a:gd name="connsiteY102" fmla="*/ 26500 h 2547450"/>
                <a:gd name="connsiteX103" fmla="*/ 6121400 w 6363048"/>
                <a:gd name="connsiteY103" fmla="*/ 20150 h 2547450"/>
                <a:gd name="connsiteX104" fmla="*/ 6140450 w 6363048"/>
                <a:gd name="connsiteY104" fmla="*/ 13800 h 2547450"/>
                <a:gd name="connsiteX105" fmla="*/ 6159500 w 6363048"/>
                <a:gd name="connsiteY105" fmla="*/ 1100 h 2547450"/>
                <a:gd name="connsiteX106" fmla="*/ 6178550 w 6363048"/>
                <a:gd name="connsiteY106" fmla="*/ 7450 h 2547450"/>
                <a:gd name="connsiteX107" fmla="*/ 6223000 w 6363048"/>
                <a:gd name="connsiteY107" fmla="*/ 13800 h 2547450"/>
                <a:gd name="connsiteX108" fmla="*/ 6242050 w 6363048"/>
                <a:gd name="connsiteY108" fmla="*/ 26500 h 2547450"/>
                <a:gd name="connsiteX109" fmla="*/ 6267450 w 6363048"/>
                <a:gd name="connsiteY109" fmla="*/ 83650 h 2547450"/>
                <a:gd name="connsiteX110" fmla="*/ 6286500 w 6363048"/>
                <a:gd name="connsiteY110" fmla="*/ 90000 h 2547450"/>
                <a:gd name="connsiteX111" fmla="*/ 6337300 w 6363048"/>
                <a:gd name="connsiteY111" fmla="*/ 102700 h 2547450"/>
                <a:gd name="connsiteX112" fmla="*/ 6350000 w 6363048"/>
                <a:gd name="connsiteY112" fmla="*/ 121750 h 2547450"/>
                <a:gd name="connsiteX113" fmla="*/ 6356350 w 6363048"/>
                <a:gd name="connsiteY113" fmla="*/ 153500 h 2547450"/>
                <a:gd name="connsiteX114" fmla="*/ 6362700 w 6363048"/>
                <a:gd name="connsiteY114" fmla="*/ 197950 h 2547450"/>
                <a:gd name="connsiteX0" fmla="*/ 0 w 6363048"/>
                <a:gd name="connsiteY0" fmla="*/ 2547450 h 2547450"/>
                <a:gd name="connsiteX1" fmla="*/ 12700 w 6363048"/>
                <a:gd name="connsiteY1" fmla="*/ 2433150 h 2547450"/>
                <a:gd name="connsiteX2" fmla="*/ 31750 w 6363048"/>
                <a:gd name="connsiteY2" fmla="*/ 2414100 h 2547450"/>
                <a:gd name="connsiteX3" fmla="*/ 25400 w 6363048"/>
                <a:gd name="connsiteY3" fmla="*/ 2388700 h 2547450"/>
                <a:gd name="connsiteX4" fmla="*/ 31750 w 6363048"/>
                <a:gd name="connsiteY4" fmla="*/ 2268050 h 2547450"/>
                <a:gd name="connsiteX5" fmla="*/ 50800 w 6363048"/>
                <a:gd name="connsiteY5" fmla="*/ 2198200 h 2547450"/>
                <a:gd name="connsiteX6" fmla="*/ 63500 w 6363048"/>
                <a:gd name="connsiteY6" fmla="*/ 2172800 h 2547450"/>
                <a:gd name="connsiteX7" fmla="*/ 69850 w 6363048"/>
                <a:gd name="connsiteY7" fmla="*/ 2134700 h 2547450"/>
                <a:gd name="connsiteX8" fmla="*/ 82550 w 6363048"/>
                <a:gd name="connsiteY8" fmla="*/ 2109300 h 2547450"/>
                <a:gd name="connsiteX9" fmla="*/ 88900 w 6363048"/>
                <a:gd name="connsiteY9" fmla="*/ 2090250 h 2547450"/>
                <a:gd name="connsiteX10" fmla="*/ 95250 w 6363048"/>
                <a:gd name="connsiteY10" fmla="*/ 1982300 h 2547450"/>
                <a:gd name="connsiteX11" fmla="*/ 101600 w 6363048"/>
                <a:gd name="connsiteY11" fmla="*/ 1931500 h 2547450"/>
                <a:gd name="connsiteX12" fmla="*/ 107950 w 6363048"/>
                <a:gd name="connsiteY12" fmla="*/ 1842600 h 2547450"/>
                <a:gd name="connsiteX13" fmla="*/ 114300 w 6363048"/>
                <a:gd name="connsiteY13" fmla="*/ 1817200 h 2547450"/>
                <a:gd name="connsiteX14" fmla="*/ 120650 w 6363048"/>
                <a:gd name="connsiteY14" fmla="*/ 1785450 h 2547450"/>
                <a:gd name="connsiteX15" fmla="*/ 127000 w 6363048"/>
                <a:gd name="connsiteY15" fmla="*/ 1766400 h 2547450"/>
                <a:gd name="connsiteX16" fmla="*/ 139700 w 6363048"/>
                <a:gd name="connsiteY16" fmla="*/ 1702900 h 2547450"/>
                <a:gd name="connsiteX17" fmla="*/ 158750 w 6363048"/>
                <a:gd name="connsiteY17" fmla="*/ 1645750 h 2547450"/>
                <a:gd name="connsiteX18" fmla="*/ 196850 w 6363048"/>
                <a:gd name="connsiteY18" fmla="*/ 1601300 h 2547450"/>
                <a:gd name="connsiteX19" fmla="*/ 215900 w 6363048"/>
                <a:gd name="connsiteY19" fmla="*/ 1569550 h 2547450"/>
                <a:gd name="connsiteX20" fmla="*/ 228600 w 6363048"/>
                <a:gd name="connsiteY20" fmla="*/ 1537800 h 2547450"/>
                <a:gd name="connsiteX21" fmla="*/ 273050 w 6363048"/>
                <a:gd name="connsiteY21" fmla="*/ 1493350 h 2547450"/>
                <a:gd name="connsiteX22" fmla="*/ 292100 w 6363048"/>
                <a:gd name="connsiteY22" fmla="*/ 1467950 h 2547450"/>
                <a:gd name="connsiteX23" fmla="*/ 311150 w 6363048"/>
                <a:gd name="connsiteY23" fmla="*/ 1423500 h 2547450"/>
                <a:gd name="connsiteX24" fmla="*/ 330200 w 6363048"/>
                <a:gd name="connsiteY24" fmla="*/ 1410800 h 2547450"/>
                <a:gd name="connsiteX25" fmla="*/ 342900 w 6363048"/>
                <a:gd name="connsiteY25" fmla="*/ 1366350 h 2547450"/>
                <a:gd name="connsiteX26" fmla="*/ 361950 w 6363048"/>
                <a:gd name="connsiteY26" fmla="*/ 1353650 h 2547450"/>
                <a:gd name="connsiteX27" fmla="*/ 368300 w 6363048"/>
                <a:gd name="connsiteY27" fmla="*/ 1334600 h 2547450"/>
                <a:gd name="connsiteX28" fmla="*/ 406400 w 6363048"/>
                <a:gd name="connsiteY28" fmla="*/ 1309200 h 2547450"/>
                <a:gd name="connsiteX29" fmla="*/ 419100 w 6363048"/>
                <a:gd name="connsiteY29" fmla="*/ 1290150 h 2547450"/>
                <a:gd name="connsiteX30" fmla="*/ 488950 w 6363048"/>
                <a:gd name="connsiteY30" fmla="*/ 1252050 h 2547450"/>
                <a:gd name="connsiteX31" fmla="*/ 584200 w 6363048"/>
                <a:gd name="connsiteY31" fmla="*/ 1220300 h 2547450"/>
                <a:gd name="connsiteX32" fmla="*/ 641350 w 6363048"/>
                <a:gd name="connsiteY32" fmla="*/ 1201250 h 2547450"/>
                <a:gd name="connsiteX33" fmla="*/ 704850 w 6363048"/>
                <a:gd name="connsiteY33" fmla="*/ 1163150 h 2547450"/>
                <a:gd name="connsiteX34" fmla="*/ 730250 w 6363048"/>
                <a:gd name="connsiteY34" fmla="*/ 1099650 h 2547450"/>
                <a:gd name="connsiteX35" fmla="*/ 749300 w 6363048"/>
                <a:gd name="connsiteY35" fmla="*/ 1093300 h 2547450"/>
                <a:gd name="connsiteX36" fmla="*/ 812800 w 6363048"/>
                <a:gd name="connsiteY36" fmla="*/ 1048850 h 2547450"/>
                <a:gd name="connsiteX37" fmla="*/ 831850 w 6363048"/>
                <a:gd name="connsiteY37" fmla="*/ 1029800 h 2547450"/>
                <a:gd name="connsiteX38" fmla="*/ 857250 w 6363048"/>
                <a:gd name="connsiteY38" fmla="*/ 1023450 h 2547450"/>
                <a:gd name="connsiteX39" fmla="*/ 889000 w 6363048"/>
                <a:gd name="connsiteY39" fmla="*/ 1004400 h 2547450"/>
                <a:gd name="connsiteX40" fmla="*/ 933450 w 6363048"/>
                <a:gd name="connsiteY40" fmla="*/ 979000 h 2547450"/>
                <a:gd name="connsiteX41" fmla="*/ 952500 w 6363048"/>
                <a:gd name="connsiteY41" fmla="*/ 953600 h 2547450"/>
                <a:gd name="connsiteX42" fmla="*/ 984250 w 6363048"/>
                <a:gd name="connsiteY42" fmla="*/ 934550 h 2547450"/>
                <a:gd name="connsiteX43" fmla="*/ 1003300 w 6363048"/>
                <a:gd name="connsiteY43" fmla="*/ 921850 h 2547450"/>
                <a:gd name="connsiteX44" fmla="*/ 1035050 w 6363048"/>
                <a:gd name="connsiteY44" fmla="*/ 883750 h 2547450"/>
                <a:gd name="connsiteX45" fmla="*/ 1054100 w 6363048"/>
                <a:gd name="connsiteY45" fmla="*/ 877400 h 2547450"/>
                <a:gd name="connsiteX46" fmla="*/ 1092200 w 6363048"/>
                <a:gd name="connsiteY46" fmla="*/ 839300 h 2547450"/>
                <a:gd name="connsiteX47" fmla="*/ 1117600 w 6363048"/>
                <a:gd name="connsiteY47" fmla="*/ 826600 h 2547450"/>
                <a:gd name="connsiteX48" fmla="*/ 1143000 w 6363048"/>
                <a:gd name="connsiteY48" fmla="*/ 801200 h 2547450"/>
                <a:gd name="connsiteX49" fmla="*/ 1200150 w 6363048"/>
                <a:gd name="connsiteY49" fmla="*/ 763100 h 2547450"/>
                <a:gd name="connsiteX50" fmla="*/ 1219200 w 6363048"/>
                <a:gd name="connsiteY50" fmla="*/ 756750 h 2547450"/>
                <a:gd name="connsiteX51" fmla="*/ 1250950 w 6363048"/>
                <a:gd name="connsiteY51" fmla="*/ 731350 h 2547450"/>
                <a:gd name="connsiteX52" fmla="*/ 1289050 w 6363048"/>
                <a:gd name="connsiteY52" fmla="*/ 725000 h 2547450"/>
                <a:gd name="connsiteX53" fmla="*/ 1333500 w 6363048"/>
                <a:gd name="connsiteY53" fmla="*/ 680550 h 2547450"/>
                <a:gd name="connsiteX54" fmla="*/ 1352550 w 6363048"/>
                <a:gd name="connsiteY54" fmla="*/ 661500 h 2547450"/>
                <a:gd name="connsiteX55" fmla="*/ 1371600 w 6363048"/>
                <a:gd name="connsiteY55" fmla="*/ 648800 h 2547450"/>
                <a:gd name="connsiteX56" fmla="*/ 1651000 w 6363048"/>
                <a:gd name="connsiteY56" fmla="*/ 471000 h 2547450"/>
                <a:gd name="connsiteX57" fmla="*/ 1917700 w 6363048"/>
                <a:gd name="connsiteY57" fmla="*/ 324950 h 2547450"/>
                <a:gd name="connsiteX58" fmla="*/ 1949450 w 6363048"/>
                <a:gd name="connsiteY58" fmla="*/ 312250 h 2547450"/>
                <a:gd name="connsiteX59" fmla="*/ 2044700 w 6363048"/>
                <a:gd name="connsiteY59" fmla="*/ 286850 h 2547450"/>
                <a:gd name="connsiteX60" fmla="*/ 2108200 w 6363048"/>
                <a:gd name="connsiteY60" fmla="*/ 280500 h 2547450"/>
                <a:gd name="connsiteX61" fmla="*/ 2152650 w 6363048"/>
                <a:gd name="connsiteY61" fmla="*/ 274150 h 2547450"/>
                <a:gd name="connsiteX62" fmla="*/ 2400300 w 6363048"/>
                <a:gd name="connsiteY62" fmla="*/ 261450 h 2547450"/>
                <a:gd name="connsiteX63" fmla="*/ 2419350 w 6363048"/>
                <a:gd name="connsiteY63" fmla="*/ 255100 h 2547450"/>
                <a:gd name="connsiteX64" fmla="*/ 2482850 w 6363048"/>
                <a:gd name="connsiteY64" fmla="*/ 248750 h 2547450"/>
                <a:gd name="connsiteX65" fmla="*/ 2540000 w 6363048"/>
                <a:gd name="connsiteY65" fmla="*/ 229700 h 2547450"/>
                <a:gd name="connsiteX66" fmla="*/ 2679700 w 6363048"/>
                <a:gd name="connsiteY66" fmla="*/ 217000 h 2547450"/>
                <a:gd name="connsiteX67" fmla="*/ 2781300 w 6363048"/>
                <a:gd name="connsiteY67" fmla="*/ 204300 h 2547450"/>
                <a:gd name="connsiteX68" fmla="*/ 2863850 w 6363048"/>
                <a:gd name="connsiteY68" fmla="*/ 197950 h 2547450"/>
                <a:gd name="connsiteX69" fmla="*/ 3187700 w 6363048"/>
                <a:gd name="connsiteY69" fmla="*/ 185250 h 2547450"/>
                <a:gd name="connsiteX70" fmla="*/ 3263900 w 6363048"/>
                <a:gd name="connsiteY70" fmla="*/ 172550 h 2547450"/>
                <a:gd name="connsiteX71" fmla="*/ 3498850 w 6363048"/>
                <a:gd name="connsiteY71" fmla="*/ 159850 h 2547450"/>
                <a:gd name="connsiteX72" fmla="*/ 3733800 w 6363048"/>
                <a:gd name="connsiteY72" fmla="*/ 140800 h 2547450"/>
                <a:gd name="connsiteX73" fmla="*/ 3803650 w 6363048"/>
                <a:gd name="connsiteY73" fmla="*/ 128100 h 2547450"/>
                <a:gd name="connsiteX74" fmla="*/ 4057650 w 6363048"/>
                <a:gd name="connsiteY74" fmla="*/ 121750 h 2547450"/>
                <a:gd name="connsiteX75" fmla="*/ 4387850 w 6363048"/>
                <a:gd name="connsiteY75" fmla="*/ 121750 h 2547450"/>
                <a:gd name="connsiteX76" fmla="*/ 4425950 w 6363048"/>
                <a:gd name="connsiteY76" fmla="*/ 128100 h 2547450"/>
                <a:gd name="connsiteX77" fmla="*/ 4514850 w 6363048"/>
                <a:gd name="connsiteY77" fmla="*/ 134450 h 2547450"/>
                <a:gd name="connsiteX78" fmla="*/ 4597400 w 6363048"/>
                <a:gd name="connsiteY78" fmla="*/ 147150 h 2547450"/>
                <a:gd name="connsiteX79" fmla="*/ 4648200 w 6363048"/>
                <a:gd name="connsiteY79" fmla="*/ 159850 h 2547450"/>
                <a:gd name="connsiteX80" fmla="*/ 4660900 w 6363048"/>
                <a:gd name="connsiteY80" fmla="*/ 178900 h 2547450"/>
                <a:gd name="connsiteX81" fmla="*/ 4679950 w 6363048"/>
                <a:gd name="connsiteY81" fmla="*/ 185250 h 2547450"/>
                <a:gd name="connsiteX82" fmla="*/ 4730750 w 6363048"/>
                <a:gd name="connsiteY82" fmla="*/ 204300 h 2547450"/>
                <a:gd name="connsiteX83" fmla="*/ 4749800 w 6363048"/>
                <a:gd name="connsiteY83" fmla="*/ 217000 h 2547450"/>
                <a:gd name="connsiteX84" fmla="*/ 4768850 w 6363048"/>
                <a:gd name="connsiteY84" fmla="*/ 223350 h 2547450"/>
                <a:gd name="connsiteX85" fmla="*/ 4826000 w 6363048"/>
                <a:gd name="connsiteY85" fmla="*/ 236050 h 2547450"/>
                <a:gd name="connsiteX86" fmla="*/ 5022850 w 6363048"/>
                <a:gd name="connsiteY86" fmla="*/ 229700 h 2547450"/>
                <a:gd name="connsiteX87" fmla="*/ 5181600 w 6363048"/>
                <a:gd name="connsiteY87" fmla="*/ 210650 h 2547450"/>
                <a:gd name="connsiteX88" fmla="*/ 5200650 w 6363048"/>
                <a:gd name="connsiteY88" fmla="*/ 197950 h 2547450"/>
                <a:gd name="connsiteX89" fmla="*/ 5327650 w 6363048"/>
                <a:gd name="connsiteY89" fmla="*/ 172550 h 2547450"/>
                <a:gd name="connsiteX90" fmla="*/ 5410200 w 6363048"/>
                <a:gd name="connsiteY90" fmla="*/ 153500 h 2547450"/>
                <a:gd name="connsiteX91" fmla="*/ 5473700 w 6363048"/>
                <a:gd name="connsiteY91" fmla="*/ 147150 h 2547450"/>
                <a:gd name="connsiteX92" fmla="*/ 5492750 w 6363048"/>
                <a:gd name="connsiteY92" fmla="*/ 140800 h 2547450"/>
                <a:gd name="connsiteX93" fmla="*/ 5626100 w 6363048"/>
                <a:gd name="connsiteY93" fmla="*/ 128100 h 2547450"/>
                <a:gd name="connsiteX94" fmla="*/ 5645150 w 6363048"/>
                <a:gd name="connsiteY94" fmla="*/ 115400 h 2547450"/>
                <a:gd name="connsiteX95" fmla="*/ 5670550 w 6363048"/>
                <a:gd name="connsiteY95" fmla="*/ 109050 h 2547450"/>
                <a:gd name="connsiteX96" fmla="*/ 5689600 w 6363048"/>
                <a:gd name="connsiteY96" fmla="*/ 102700 h 2547450"/>
                <a:gd name="connsiteX97" fmla="*/ 5880100 w 6363048"/>
                <a:gd name="connsiteY97" fmla="*/ 96350 h 2547450"/>
                <a:gd name="connsiteX98" fmla="*/ 5930900 w 6363048"/>
                <a:gd name="connsiteY98" fmla="*/ 83650 h 2547450"/>
                <a:gd name="connsiteX99" fmla="*/ 5949950 w 6363048"/>
                <a:gd name="connsiteY99" fmla="*/ 77300 h 2547450"/>
                <a:gd name="connsiteX100" fmla="*/ 5981700 w 6363048"/>
                <a:gd name="connsiteY100" fmla="*/ 70950 h 2547450"/>
                <a:gd name="connsiteX101" fmla="*/ 6057900 w 6363048"/>
                <a:gd name="connsiteY101" fmla="*/ 26500 h 2547450"/>
                <a:gd name="connsiteX102" fmla="*/ 6121400 w 6363048"/>
                <a:gd name="connsiteY102" fmla="*/ 20150 h 2547450"/>
                <a:gd name="connsiteX103" fmla="*/ 6140450 w 6363048"/>
                <a:gd name="connsiteY103" fmla="*/ 13800 h 2547450"/>
                <a:gd name="connsiteX104" fmla="*/ 6159500 w 6363048"/>
                <a:gd name="connsiteY104" fmla="*/ 1100 h 2547450"/>
                <a:gd name="connsiteX105" fmla="*/ 6178550 w 6363048"/>
                <a:gd name="connsiteY105" fmla="*/ 7450 h 2547450"/>
                <a:gd name="connsiteX106" fmla="*/ 6223000 w 6363048"/>
                <a:gd name="connsiteY106" fmla="*/ 13800 h 2547450"/>
                <a:gd name="connsiteX107" fmla="*/ 6242050 w 6363048"/>
                <a:gd name="connsiteY107" fmla="*/ 26500 h 2547450"/>
                <a:gd name="connsiteX108" fmla="*/ 6267450 w 6363048"/>
                <a:gd name="connsiteY108" fmla="*/ 83650 h 2547450"/>
                <a:gd name="connsiteX109" fmla="*/ 6286500 w 6363048"/>
                <a:gd name="connsiteY109" fmla="*/ 90000 h 2547450"/>
                <a:gd name="connsiteX110" fmla="*/ 6337300 w 6363048"/>
                <a:gd name="connsiteY110" fmla="*/ 102700 h 2547450"/>
                <a:gd name="connsiteX111" fmla="*/ 6350000 w 6363048"/>
                <a:gd name="connsiteY111" fmla="*/ 121750 h 2547450"/>
                <a:gd name="connsiteX112" fmla="*/ 6356350 w 6363048"/>
                <a:gd name="connsiteY112" fmla="*/ 153500 h 2547450"/>
                <a:gd name="connsiteX113" fmla="*/ 6362700 w 6363048"/>
                <a:gd name="connsiteY113" fmla="*/ 197950 h 2547450"/>
                <a:gd name="connsiteX0" fmla="*/ 0 w 6363048"/>
                <a:gd name="connsiteY0" fmla="*/ 2547450 h 2547450"/>
                <a:gd name="connsiteX1" fmla="*/ 31750 w 6363048"/>
                <a:gd name="connsiteY1" fmla="*/ 2414100 h 2547450"/>
                <a:gd name="connsiteX2" fmla="*/ 25400 w 6363048"/>
                <a:gd name="connsiteY2" fmla="*/ 2388700 h 2547450"/>
                <a:gd name="connsiteX3" fmla="*/ 31750 w 6363048"/>
                <a:gd name="connsiteY3" fmla="*/ 2268050 h 2547450"/>
                <a:gd name="connsiteX4" fmla="*/ 50800 w 6363048"/>
                <a:gd name="connsiteY4" fmla="*/ 2198200 h 2547450"/>
                <a:gd name="connsiteX5" fmla="*/ 63500 w 6363048"/>
                <a:gd name="connsiteY5" fmla="*/ 2172800 h 2547450"/>
                <a:gd name="connsiteX6" fmla="*/ 69850 w 6363048"/>
                <a:gd name="connsiteY6" fmla="*/ 2134700 h 2547450"/>
                <a:gd name="connsiteX7" fmla="*/ 82550 w 6363048"/>
                <a:gd name="connsiteY7" fmla="*/ 2109300 h 2547450"/>
                <a:gd name="connsiteX8" fmla="*/ 88900 w 6363048"/>
                <a:gd name="connsiteY8" fmla="*/ 2090250 h 2547450"/>
                <a:gd name="connsiteX9" fmla="*/ 95250 w 6363048"/>
                <a:gd name="connsiteY9" fmla="*/ 1982300 h 2547450"/>
                <a:gd name="connsiteX10" fmla="*/ 101600 w 6363048"/>
                <a:gd name="connsiteY10" fmla="*/ 1931500 h 2547450"/>
                <a:gd name="connsiteX11" fmla="*/ 107950 w 6363048"/>
                <a:gd name="connsiteY11" fmla="*/ 1842600 h 2547450"/>
                <a:gd name="connsiteX12" fmla="*/ 114300 w 6363048"/>
                <a:gd name="connsiteY12" fmla="*/ 1817200 h 2547450"/>
                <a:gd name="connsiteX13" fmla="*/ 120650 w 6363048"/>
                <a:gd name="connsiteY13" fmla="*/ 1785450 h 2547450"/>
                <a:gd name="connsiteX14" fmla="*/ 127000 w 6363048"/>
                <a:gd name="connsiteY14" fmla="*/ 1766400 h 2547450"/>
                <a:gd name="connsiteX15" fmla="*/ 139700 w 6363048"/>
                <a:gd name="connsiteY15" fmla="*/ 1702900 h 2547450"/>
                <a:gd name="connsiteX16" fmla="*/ 158750 w 6363048"/>
                <a:gd name="connsiteY16" fmla="*/ 1645750 h 2547450"/>
                <a:gd name="connsiteX17" fmla="*/ 196850 w 6363048"/>
                <a:gd name="connsiteY17" fmla="*/ 1601300 h 2547450"/>
                <a:gd name="connsiteX18" fmla="*/ 215900 w 6363048"/>
                <a:gd name="connsiteY18" fmla="*/ 1569550 h 2547450"/>
                <a:gd name="connsiteX19" fmla="*/ 228600 w 6363048"/>
                <a:gd name="connsiteY19" fmla="*/ 1537800 h 2547450"/>
                <a:gd name="connsiteX20" fmla="*/ 273050 w 6363048"/>
                <a:gd name="connsiteY20" fmla="*/ 1493350 h 2547450"/>
                <a:gd name="connsiteX21" fmla="*/ 292100 w 6363048"/>
                <a:gd name="connsiteY21" fmla="*/ 1467950 h 2547450"/>
                <a:gd name="connsiteX22" fmla="*/ 311150 w 6363048"/>
                <a:gd name="connsiteY22" fmla="*/ 1423500 h 2547450"/>
                <a:gd name="connsiteX23" fmla="*/ 330200 w 6363048"/>
                <a:gd name="connsiteY23" fmla="*/ 1410800 h 2547450"/>
                <a:gd name="connsiteX24" fmla="*/ 342900 w 6363048"/>
                <a:gd name="connsiteY24" fmla="*/ 1366350 h 2547450"/>
                <a:gd name="connsiteX25" fmla="*/ 361950 w 6363048"/>
                <a:gd name="connsiteY25" fmla="*/ 1353650 h 2547450"/>
                <a:gd name="connsiteX26" fmla="*/ 368300 w 6363048"/>
                <a:gd name="connsiteY26" fmla="*/ 1334600 h 2547450"/>
                <a:gd name="connsiteX27" fmla="*/ 406400 w 6363048"/>
                <a:gd name="connsiteY27" fmla="*/ 1309200 h 2547450"/>
                <a:gd name="connsiteX28" fmla="*/ 419100 w 6363048"/>
                <a:gd name="connsiteY28" fmla="*/ 1290150 h 2547450"/>
                <a:gd name="connsiteX29" fmla="*/ 488950 w 6363048"/>
                <a:gd name="connsiteY29" fmla="*/ 1252050 h 2547450"/>
                <a:gd name="connsiteX30" fmla="*/ 584200 w 6363048"/>
                <a:gd name="connsiteY30" fmla="*/ 1220300 h 2547450"/>
                <a:gd name="connsiteX31" fmla="*/ 641350 w 6363048"/>
                <a:gd name="connsiteY31" fmla="*/ 1201250 h 2547450"/>
                <a:gd name="connsiteX32" fmla="*/ 704850 w 6363048"/>
                <a:gd name="connsiteY32" fmla="*/ 1163150 h 2547450"/>
                <a:gd name="connsiteX33" fmla="*/ 730250 w 6363048"/>
                <a:gd name="connsiteY33" fmla="*/ 1099650 h 2547450"/>
                <a:gd name="connsiteX34" fmla="*/ 749300 w 6363048"/>
                <a:gd name="connsiteY34" fmla="*/ 1093300 h 2547450"/>
                <a:gd name="connsiteX35" fmla="*/ 812800 w 6363048"/>
                <a:gd name="connsiteY35" fmla="*/ 1048850 h 2547450"/>
                <a:gd name="connsiteX36" fmla="*/ 831850 w 6363048"/>
                <a:gd name="connsiteY36" fmla="*/ 1029800 h 2547450"/>
                <a:gd name="connsiteX37" fmla="*/ 857250 w 6363048"/>
                <a:gd name="connsiteY37" fmla="*/ 1023450 h 2547450"/>
                <a:gd name="connsiteX38" fmla="*/ 889000 w 6363048"/>
                <a:gd name="connsiteY38" fmla="*/ 1004400 h 2547450"/>
                <a:gd name="connsiteX39" fmla="*/ 933450 w 6363048"/>
                <a:gd name="connsiteY39" fmla="*/ 979000 h 2547450"/>
                <a:gd name="connsiteX40" fmla="*/ 952500 w 6363048"/>
                <a:gd name="connsiteY40" fmla="*/ 953600 h 2547450"/>
                <a:gd name="connsiteX41" fmla="*/ 984250 w 6363048"/>
                <a:gd name="connsiteY41" fmla="*/ 934550 h 2547450"/>
                <a:gd name="connsiteX42" fmla="*/ 1003300 w 6363048"/>
                <a:gd name="connsiteY42" fmla="*/ 921850 h 2547450"/>
                <a:gd name="connsiteX43" fmla="*/ 1035050 w 6363048"/>
                <a:gd name="connsiteY43" fmla="*/ 883750 h 2547450"/>
                <a:gd name="connsiteX44" fmla="*/ 1054100 w 6363048"/>
                <a:gd name="connsiteY44" fmla="*/ 877400 h 2547450"/>
                <a:gd name="connsiteX45" fmla="*/ 1092200 w 6363048"/>
                <a:gd name="connsiteY45" fmla="*/ 839300 h 2547450"/>
                <a:gd name="connsiteX46" fmla="*/ 1117600 w 6363048"/>
                <a:gd name="connsiteY46" fmla="*/ 826600 h 2547450"/>
                <a:gd name="connsiteX47" fmla="*/ 1143000 w 6363048"/>
                <a:gd name="connsiteY47" fmla="*/ 801200 h 2547450"/>
                <a:gd name="connsiteX48" fmla="*/ 1200150 w 6363048"/>
                <a:gd name="connsiteY48" fmla="*/ 763100 h 2547450"/>
                <a:gd name="connsiteX49" fmla="*/ 1219200 w 6363048"/>
                <a:gd name="connsiteY49" fmla="*/ 756750 h 2547450"/>
                <a:gd name="connsiteX50" fmla="*/ 1250950 w 6363048"/>
                <a:gd name="connsiteY50" fmla="*/ 731350 h 2547450"/>
                <a:gd name="connsiteX51" fmla="*/ 1289050 w 6363048"/>
                <a:gd name="connsiteY51" fmla="*/ 725000 h 2547450"/>
                <a:gd name="connsiteX52" fmla="*/ 1333500 w 6363048"/>
                <a:gd name="connsiteY52" fmla="*/ 680550 h 2547450"/>
                <a:gd name="connsiteX53" fmla="*/ 1352550 w 6363048"/>
                <a:gd name="connsiteY53" fmla="*/ 661500 h 2547450"/>
                <a:gd name="connsiteX54" fmla="*/ 1371600 w 6363048"/>
                <a:gd name="connsiteY54" fmla="*/ 648800 h 2547450"/>
                <a:gd name="connsiteX55" fmla="*/ 1651000 w 6363048"/>
                <a:gd name="connsiteY55" fmla="*/ 471000 h 2547450"/>
                <a:gd name="connsiteX56" fmla="*/ 1917700 w 6363048"/>
                <a:gd name="connsiteY56" fmla="*/ 324950 h 2547450"/>
                <a:gd name="connsiteX57" fmla="*/ 1949450 w 6363048"/>
                <a:gd name="connsiteY57" fmla="*/ 312250 h 2547450"/>
                <a:gd name="connsiteX58" fmla="*/ 2044700 w 6363048"/>
                <a:gd name="connsiteY58" fmla="*/ 286850 h 2547450"/>
                <a:gd name="connsiteX59" fmla="*/ 2108200 w 6363048"/>
                <a:gd name="connsiteY59" fmla="*/ 280500 h 2547450"/>
                <a:gd name="connsiteX60" fmla="*/ 2152650 w 6363048"/>
                <a:gd name="connsiteY60" fmla="*/ 274150 h 2547450"/>
                <a:gd name="connsiteX61" fmla="*/ 2400300 w 6363048"/>
                <a:gd name="connsiteY61" fmla="*/ 261450 h 2547450"/>
                <a:gd name="connsiteX62" fmla="*/ 2419350 w 6363048"/>
                <a:gd name="connsiteY62" fmla="*/ 255100 h 2547450"/>
                <a:gd name="connsiteX63" fmla="*/ 2482850 w 6363048"/>
                <a:gd name="connsiteY63" fmla="*/ 248750 h 2547450"/>
                <a:gd name="connsiteX64" fmla="*/ 2540000 w 6363048"/>
                <a:gd name="connsiteY64" fmla="*/ 229700 h 2547450"/>
                <a:gd name="connsiteX65" fmla="*/ 2679700 w 6363048"/>
                <a:gd name="connsiteY65" fmla="*/ 217000 h 2547450"/>
                <a:gd name="connsiteX66" fmla="*/ 2781300 w 6363048"/>
                <a:gd name="connsiteY66" fmla="*/ 204300 h 2547450"/>
                <a:gd name="connsiteX67" fmla="*/ 2863850 w 6363048"/>
                <a:gd name="connsiteY67" fmla="*/ 197950 h 2547450"/>
                <a:gd name="connsiteX68" fmla="*/ 3187700 w 6363048"/>
                <a:gd name="connsiteY68" fmla="*/ 185250 h 2547450"/>
                <a:gd name="connsiteX69" fmla="*/ 3263900 w 6363048"/>
                <a:gd name="connsiteY69" fmla="*/ 172550 h 2547450"/>
                <a:gd name="connsiteX70" fmla="*/ 3498850 w 6363048"/>
                <a:gd name="connsiteY70" fmla="*/ 159850 h 2547450"/>
                <a:gd name="connsiteX71" fmla="*/ 3733800 w 6363048"/>
                <a:gd name="connsiteY71" fmla="*/ 140800 h 2547450"/>
                <a:gd name="connsiteX72" fmla="*/ 3803650 w 6363048"/>
                <a:gd name="connsiteY72" fmla="*/ 128100 h 2547450"/>
                <a:gd name="connsiteX73" fmla="*/ 4057650 w 6363048"/>
                <a:gd name="connsiteY73" fmla="*/ 121750 h 2547450"/>
                <a:gd name="connsiteX74" fmla="*/ 4387850 w 6363048"/>
                <a:gd name="connsiteY74" fmla="*/ 121750 h 2547450"/>
                <a:gd name="connsiteX75" fmla="*/ 4425950 w 6363048"/>
                <a:gd name="connsiteY75" fmla="*/ 128100 h 2547450"/>
                <a:gd name="connsiteX76" fmla="*/ 4514850 w 6363048"/>
                <a:gd name="connsiteY76" fmla="*/ 134450 h 2547450"/>
                <a:gd name="connsiteX77" fmla="*/ 4597400 w 6363048"/>
                <a:gd name="connsiteY77" fmla="*/ 147150 h 2547450"/>
                <a:gd name="connsiteX78" fmla="*/ 4648200 w 6363048"/>
                <a:gd name="connsiteY78" fmla="*/ 159850 h 2547450"/>
                <a:gd name="connsiteX79" fmla="*/ 4660900 w 6363048"/>
                <a:gd name="connsiteY79" fmla="*/ 178900 h 2547450"/>
                <a:gd name="connsiteX80" fmla="*/ 4679950 w 6363048"/>
                <a:gd name="connsiteY80" fmla="*/ 185250 h 2547450"/>
                <a:gd name="connsiteX81" fmla="*/ 4730750 w 6363048"/>
                <a:gd name="connsiteY81" fmla="*/ 204300 h 2547450"/>
                <a:gd name="connsiteX82" fmla="*/ 4749800 w 6363048"/>
                <a:gd name="connsiteY82" fmla="*/ 217000 h 2547450"/>
                <a:gd name="connsiteX83" fmla="*/ 4768850 w 6363048"/>
                <a:gd name="connsiteY83" fmla="*/ 223350 h 2547450"/>
                <a:gd name="connsiteX84" fmla="*/ 4826000 w 6363048"/>
                <a:gd name="connsiteY84" fmla="*/ 236050 h 2547450"/>
                <a:gd name="connsiteX85" fmla="*/ 5022850 w 6363048"/>
                <a:gd name="connsiteY85" fmla="*/ 229700 h 2547450"/>
                <a:gd name="connsiteX86" fmla="*/ 5181600 w 6363048"/>
                <a:gd name="connsiteY86" fmla="*/ 210650 h 2547450"/>
                <a:gd name="connsiteX87" fmla="*/ 5200650 w 6363048"/>
                <a:gd name="connsiteY87" fmla="*/ 197950 h 2547450"/>
                <a:gd name="connsiteX88" fmla="*/ 5327650 w 6363048"/>
                <a:gd name="connsiteY88" fmla="*/ 172550 h 2547450"/>
                <a:gd name="connsiteX89" fmla="*/ 5410200 w 6363048"/>
                <a:gd name="connsiteY89" fmla="*/ 153500 h 2547450"/>
                <a:gd name="connsiteX90" fmla="*/ 5473700 w 6363048"/>
                <a:gd name="connsiteY90" fmla="*/ 147150 h 2547450"/>
                <a:gd name="connsiteX91" fmla="*/ 5492750 w 6363048"/>
                <a:gd name="connsiteY91" fmla="*/ 140800 h 2547450"/>
                <a:gd name="connsiteX92" fmla="*/ 5626100 w 6363048"/>
                <a:gd name="connsiteY92" fmla="*/ 128100 h 2547450"/>
                <a:gd name="connsiteX93" fmla="*/ 5645150 w 6363048"/>
                <a:gd name="connsiteY93" fmla="*/ 115400 h 2547450"/>
                <a:gd name="connsiteX94" fmla="*/ 5670550 w 6363048"/>
                <a:gd name="connsiteY94" fmla="*/ 109050 h 2547450"/>
                <a:gd name="connsiteX95" fmla="*/ 5689600 w 6363048"/>
                <a:gd name="connsiteY95" fmla="*/ 102700 h 2547450"/>
                <a:gd name="connsiteX96" fmla="*/ 5880100 w 6363048"/>
                <a:gd name="connsiteY96" fmla="*/ 96350 h 2547450"/>
                <a:gd name="connsiteX97" fmla="*/ 5930900 w 6363048"/>
                <a:gd name="connsiteY97" fmla="*/ 83650 h 2547450"/>
                <a:gd name="connsiteX98" fmla="*/ 5949950 w 6363048"/>
                <a:gd name="connsiteY98" fmla="*/ 77300 h 2547450"/>
                <a:gd name="connsiteX99" fmla="*/ 5981700 w 6363048"/>
                <a:gd name="connsiteY99" fmla="*/ 70950 h 2547450"/>
                <a:gd name="connsiteX100" fmla="*/ 6057900 w 6363048"/>
                <a:gd name="connsiteY100" fmla="*/ 26500 h 2547450"/>
                <a:gd name="connsiteX101" fmla="*/ 6121400 w 6363048"/>
                <a:gd name="connsiteY101" fmla="*/ 20150 h 2547450"/>
                <a:gd name="connsiteX102" fmla="*/ 6140450 w 6363048"/>
                <a:gd name="connsiteY102" fmla="*/ 13800 h 2547450"/>
                <a:gd name="connsiteX103" fmla="*/ 6159500 w 6363048"/>
                <a:gd name="connsiteY103" fmla="*/ 1100 h 2547450"/>
                <a:gd name="connsiteX104" fmla="*/ 6178550 w 6363048"/>
                <a:gd name="connsiteY104" fmla="*/ 7450 h 2547450"/>
                <a:gd name="connsiteX105" fmla="*/ 6223000 w 6363048"/>
                <a:gd name="connsiteY105" fmla="*/ 13800 h 2547450"/>
                <a:gd name="connsiteX106" fmla="*/ 6242050 w 6363048"/>
                <a:gd name="connsiteY106" fmla="*/ 26500 h 2547450"/>
                <a:gd name="connsiteX107" fmla="*/ 6267450 w 6363048"/>
                <a:gd name="connsiteY107" fmla="*/ 83650 h 2547450"/>
                <a:gd name="connsiteX108" fmla="*/ 6286500 w 6363048"/>
                <a:gd name="connsiteY108" fmla="*/ 90000 h 2547450"/>
                <a:gd name="connsiteX109" fmla="*/ 6337300 w 6363048"/>
                <a:gd name="connsiteY109" fmla="*/ 102700 h 2547450"/>
                <a:gd name="connsiteX110" fmla="*/ 6350000 w 6363048"/>
                <a:gd name="connsiteY110" fmla="*/ 121750 h 2547450"/>
                <a:gd name="connsiteX111" fmla="*/ 6356350 w 6363048"/>
                <a:gd name="connsiteY111" fmla="*/ 153500 h 2547450"/>
                <a:gd name="connsiteX112" fmla="*/ 6362700 w 6363048"/>
                <a:gd name="connsiteY112" fmla="*/ 197950 h 2547450"/>
                <a:gd name="connsiteX0" fmla="*/ 0 w 6363048"/>
                <a:gd name="connsiteY0" fmla="*/ 2547450 h 2547450"/>
                <a:gd name="connsiteX1" fmla="*/ 31750 w 6363048"/>
                <a:gd name="connsiteY1" fmla="*/ 2414100 h 2547450"/>
                <a:gd name="connsiteX2" fmla="*/ 31750 w 6363048"/>
                <a:gd name="connsiteY2" fmla="*/ 2268050 h 2547450"/>
                <a:gd name="connsiteX3" fmla="*/ 50800 w 6363048"/>
                <a:gd name="connsiteY3" fmla="*/ 2198200 h 2547450"/>
                <a:gd name="connsiteX4" fmla="*/ 63500 w 6363048"/>
                <a:gd name="connsiteY4" fmla="*/ 2172800 h 2547450"/>
                <a:gd name="connsiteX5" fmla="*/ 69850 w 6363048"/>
                <a:gd name="connsiteY5" fmla="*/ 2134700 h 2547450"/>
                <a:gd name="connsiteX6" fmla="*/ 82550 w 6363048"/>
                <a:gd name="connsiteY6" fmla="*/ 2109300 h 2547450"/>
                <a:gd name="connsiteX7" fmla="*/ 88900 w 6363048"/>
                <a:gd name="connsiteY7" fmla="*/ 2090250 h 2547450"/>
                <a:gd name="connsiteX8" fmla="*/ 95250 w 6363048"/>
                <a:gd name="connsiteY8" fmla="*/ 1982300 h 2547450"/>
                <a:gd name="connsiteX9" fmla="*/ 101600 w 6363048"/>
                <a:gd name="connsiteY9" fmla="*/ 1931500 h 2547450"/>
                <a:gd name="connsiteX10" fmla="*/ 107950 w 6363048"/>
                <a:gd name="connsiteY10" fmla="*/ 1842600 h 2547450"/>
                <a:gd name="connsiteX11" fmla="*/ 114300 w 6363048"/>
                <a:gd name="connsiteY11" fmla="*/ 1817200 h 2547450"/>
                <a:gd name="connsiteX12" fmla="*/ 120650 w 6363048"/>
                <a:gd name="connsiteY12" fmla="*/ 1785450 h 2547450"/>
                <a:gd name="connsiteX13" fmla="*/ 127000 w 6363048"/>
                <a:gd name="connsiteY13" fmla="*/ 1766400 h 2547450"/>
                <a:gd name="connsiteX14" fmla="*/ 139700 w 6363048"/>
                <a:gd name="connsiteY14" fmla="*/ 1702900 h 2547450"/>
                <a:gd name="connsiteX15" fmla="*/ 158750 w 6363048"/>
                <a:gd name="connsiteY15" fmla="*/ 1645750 h 2547450"/>
                <a:gd name="connsiteX16" fmla="*/ 196850 w 6363048"/>
                <a:gd name="connsiteY16" fmla="*/ 1601300 h 2547450"/>
                <a:gd name="connsiteX17" fmla="*/ 215900 w 6363048"/>
                <a:gd name="connsiteY17" fmla="*/ 1569550 h 2547450"/>
                <a:gd name="connsiteX18" fmla="*/ 228600 w 6363048"/>
                <a:gd name="connsiteY18" fmla="*/ 1537800 h 2547450"/>
                <a:gd name="connsiteX19" fmla="*/ 273050 w 6363048"/>
                <a:gd name="connsiteY19" fmla="*/ 1493350 h 2547450"/>
                <a:gd name="connsiteX20" fmla="*/ 292100 w 6363048"/>
                <a:gd name="connsiteY20" fmla="*/ 1467950 h 2547450"/>
                <a:gd name="connsiteX21" fmla="*/ 311150 w 6363048"/>
                <a:gd name="connsiteY21" fmla="*/ 1423500 h 2547450"/>
                <a:gd name="connsiteX22" fmla="*/ 330200 w 6363048"/>
                <a:gd name="connsiteY22" fmla="*/ 1410800 h 2547450"/>
                <a:gd name="connsiteX23" fmla="*/ 342900 w 6363048"/>
                <a:gd name="connsiteY23" fmla="*/ 1366350 h 2547450"/>
                <a:gd name="connsiteX24" fmla="*/ 361950 w 6363048"/>
                <a:gd name="connsiteY24" fmla="*/ 1353650 h 2547450"/>
                <a:gd name="connsiteX25" fmla="*/ 368300 w 6363048"/>
                <a:gd name="connsiteY25" fmla="*/ 1334600 h 2547450"/>
                <a:gd name="connsiteX26" fmla="*/ 406400 w 6363048"/>
                <a:gd name="connsiteY26" fmla="*/ 1309200 h 2547450"/>
                <a:gd name="connsiteX27" fmla="*/ 419100 w 6363048"/>
                <a:gd name="connsiteY27" fmla="*/ 1290150 h 2547450"/>
                <a:gd name="connsiteX28" fmla="*/ 488950 w 6363048"/>
                <a:gd name="connsiteY28" fmla="*/ 1252050 h 2547450"/>
                <a:gd name="connsiteX29" fmla="*/ 584200 w 6363048"/>
                <a:gd name="connsiteY29" fmla="*/ 1220300 h 2547450"/>
                <a:gd name="connsiteX30" fmla="*/ 641350 w 6363048"/>
                <a:gd name="connsiteY30" fmla="*/ 1201250 h 2547450"/>
                <a:gd name="connsiteX31" fmla="*/ 704850 w 6363048"/>
                <a:gd name="connsiteY31" fmla="*/ 1163150 h 2547450"/>
                <a:gd name="connsiteX32" fmla="*/ 730250 w 6363048"/>
                <a:gd name="connsiteY32" fmla="*/ 1099650 h 2547450"/>
                <a:gd name="connsiteX33" fmla="*/ 749300 w 6363048"/>
                <a:gd name="connsiteY33" fmla="*/ 1093300 h 2547450"/>
                <a:gd name="connsiteX34" fmla="*/ 812800 w 6363048"/>
                <a:gd name="connsiteY34" fmla="*/ 1048850 h 2547450"/>
                <a:gd name="connsiteX35" fmla="*/ 831850 w 6363048"/>
                <a:gd name="connsiteY35" fmla="*/ 1029800 h 2547450"/>
                <a:gd name="connsiteX36" fmla="*/ 857250 w 6363048"/>
                <a:gd name="connsiteY36" fmla="*/ 1023450 h 2547450"/>
                <a:gd name="connsiteX37" fmla="*/ 889000 w 6363048"/>
                <a:gd name="connsiteY37" fmla="*/ 1004400 h 2547450"/>
                <a:gd name="connsiteX38" fmla="*/ 933450 w 6363048"/>
                <a:gd name="connsiteY38" fmla="*/ 979000 h 2547450"/>
                <a:gd name="connsiteX39" fmla="*/ 952500 w 6363048"/>
                <a:gd name="connsiteY39" fmla="*/ 953600 h 2547450"/>
                <a:gd name="connsiteX40" fmla="*/ 984250 w 6363048"/>
                <a:gd name="connsiteY40" fmla="*/ 934550 h 2547450"/>
                <a:gd name="connsiteX41" fmla="*/ 1003300 w 6363048"/>
                <a:gd name="connsiteY41" fmla="*/ 921850 h 2547450"/>
                <a:gd name="connsiteX42" fmla="*/ 1035050 w 6363048"/>
                <a:gd name="connsiteY42" fmla="*/ 883750 h 2547450"/>
                <a:gd name="connsiteX43" fmla="*/ 1054100 w 6363048"/>
                <a:gd name="connsiteY43" fmla="*/ 877400 h 2547450"/>
                <a:gd name="connsiteX44" fmla="*/ 1092200 w 6363048"/>
                <a:gd name="connsiteY44" fmla="*/ 839300 h 2547450"/>
                <a:gd name="connsiteX45" fmla="*/ 1117600 w 6363048"/>
                <a:gd name="connsiteY45" fmla="*/ 826600 h 2547450"/>
                <a:gd name="connsiteX46" fmla="*/ 1143000 w 6363048"/>
                <a:gd name="connsiteY46" fmla="*/ 801200 h 2547450"/>
                <a:gd name="connsiteX47" fmla="*/ 1200150 w 6363048"/>
                <a:gd name="connsiteY47" fmla="*/ 763100 h 2547450"/>
                <a:gd name="connsiteX48" fmla="*/ 1219200 w 6363048"/>
                <a:gd name="connsiteY48" fmla="*/ 756750 h 2547450"/>
                <a:gd name="connsiteX49" fmla="*/ 1250950 w 6363048"/>
                <a:gd name="connsiteY49" fmla="*/ 731350 h 2547450"/>
                <a:gd name="connsiteX50" fmla="*/ 1289050 w 6363048"/>
                <a:gd name="connsiteY50" fmla="*/ 725000 h 2547450"/>
                <a:gd name="connsiteX51" fmla="*/ 1333500 w 6363048"/>
                <a:gd name="connsiteY51" fmla="*/ 680550 h 2547450"/>
                <a:gd name="connsiteX52" fmla="*/ 1352550 w 6363048"/>
                <a:gd name="connsiteY52" fmla="*/ 661500 h 2547450"/>
                <a:gd name="connsiteX53" fmla="*/ 1371600 w 6363048"/>
                <a:gd name="connsiteY53" fmla="*/ 648800 h 2547450"/>
                <a:gd name="connsiteX54" fmla="*/ 1651000 w 6363048"/>
                <a:gd name="connsiteY54" fmla="*/ 471000 h 2547450"/>
                <a:gd name="connsiteX55" fmla="*/ 1917700 w 6363048"/>
                <a:gd name="connsiteY55" fmla="*/ 324950 h 2547450"/>
                <a:gd name="connsiteX56" fmla="*/ 1949450 w 6363048"/>
                <a:gd name="connsiteY56" fmla="*/ 312250 h 2547450"/>
                <a:gd name="connsiteX57" fmla="*/ 2044700 w 6363048"/>
                <a:gd name="connsiteY57" fmla="*/ 286850 h 2547450"/>
                <a:gd name="connsiteX58" fmla="*/ 2108200 w 6363048"/>
                <a:gd name="connsiteY58" fmla="*/ 280500 h 2547450"/>
                <a:gd name="connsiteX59" fmla="*/ 2152650 w 6363048"/>
                <a:gd name="connsiteY59" fmla="*/ 274150 h 2547450"/>
                <a:gd name="connsiteX60" fmla="*/ 2400300 w 6363048"/>
                <a:gd name="connsiteY60" fmla="*/ 261450 h 2547450"/>
                <a:gd name="connsiteX61" fmla="*/ 2419350 w 6363048"/>
                <a:gd name="connsiteY61" fmla="*/ 255100 h 2547450"/>
                <a:gd name="connsiteX62" fmla="*/ 2482850 w 6363048"/>
                <a:gd name="connsiteY62" fmla="*/ 248750 h 2547450"/>
                <a:gd name="connsiteX63" fmla="*/ 2540000 w 6363048"/>
                <a:gd name="connsiteY63" fmla="*/ 229700 h 2547450"/>
                <a:gd name="connsiteX64" fmla="*/ 2679700 w 6363048"/>
                <a:gd name="connsiteY64" fmla="*/ 217000 h 2547450"/>
                <a:gd name="connsiteX65" fmla="*/ 2781300 w 6363048"/>
                <a:gd name="connsiteY65" fmla="*/ 204300 h 2547450"/>
                <a:gd name="connsiteX66" fmla="*/ 2863850 w 6363048"/>
                <a:gd name="connsiteY66" fmla="*/ 197950 h 2547450"/>
                <a:gd name="connsiteX67" fmla="*/ 3187700 w 6363048"/>
                <a:gd name="connsiteY67" fmla="*/ 185250 h 2547450"/>
                <a:gd name="connsiteX68" fmla="*/ 3263900 w 6363048"/>
                <a:gd name="connsiteY68" fmla="*/ 172550 h 2547450"/>
                <a:gd name="connsiteX69" fmla="*/ 3498850 w 6363048"/>
                <a:gd name="connsiteY69" fmla="*/ 159850 h 2547450"/>
                <a:gd name="connsiteX70" fmla="*/ 3733800 w 6363048"/>
                <a:gd name="connsiteY70" fmla="*/ 140800 h 2547450"/>
                <a:gd name="connsiteX71" fmla="*/ 3803650 w 6363048"/>
                <a:gd name="connsiteY71" fmla="*/ 128100 h 2547450"/>
                <a:gd name="connsiteX72" fmla="*/ 4057650 w 6363048"/>
                <a:gd name="connsiteY72" fmla="*/ 121750 h 2547450"/>
                <a:gd name="connsiteX73" fmla="*/ 4387850 w 6363048"/>
                <a:gd name="connsiteY73" fmla="*/ 121750 h 2547450"/>
                <a:gd name="connsiteX74" fmla="*/ 4425950 w 6363048"/>
                <a:gd name="connsiteY74" fmla="*/ 128100 h 2547450"/>
                <a:gd name="connsiteX75" fmla="*/ 4514850 w 6363048"/>
                <a:gd name="connsiteY75" fmla="*/ 134450 h 2547450"/>
                <a:gd name="connsiteX76" fmla="*/ 4597400 w 6363048"/>
                <a:gd name="connsiteY76" fmla="*/ 147150 h 2547450"/>
                <a:gd name="connsiteX77" fmla="*/ 4648200 w 6363048"/>
                <a:gd name="connsiteY77" fmla="*/ 159850 h 2547450"/>
                <a:gd name="connsiteX78" fmla="*/ 4660900 w 6363048"/>
                <a:gd name="connsiteY78" fmla="*/ 178900 h 2547450"/>
                <a:gd name="connsiteX79" fmla="*/ 4679950 w 6363048"/>
                <a:gd name="connsiteY79" fmla="*/ 185250 h 2547450"/>
                <a:gd name="connsiteX80" fmla="*/ 4730750 w 6363048"/>
                <a:gd name="connsiteY80" fmla="*/ 204300 h 2547450"/>
                <a:gd name="connsiteX81" fmla="*/ 4749800 w 6363048"/>
                <a:gd name="connsiteY81" fmla="*/ 217000 h 2547450"/>
                <a:gd name="connsiteX82" fmla="*/ 4768850 w 6363048"/>
                <a:gd name="connsiteY82" fmla="*/ 223350 h 2547450"/>
                <a:gd name="connsiteX83" fmla="*/ 4826000 w 6363048"/>
                <a:gd name="connsiteY83" fmla="*/ 236050 h 2547450"/>
                <a:gd name="connsiteX84" fmla="*/ 5022850 w 6363048"/>
                <a:gd name="connsiteY84" fmla="*/ 229700 h 2547450"/>
                <a:gd name="connsiteX85" fmla="*/ 5181600 w 6363048"/>
                <a:gd name="connsiteY85" fmla="*/ 210650 h 2547450"/>
                <a:gd name="connsiteX86" fmla="*/ 5200650 w 6363048"/>
                <a:gd name="connsiteY86" fmla="*/ 197950 h 2547450"/>
                <a:gd name="connsiteX87" fmla="*/ 5327650 w 6363048"/>
                <a:gd name="connsiteY87" fmla="*/ 172550 h 2547450"/>
                <a:gd name="connsiteX88" fmla="*/ 5410200 w 6363048"/>
                <a:gd name="connsiteY88" fmla="*/ 153500 h 2547450"/>
                <a:gd name="connsiteX89" fmla="*/ 5473700 w 6363048"/>
                <a:gd name="connsiteY89" fmla="*/ 147150 h 2547450"/>
                <a:gd name="connsiteX90" fmla="*/ 5492750 w 6363048"/>
                <a:gd name="connsiteY90" fmla="*/ 140800 h 2547450"/>
                <a:gd name="connsiteX91" fmla="*/ 5626100 w 6363048"/>
                <a:gd name="connsiteY91" fmla="*/ 128100 h 2547450"/>
                <a:gd name="connsiteX92" fmla="*/ 5645150 w 6363048"/>
                <a:gd name="connsiteY92" fmla="*/ 115400 h 2547450"/>
                <a:gd name="connsiteX93" fmla="*/ 5670550 w 6363048"/>
                <a:gd name="connsiteY93" fmla="*/ 109050 h 2547450"/>
                <a:gd name="connsiteX94" fmla="*/ 5689600 w 6363048"/>
                <a:gd name="connsiteY94" fmla="*/ 102700 h 2547450"/>
                <a:gd name="connsiteX95" fmla="*/ 5880100 w 6363048"/>
                <a:gd name="connsiteY95" fmla="*/ 96350 h 2547450"/>
                <a:gd name="connsiteX96" fmla="*/ 5930900 w 6363048"/>
                <a:gd name="connsiteY96" fmla="*/ 83650 h 2547450"/>
                <a:gd name="connsiteX97" fmla="*/ 5949950 w 6363048"/>
                <a:gd name="connsiteY97" fmla="*/ 77300 h 2547450"/>
                <a:gd name="connsiteX98" fmla="*/ 5981700 w 6363048"/>
                <a:gd name="connsiteY98" fmla="*/ 70950 h 2547450"/>
                <a:gd name="connsiteX99" fmla="*/ 6057900 w 6363048"/>
                <a:gd name="connsiteY99" fmla="*/ 26500 h 2547450"/>
                <a:gd name="connsiteX100" fmla="*/ 6121400 w 6363048"/>
                <a:gd name="connsiteY100" fmla="*/ 20150 h 2547450"/>
                <a:gd name="connsiteX101" fmla="*/ 6140450 w 6363048"/>
                <a:gd name="connsiteY101" fmla="*/ 13800 h 2547450"/>
                <a:gd name="connsiteX102" fmla="*/ 6159500 w 6363048"/>
                <a:gd name="connsiteY102" fmla="*/ 1100 h 2547450"/>
                <a:gd name="connsiteX103" fmla="*/ 6178550 w 6363048"/>
                <a:gd name="connsiteY103" fmla="*/ 7450 h 2547450"/>
                <a:gd name="connsiteX104" fmla="*/ 6223000 w 6363048"/>
                <a:gd name="connsiteY104" fmla="*/ 13800 h 2547450"/>
                <a:gd name="connsiteX105" fmla="*/ 6242050 w 6363048"/>
                <a:gd name="connsiteY105" fmla="*/ 26500 h 2547450"/>
                <a:gd name="connsiteX106" fmla="*/ 6267450 w 6363048"/>
                <a:gd name="connsiteY106" fmla="*/ 83650 h 2547450"/>
                <a:gd name="connsiteX107" fmla="*/ 6286500 w 6363048"/>
                <a:gd name="connsiteY107" fmla="*/ 90000 h 2547450"/>
                <a:gd name="connsiteX108" fmla="*/ 6337300 w 6363048"/>
                <a:gd name="connsiteY108" fmla="*/ 102700 h 2547450"/>
                <a:gd name="connsiteX109" fmla="*/ 6350000 w 6363048"/>
                <a:gd name="connsiteY109" fmla="*/ 121750 h 2547450"/>
                <a:gd name="connsiteX110" fmla="*/ 6356350 w 6363048"/>
                <a:gd name="connsiteY110" fmla="*/ 153500 h 2547450"/>
                <a:gd name="connsiteX111" fmla="*/ 6362700 w 6363048"/>
                <a:gd name="connsiteY111" fmla="*/ 197950 h 2547450"/>
                <a:gd name="connsiteX0" fmla="*/ 0 w 6363048"/>
                <a:gd name="connsiteY0" fmla="*/ 2547450 h 2547450"/>
                <a:gd name="connsiteX1" fmla="*/ 31750 w 6363048"/>
                <a:gd name="connsiteY1" fmla="*/ 2268050 h 2547450"/>
                <a:gd name="connsiteX2" fmla="*/ 50800 w 6363048"/>
                <a:gd name="connsiteY2" fmla="*/ 2198200 h 2547450"/>
                <a:gd name="connsiteX3" fmla="*/ 63500 w 6363048"/>
                <a:gd name="connsiteY3" fmla="*/ 2172800 h 2547450"/>
                <a:gd name="connsiteX4" fmla="*/ 69850 w 6363048"/>
                <a:gd name="connsiteY4" fmla="*/ 2134700 h 2547450"/>
                <a:gd name="connsiteX5" fmla="*/ 82550 w 6363048"/>
                <a:gd name="connsiteY5" fmla="*/ 2109300 h 2547450"/>
                <a:gd name="connsiteX6" fmla="*/ 88900 w 6363048"/>
                <a:gd name="connsiteY6" fmla="*/ 2090250 h 2547450"/>
                <a:gd name="connsiteX7" fmla="*/ 95250 w 6363048"/>
                <a:gd name="connsiteY7" fmla="*/ 1982300 h 2547450"/>
                <a:gd name="connsiteX8" fmla="*/ 101600 w 6363048"/>
                <a:gd name="connsiteY8" fmla="*/ 1931500 h 2547450"/>
                <a:gd name="connsiteX9" fmla="*/ 107950 w 6363048"/>
                <a:gd name="connsiteY9" fmla="*/ 1842600 h 2547450"/>
                <a:gd name="connsiteX10" fmla="*/ 114300 w 6363048"/>
                <a:gd name="connsiteY10" fmla="*/ 1817200 h 2547450"/>
                <a:gd name="connsiteX11" fmla="*/ 120650 w 6363048"/>
                <a:gd name="connsiteY11" fmla="*/ 1785450 h 2547450"/>
                <a:gd name="connsiteX12" fmla="*/ 127000 w 6363048"/>
                <a:gd name="connsiteY12" fmla="*/ 1766400 h 2547450"/>
                <a:gd name="connsiteX13" fmla="*/ 139700 w 6363048"/>
                <a:gd name="connsiteY13" fmla="*/ 1702900 h 2547450"/>
                <a:gd name="connsiteX14" fmla="*/ 158750 w 6363048"/>
                <a:gd name="connsiteY14" fmla="*/ 1645750 h 2547450"/>
                <a:gd name="connsiteX15" fmla="*/ 196850 w 6363048"/>
                <a:gd name="connsiteY15" fmla="*/ 1601300 h 2547450"/>
                <a:gd name="connsiteX16" fmla="*/ 215900 w 6363048"/>
                <a:gd name="connsiteY16" fmla="*/ 1569550 h 2547450"/>
                <a:gd name="connsiteX17" fmla="*/ 228600 w 6363048"/>
                <a:gd name="connsiteY17" fmla="*/ 1537800 h 2547450"/>
                <a:gd name="connsiteX18" fmla="*/ 273050 w 6363048"/>
                <a:gd name="connsiteY18" fmla="*/ 1493350 h 2547450"/>
                <a:gd name="connsiteX19" fmla="*/ 292100 w 6363048"/>
                <a:gd name="connsiteY19" fmla="*/ 1467950 h 2547450"/>
                <a:gd name="connsiteX20" fmla="*/ 311150 w 6363048"/>
                <a:gd name="connsiteY20" fmla="*/ 1423500 h 2547450"/>
                <a:gd name="connsiteX21" fmla="*/ 330200 w 6363048"/>
                <a:gd name="connsiteY21" fmla="*/ 1410800 h 2547450"/>
                <a:gd name="connsiteX22" fmla="*/ 342900 w 6363048"/>
                <a:gd name="connsiteY22" fmla="*/ 1366350 h 2547450"/>
                <a:gd name="connsiteX23" fmla="*/ 361950 w 6363048"/>
                <a:gd name="connsiteY23" fmla="*/ 1353650 h 2547450"/>
                <a:gd name="connsiteX24" fmla="*/ 368300 w 6363048"/>
                <a:gd name="connsiteY24" fmla="*/ 1334600 h 2547450"/>
                <a:gd name="connsiteX25" fmla="*/ 406400 w 6363048"/>
                <a:gd name="connsiteY25" fmla="*/ 1309200 h 2547450"/>
                <a:gd name="connsiteX26" fmla="*/ 419100 w 6363048"/>
                <a:gd name="connsiteY26" fmla="*/ 1290150 h 2547450"/>
                <a:gd name="connsiteX27" fmla="*/ 488950 w 6363048"/>
                <a:gd name="connsiteY27" fmla="*/ 1252050 h 2547450"/>
                <a:gd name="connsiteX28" fmla="*/ 584200 w 6363048"/>
                <a:gd name="connsiteY28" fmla="*/ 1220300 h 2547450"/>
                <a:gd name="connsiteX29" fmla="*/ 641350 w 6363048"/>
                <a:gd name="connsiteY29" fmla="*/ 1201250 h 2547450"/>
                <a:gd name="connsiteX30" fmla="*/ 704850 w 6363048"/>
                <a:gd name="connsiteY30" fmla="*/ 1163150 h 2547450"/>
                <a:gd name="connsiteX31" fmla="*/ 730250 w 6363048"/>
                <a:gd name="connsiteY31" fmla="*/ 1099650 h 2547450"/>
                <a:gd name="connsiteX32" fmla="*/ 749300 w 6363048"/>
                <a:gd name="connsiteY32" fmla="*/ 1093300 h 2547450"/>
                <a:gd name="connsiteX33" fmla="*/ 812800 w 6363048"/>
                <a:gd name="connsiteY33" fmla="*/ 1048850 h 2547450"/>
                <a:gd name="connsiteX34" fmla="*/ 831850 w 6363048"/>
                <a:gd name="connsiteY34" fmla="*/ 1029800 h 2547450"/>
                <a:gd name="connsiteX35" fmla="*/ 857250 w 6363048"/>
                <a:gd name="connsiteY35" fmla="*/ 1023450 h 2547450"/>
                <a:gd name="connsiteX36" fmla="*/ 889000 w 6363048"/>
                <a:gd name="connsiteY36" fmla="*/ 1004400 h 2547450"/>
                <a:gd name="connsiteX37" fmla="*/ 933450 w 6363048"/>
                <a:gd name="connsiteY37" fmla="*/ 979000 h 2547450"/>
                <a:gd name="connsiteX38" fmla="*/ 952500 w 6363048"/>
                <a:gd name="connsiteY38" fmla="*/ 953600 h 2547450"/>
                <a:gd name="connsiteX39" fmla="*/ 984250 w 6363048"/>
                <a:gd name="connsiteY39" fmla="*/ 934550 h 2547450"/>
                <a:gd name="connsiteX40" fmla="*/ 1003300 w 6363048"/>
                <a:gd name="connsiteY40" fmla="*/ 921850 h 2547450"/>
                <a:gd name="connsiteX41" fmla="*/ 1035050 w 6363048"/>
                <a:gd name="connsiteY41" fmla="*/ 883750 h 2547450"/>
                <a:gd name="connsiteX42" fmla="*/ 1054100 w 6363048"/>
                <a:gd name="connsiteY42" fmla="*/ 877400 h 2547450"/>
                <a:gd name="connsiteX43" fmla="*/ 1092200 w 6363048"/>
                <a:gd name="connsiteY43" fmla="*/ 839300 h 2547450"/>
                <a:gd name="connsiteX44" fmla="*/ 1117600 w 6363048"/>
                <a:gd name="connsiteY44" fmla="*/ 826600 h 2547450"/>
                <a:gd name="connsiteX45" fmla="*/ 1143000 w 6363048"/>
                <a:gd name="connsiteY45" fmla="*/ 801200 h 2547450"/>
                <a:gd name="connsiteX46" fmla="*/ 1200150 w 6363048"/>
                <a:gd name="connsiteY46" fmla="*/ 763100 h 2547450"/>
                <a:gd name="connsiteX47" fmla="*/ 1219200 w 6363048"/>
                <a:gd name="connsiteY47" fmla="*/ 756750 h 2547450"/>
                <a:gd name="connsiteX48" fmla="*/ 1250950 w 6363048"/>
                <a:gd name="connsiteY48" fmla="*/ 731350 h 2547450"/>
                <a:gd name="connsiteX49" fmla="*/ 1289050 w 6363048"/>
                <a:gd name="connsiteY49" fmla="*/ 725000 h 2547450"/>
                <a:gd name="connsiteX50" fmla="*/ 1333500 w 6363048"/>
                <a:gd name="connsiteY50" fmla="*/ 680550 h 2547450"/>
                <a:gd name="connsiteX51" fmla="*/ 1352550 w 6363048"/>
                <a:gd name="connsiteY51" fmla="*/ 661500 h 2547450"/>
                <a:gd name="connsiteX52" fmla="*/ 1371600 w 6363048"/>
                <a:gd name="connsiteY52" fmla="*/ 648800 h 2547450"/>
                <a:gd name="connsiteX53" fmla="*/ 1651000 w 6363048"/>
                <a:gd name="connsiteY53" fmla="*/ 471000 h 2547450"/>
                <a:gd name="connsiteX54" fmla="*/ 1917700 w 6363048"/>
                <a:gd name="connsiteY54" fmla="*/ 324950 h 2547450"/>
                <a:gd name="connsiteX55" fmla="*/ 1949450 w 6363048"/>
                <a:gd name="connsiteY55" fmla="*/ 312250 h 2547450"/>
                <a:gd name="connsiteX56" fmla="*/ 2044700 w 6363048"/>
                <a:gd name="connsiteY56" fmla="*/ 286850 h 2547450"/>
                <a:gd name="connsiteX57" fmla="*/ 2108200 w 6363048"/>
                <a:gd name="connsiteY57" fmla="*/ 280500 h 2547450"/>
                <a:gd name="connsiteX58" fmla="*/ 2152650 w 6363048"/>
                <a:gd name="connsiteY58" fmla="*/ 274150 h 2547450"/>
                <a:gd name="connsiteX59" fmla="*/ 2400300 w 6363048"/>
                <a:gd name="connsiteY59" fmla="*/ 261450 h 2547450"/>
                <a:gd name="connsiteX60" fmla="*/ 2419350 w 6363048"/>
                <a:gd name="connsiteY60" fmla="*/ 255100 h 2547450"/>
                <a:gd name="connsiteX61" fmla="*/ 2482850 w 6363048"/>
                <a:gd name="connsiteY61" fmla="*/ 248750 h 2547450"/>
                <a:gd name="connsiteX62" fmla="*/ 2540000 w 6363048"/>
                <a:gd name="connsiteY62" fmla="*/ 229700 h 2547450"/>
                <a:gd name="connsiteX63" fmla="*/ 2679700 w 6363048"/>
                <a:gd name="connsiteY63" fmla="*/ 217000 h 2547450"/>
                <a:gd name="connsiteX64" fmla="*/ 2781300 w 6363048"/>
                <a:gd name="connsiteY64" fmla="*/ 204300 h 2547450"/>
                <a:gd name="connsiteX65" fmla="*/ 2863850 w 6363048"/>
                <a:gd name="connsiteY65" fmla="*/ 197950 h 2547450"/>
                <a:gd name="connsiteX66" fmla="*/ 3187700 w 6363048"/>
                <a:gd name="connsiteY66" fmla="*/ 185250 h 2547450"/>
                <a:gd name="connsiteX67" fmla="*/ 3263900 w 6363048"/>
                <a:gd name="connsiteY67" fmla="*/ 172550 h 2547450"/>
                <a:gd name="connsiteX68" fmla="*/ 3498850 w 6363048"/>
                <a:gd name="connsiteY68" fmla="*/ 159850 h 2547450"/>
                <a:gd name="connsiteX69" fmla="*/ 3733800 w 6363048"/>
                <a:gd name="connsiteY69" fmla="*/ 140800 h 2547450"/>
                <a:gd name="connsiteX70" fmla="*/ 3803650 w 6363048"/>
                <a:gd name="connsiteY70" fmla="*/ 128100 h 2547450"/>
                <a:gd name="connsiteX71" fmla="*/ 4057650 w 6363048"/>
                <a:gd name="connsiteY71" fmla="*/ 121750 h 2547450"/>
                <a:gd name="connsiteX72" fmla="*/ 4387850 w 6363048"/>
                <a:gd name="connsiteY72" fmla="*/ 121750 h 2547450"/>
                <a:gd name="connsiteX73" fmla="*/ 4425950 w 6363048"/>
                <a:gd name="connsiteY73" fmla="*/ 128100 h 2547450"/>
                <a:gd name="connsiteX74" fmla="*/ 4514850 w 6363048"/>
                <a:gd name="connsiteY74" fmla="*/ 134450 h 2547450"/>
                <a:gd name="connsiteX75" fmla="*/ 4597400 w 6363048"/>
                <a:gd name="connsiteY75" fmla="*/ 147150 h 2547450"/>
                <a:gd name="connsiteX76" fmla="*/ 4648200 w 6363048"/>
                <a:gd name="connsiteY76" fmla="*/ 159850 h 2547450"/>
                <a:gd name="connsiteX77" fmla="*/ 4660900 w 6363048"/>
                <a:gd name="connsiteY77" fmla="*/ 178900 h 2547450"/>
                <a:gd name="connsiteX78" fmla="*/ 4679950 w 6363048"/>
                <a:gd name="connsiteY78" fmla="*/ 185250 h 2547450"/>
                <a:gd name="connsiteX79" fmla="*/ 4730750 w 6363048"/>
                <a:gd name="connsiteY79" fmla="*/ 204300 h 2547450"/>
                <a:gd name="connsiteX80" fmla="*/ 4749800 w 6363048"/>
                <a:gd name="connsiteY80" fmla="*/ 217000 h 2547450"/>
                <a:gd name="connsiteX81" fmla="*/ 4768850 w 6363048"/>
                <a:gd name="connsiteY81" fmla="*/ 223350 h 2547450"/>
                <a:gd name="connsiteX82" fmla="*/ 4826000 w 6363048"/>
                <a:gd name="connsiteY82" fmla="*/ 236050 h 2547450"/>
                <a:gd name="connsiteX83" fmla="*/ 5022850 w 6363048"/>
                <a:gd name="connsiteY83" fmla="*/ 229700 h 2547450"/>
                <a:gd name="connsiteX84" fmla="*/ 5181600 w 6363048"/>
                <a:gd name="connsiteY84" fmla="*/ 210650 h 2547450"/>
                <a:gd name="connsiteX85" fmla="*/ 5200650 w 6363048"/>
                <a:gd name="connsiteY85" fmla="*/ 197950 h 2547450"/>
                <a:gd name="connsiteX86" fmla="*/ 5327650 w 6363048"/>
                <a:gd name="connsiteY86" fmla="*/ 172550 h 2547450"/>
                <a:gd name="connsiteX87" fmla="*/ 5410200 w 6363048"/>
                <a:gd name="connsiteY87" fmla="*/ 153500 h 2547450"/>
                <a:gd name="connsiteX88" fmla="*/ 5473700 w 6363048"/>
                <a:gd name="connsiteY88" fmla="*/ 147150 h 2547450"/>
                <a:gd name="connsiteX89" fmla="*/ 5492750 w 6363048"/>
                <a:gd name="connsiteY89" fmla="*/ 140800 h 2547450"/>
                <a:gd name="connsiteX90" fmla="*/ 5626100 w 6363048"/>
                <a:gd name="connsiteY90" fmla="*/ 128100 h 2547450"/>
                <a:gd name="connsiteX91" fmla="*/ 5645150 w 6363048"/>
                <a:gd name="connsiteY91" fmla="*/ 115400 h 2547450"/>
                <a:gd name="connsiteX92" fmla="*/ 5670550 w 6363048"/>
                <a:gd name="connsiteY92" fmla="*/ 109050 h 2547450"/>
                <a:gd name="connsiteX93" fmla="*/ 5689600 w 6363048"/>
                <a:gd name="connsiteY93" fmla="*/ 102700 h 2547450"/>
                <a:gd name="connsiteX94" fmla="*/ 5880100 w 6363048"/>
                <a:gd name="connsiteY94" fmla="*/ 96350 h 2547450"/>
                <a:gd name="connsiteX95" fmla="*/ 5930900 w 6363048"/>
                <a:gd name="connsiteY95" fmla="*/ 83650 h 2547450"/>
                <a:gd name="connsiteX96" fmla="*/ 5949950 w 6363048"/>
                <a:gd name="connsiteY96" fmla="*/ 77300 h 2547450"/>
                <a:gd name="connsiteX97" fmla="*/ 5981700 w 6363048"/>
                <a:gd name="connsiteY97" fmla="*/ 70950 h 2547450"/>
                <a:gd name="connsiteX98" fmla="*/ 6057900 w 6363048"/>
                <a:gd name="connsiteY98" fmla="*/ 26500 h 2547450"/>
                <a:gd name="connsiteX99" fmla="*/ 6121400 w 6363048"/>
                <a:gd name="connsiteY99" fmla="*/ 20150 h 2547450"/>
                <a:gd name="connsiteX100" fmla="*/ 6140450 w 6363048"/>
                <a:gd name="connsiteY100" fmla="*/ 13800 h 2547450"/>
                <a:gd name="connsiteX101" fmla="*/ 6159500 w 6363048"/>
                <a:gd name="connsiteY101" fmla="*/ 1100 h 2547450"/>
                <a:gd name="connsiteX102" fmla="*/ 6178550 w 6363048"/>
                <a:gd name="connsiteY102" fmla="*/ 7450 h 2547450"/>
                <a:gd name="connsiteX103" fmla="*/ 6223000 w 6363048"/>
                <a:gd name="connsiteY103" fmla="*/ 13800 h 2547450"/>
                <a:gd name="connsiteX104" fmla="*/ 6242050 w 6363048"/>
                <a:gd name="connsiteY104" fmla="*/ 26500 h 2547450"/>
                <a:gd name="connsiteX105" fmla="*/ 6267450 w 6363048"/>
                <a:gd name="connsiteY105" fmla="*/ 83650 h 2547450"/>
                <a:gd name="connsiteX106" fmla="*/ 6286500 w 6363048"/>
                <a:gd name="connsiteY106" fmla="*/ 90000 h 2547450"/>
                <a:gd name="connsiteX107" fmla="*/ 6337300 w 6363048"/>
                <a:gd name="connsiteY107" fmla="*/ 102700 h 2547450"/>
                <a:gd name="connsiteX108" fmla="*/ 6350000 w 6363048"/>
                <a:gd name="connsiteY108" fmla="*/ 121750 h 2547450"/>
                <a:gd name="connsiteX109" fmla="*/ 6356350 w 6363048"/>
                <a:gd name="connsiteY109" fmla="*/ 153500 h 2547450"/>
                <a:gd name="connsiteX110" fmla="*/ 6362700 w 6363048"/>
                <a:gd name="connsiteY110" fmla="*/ 197950 h 2547450"/>
                <a:gd name="connsiteX0" fmla="*/ 0 w 6363048"/>
                <a:gd name="connsiteY0" fmla="*/ 2547450 h 2547450"/>
                <a:gd name="connsiteX1" fmla="*/ 50800 w 6363048"/>
                <a:gd name="connsiteY1" fmla="*/ 2198200 h 2547450"/>
                <a:gd name="connsiteX2" fmla="*/ 63500 w 6363048"/>
                <a:gd name="connsiteY2" fmla="*/ 2172800 h 2547450"/>
                <a:gd name="connsiteX3" fmla="*/ 69850 w 6363048"/>
                <a:gd name="connsiteY3" fmla="*/ 2134700 h 2547450"/>
                <a:gd name="connsiteX4" fmla="*/ 82550 w 6363048"/>
                <a:gd name="connsiteY4" fmla="*/ 2109300 h 2547450"/>
                <a:gd name="connsiteX5" fmla="*/ 88900 w 6363048"/>
                <a:gd name="connsiteY5" fmla="*/ 2090250 h 2547450"/>
                <a:gd name="connsiteX6" fmla="*/ 95250 w 6363048"/>
                <a:gd name="connsiteY6" fmla="*/ 1982300 h 2547450"/>
                <a:gd name="connsiteX7" fmla="*/ 101600 w 6363048"/>
                <a:gd name="connsiteY7" fmla="*/ 1931500 h 2547450"/>
                <a:gd name="connsiteX8" fmla="*/ 107950 w 6363048"/>
                <a:gd name="connsiteY8" fmla="*/ 1842600 h 2547450"/>
                <a:gd name="connsiteX9" fmla="*/ 114300 w 6363048"/>
                <a:gd name="connsiteY9" fmla="*/ 1817200 h 2547450"/>
                <a:gd name="connsiteX10" fmla="*/ 120650 w 6363048"/>
                <a:gd name="connsiteY10" fmla="*/ 1785450 h 2547450"/>
                <a:gd name="connsiteX11" fmla="*/ 127000 w 6363048"/>
                <a:gd name="connsiteY11" fmla="*/ 1766400 h 2547450"/>
                <a:gd name="connsiteX12" fmla="*/ 139700 w 6363048"/>
                <a:gd name="connsiteY12" fmla="*/ 1702900 h 2547450"/>
                <a:gd name="connsiteX13" fmla="*/ 158750 w 6363048"/>
                <a:gd name="connsiteY13" fmla="*/ 1645750 h 2547450"/>
                <a:gd name="connsiteX14" fmla="*/ 196850 w 6363048"/>
                <a:gd name="connsiteY14" fmla="*/ 1601300 h 2547450"/>
                <a:gd name="connsiteX15" fmla="*/ 215900 w 6363048"/>
                <a:gd name="connsiteY15" fmla="*/ 1569550 h 2547450"/>
                <a:gd name="connsiteX16" fmla="*/ 228600 w 6363048"/>
                <a:gd name="connsiteY16" fmla="*/ 1537800 h 2547450"/>
                <a:gd name="connsiteX17" fmla="*/ 273050 w 6363048"/>
                <a:gd name="connsiteY17" fmla="*/ 1493350 h 2547450"/>
                <a:gd name="connsiteX18" fmla="*/ 292100 w 6363048"/>
                <a:gd name="connsiteY18" fmla="*/ 1467950 h 2547450"/>
                <a:gd name="connsiteX19" fmla="*/ 311150 w 6363048"/>
                <a:gd name="connsiteY19" fmla="*/ 1423500 h 2547450"/>
                <a:gd name="connsiteX20" fmla="*/ 330200 w 6363048"/>
                <a:gd name="connsiteY20" fmla="*/ 1410800 h 2547450"/>
                <a:gd name="connsiteX21" fmla="*/ 342900 w 6363048"/>
                <a:gd name="connsiteY21" fmla="*/ 1366350 h 2547450"/>
                <a:gd name="connsiteX22" fmla="*/ 361950 w 6363048"/>
                <a:gd name="connsiteY22" fmla="*/ 1353650 h 2547450"/>
                <a:gd name="connsiteX23" fmla="*/ 368300 w 6363048"/>
                <a:gd name="connsiteY23" fmla="*/ 1334600 h 2547450"/>
                <a:gd name="connsiteX24" fmla="*/ 406400 w 6363048"/>
                <a:gd name="connsiteY24" fmla="*/ 1309200 h 2547450"/>
                <a:gd name="connsiteX25" fmla="*/ 419100 w 6363048"/>
                <a:gd name="connsiteY25" fmla="*/ 1290150 h 2547450"/>
                <a:gd name="connsiteX26" fmla="*/ 488950 w 6363048"/>
                <a:gd name="connsiteY26" fmla="*/ 1252050 h 2547450"/>
                <a:gd name="connsiteX27" fmla="*/ 584200 w 6363048"/>
                <a:gd name="connsiteY27" fmla="*/ 1220300 h 2547450"/>
                <a:gd name="connsiteX28" fmla="*/ 641350 w 6363048"/>
                <a:gd name="connsiteY28" fmla="*/ 1201250 h 2547450"/>
                <a:gd name="connsiteX29" fmla="*/ 704850 w 6363048"/>
                <a:gd name="connsiteY29" fmla="*/ 1163150 h 2547450"/>
                <a:gd name="connsiteX30" fmla="*/ 730250 w 6363048"/>
                <a:gd name="connsiteY30" fmla="*/ 1099650 h 2547450"/>
                <a:gd name="connsiteX31" fmla="*/ 749300 w 6363048"/>
                <a:gd name="connsiteY31" fmla="*/ 1093300 h 2547450"/>
                <a:gd name="connsiteX32" fmla="*/ 812800 w 6363048"/>
                <a:gd name="connsiteY32" fmla="*/ 1048850 h 2547450"/>
                <a:gd name="connsiteX33" fmla="*/ 831850 w 6363048"/>
                <a:gd name="connsiteY33" fmla="*/ 1029800 h 2547450"/>
                <a:gd name="connsiteX34" fmla="*/ 857250 w 6363048"/>
                <a:gd name="connsiteY34" fmla="*/ 1023450 h 2547450"/>
                <a:gd name="connsiteX35" fmla="*/ 889000 w 6363048"/>
                <a:gd name="connsiteY35" fmla="*/ 1004400 h 2547450"/>
                <a:gd name="connsiteX36" fmla="*/ 933450 w 6363048"/>
                <a:gd name="connsiteY36" fmla="*/ 979000 h 2547450"/>
                <a:gd name="connsiteX37" fmla="*/ 952500 w 6363048"/>
                <a:gd name="connsiteY37" fmla="*/ 953600 h 2547450"/>
                <a:gd name="connsiteX38" fmla="*/ 984250 w 6363048"/>
                <a:gd name="connsiteY38" fmla="*/ 934550 h 2547450"/>
                <a:gd name="connsiteX39" fmla="*/ 1003300 w 6363048"/>
                <a:gd name="connsiteY39" fmla="*/ 921850 h 2547450"/>
                <a:gd name="connsiteX40" fmla="*/ 1035050 w 6363048"/>
                <a:gd name="connsiteY40" fmla="*/ 883750 h 2547450"/>
                <a:gd name="connsiteX41" fmla="*/ 1054100 w 6363048"/>
                <a:gd name="connsiteY41" fmla="*/ 877400 h 2547450"/>
                <a:gd name="connsiteX42" fmla="*/ 1092200 w 6363048"/>
                <a:gd name="connsiteY42" fmla="*/ 839300 h 2547450"/>
                <a:gd name="connsiteX43" fmla="*/ 1117600 w 6363048"/>
                <a:gd name="connsiteY43" fmla="*/ 826600 h 2547450"/>
                <a:gd name="connsiteX44" fmla="*/ 1143000 w 6363048"/>
                <a:gd name="connsiteY44" fmla="*/ 801200 h 2547450"/>
                <a:gd name="connsiteX45" fmla="*/ 1200150 w 6363048"/>
                <a:gd name="connsiteY45" fmla="*/ 763100 h 2547450"/>
                <a:gd name="connsiteX46" fmla="*/ 1219200 w 6363048"/>
                <a:gd name="connsiteY46" fmla="*/ 756750 h 2547450"/>
                <a:gd name="connsiteX47" fmla="*/ 1250950 w 6363048"/>
                <a:gd name="connsiteY47" fmla="*/ 731350 h 2547450"/>
                <a:gd name="connsiteX48" fmla="*/ 1289050 w 6363048"/>
                <a:gd name="connsiteY48" fmla="*/ 725000 h 2547450"/>
                <a:gd name="connsiteX49" fmla="*/ 1333500 w 6363048"/>
                <a:gd name="connsiteY49" fmla="*/ 680550 h 2547450"/>
                <a:gd name="connsiteX50" fmla="*/ 1352550 w 6363048"/>
                <a:gd name="connsiteY50" fmla="*/ 661500 h 2547450"/>
                <a:gd name="connsiteX51" fmla="*/ 1371600 w 6363048"/>
                <a:gd name="connsiteY51" fmla="*/ 648800 h 2547450"/>
                <a:gd name="connsiteX52" fmla="*/ 1651000 w 6363048"/>
                <a:gd name="connsiteY52" fmla="*/ 471000 h 2547450"/>
                <a:gd name="connsiteX53" fmla="*/ 1917700 w 6363048"/>
                <a:gd name="connsiteY53" fmla="*/ 324950 h 2547450"/>
                <a:gd name="connsiteX54" fmla="*/ 1949450 w 6363048"/>
                <a:gd name="connsiteY54" fmla="*/ 312250 h 2547450"/>
                <a:gd name="connsiteX55" fmla="*/ 2044700 w 6363048"/>
                <a:gd name="connsiteY55" fmla="*/ 286850 h 2547450"/>
                <a:gd name="connsiteX56" fmla="*/ 2108200 w 6363048"/>
                <a:gd name="connsiteY56" fmla="*/ 280500 h 2547450"/>
                <a:gd name="connsiteX57" fmla="*/ 2152650 w 6363048"/>
                <a:gd name="connsiteY57" fmla="*/ 274150 h 2547450"/>
                <a:gd name="connsiteX58" fmla="*/ 2400300 w 6363048"/>
                <a:gd name="connsiteY58" fmla="*/ 261450 h 2547450"/>
                <a:gd name="connsiteX59" fmla="*/ 2419350 w 6363048"/>
                <a:gd name="connsiteY59" fmla="*/ 255100 h 2547450"/>
                <a:gd name="connsiteX60" fmla="*/ 2482850 w 6363048"/>
                <a:gd name="connsiteY60" fmla="*/ 248750 h 2547450"/>
                <a:gd name="connsiteX61" fmla="*/ 2540000 w 6363048"/>
                <a:gd name="connsiteY61" fmla="*/ 229700 h 2547450"/>
                <a:gd name="connsiteX62" fmla="*/ 2679700 w 6363048"/>
                <a:gd name="connsiteY62" fmla="*/ 217000 h 2547450"/>
                <a:gd name="connsiteX63" fmla="*/ 2781300 w 6363048"/>
                <a:gd name="connsiteY63" fmla="*/ 204300 h 2547450"/>
                <a:gd name="connsiteX64" fmla="*/ 2863850 w 6363048"/>
                <a:gd name="connsiteY64" fmla="*/ 197950 h 2547450"/>
                <a:gd name="connsiteX65" fmla="*/ 3187700 w 6363048"/>
                <a:gd name="connsiteY65" fmla="*/ 185250 h 2547450"/>
                <a:gd name="connsiteX66" fmla="*/ 3263900 w 6363048"/>
                <a:gd name="connsiteY66" fmla="*/ 172550 h 2547450"/>
                <a:gd name="connsiteX67" fmla="*/ 3498850 w 6363048"/>
                <a:gd name="connsiteY67" fmla="*/ 159850 h 2547450"/>
                <a:gd name="connsiteX68" fmla="*/ 3733800 w 6363048"/>
                <a:gd name="connsiteY68" fmla="*/ 140800 h 2547450"/>
                <a:gd name="connsiteX69" fmla="*/ 3803650 w 6363048"/>
                <a:gd name="connsiteY69" fmla="*/ 128100 h 2547450"/>
                <a:gd name="connsiteX70" fmla="*/ 4057650 w 6363048"/>
                <a:gd name="connsiteY70" fmla="*/ 121750 h 2547450"/>
                <a:gd name="connsiteX71" fmla="*/ 4387850 w 6363048"/>
                <a:gd name="connsiteY71" fmla="*/ 121750 h 2547450"/>
                <a:gd name="connsiteX72" fmla="*/ 4425950 w 6363048"/>
                <a:gd name="connsiteY72" fmla="*/ 128100 h 2547450"/>
                <a:gd name="connsiteX73" fmla="*/ 4514850 w 6363048"/>
                <a:gd name="connsiteY73" fmla="*/ 134450 h 2547450"/>
                <a:gd name="connsiteX74" fmla="*/ 4597400 w 6363048"/>
                <a:gd name="connsiteY74" fmla="*/ 147150 h 2547450"/>
                <a:gd name="connsiteX75" fmla="*/ 4648200 w 6363048"/>
                <a:gd name="connsiteY75" fmla="*/ 159850 h 2547450"/>
                <a:gd name="connsiteX76" fmla="*/ 4660900 w 6363048"/>
                <a:gd name="connsiteY76" fmla="*/ 178900 h 2547450"/>
                <a:gd name="connsiteX77" fmla="*/ 4679950 w 6363048"/>
                <a:gd name="connsiteY77" fmla="*/ 185250 h 2547450"/>
                <a:gd name="connsiteX78" fmla="*/ 4730750 w 6363048"/>
                <a:gd name="connsiteY78" fmla="*/ 204300 h 2547450"/>
                <a:gd name="connsiteX79" fmla="*/ 4749800 w 6363048"/>
                <a:gd name="connsiteY79" fmla="*/ 217000 h 2547450"/>
                <a:gd name="connsiteX80" fmla="*/ 4768850 w 6363048"/>
                <a:gd name="connsiteY80" fmla="*/ 223350 h 2547450"/>
                <a:gd name="connsiteX81" fmla="*/ 4826000 w 6363048"/>
                <a:gd name="connsiteY81" fmla="*/ 236050 h 2547450"/>
                <a:gd name="connsiteX82" fmla="*/ 5022850 w 6363048"/>
                <a:gd name="connsiteY82" fmla="*/ 229700 h 2547450"/>
                <a:gd name="connsiteX83" fmla="*/ 5181600 w 6363048"/>
                <a:gd name="connsiteY83" fmla="*/ 210650 h 2547450"/>
                <a:gd name="connsiteX84" fmla="*/ 5200650 w 6363048"/>
                <a:gd name="connsiteY84" fmla="*/ 197950 h 2547450"/>
                <a:gd name="connsiteX85" fmla="*/ 5327650 w 6363048"/>
                <a:gd name="connsiteY85" fmla="*/ 172550 h 2547450"/>
                <a:gd name="connsiteX86" fmla="*/ 5410200 w 6363048"/>
                <a:gd name="connsiteY86" fmla="*/ 153500 h 2547450"/>
                <a:gd name="connsiteX87" fmla="*/ 5473700 w 6363048"/>
                <a:gd name="connsiteY87" fmla="*/ 147150 h 2547450"/>
                <a:gd name="connsiteX88" fmla="*/ 5492750 w 6363048"/>
                <a:gd name="connsiteY88" fmla="*/ 140800 h 2547450"/>
                <a:gd name="connsiteX89" fmla="*/ 5626100 w 6363048"/>
                <a:gd name="connsiteY89" fmla="*/ 128100 h 2547450"/>
                <a:gd name="connsiteX90" fmla="*/ 5645150 w 6363048"/>
                <a:gd name="connsiteY90" fmla="*/ 115400 h 2547450"/>
                <a:gd name="connsiteX91" fmla="*/ 5670550 w 6363048"/>
                <a:gd name="connsiteY91" fmla="*/ 109050 h 2547450"/>
                <a:gd name="connsiteX92" fmla="*/ 5689600 w 6363048"/>
                <a:gd name="connsiteY92" fmla="*/ 102700 h 2547450"/>
                <a:gd name="connsiteX93" fmla="*/ 5880100 w 6363048"/>
                <a:gd name="connsiteY93" fmla="*/ 96350 h 2547450"/>
                <a:gd name="connsiteX94" fmla="*/ 5930900 w 6363048"/>
                <a:gd name="connsiteY94" fmla="*/ 83650 h 2547450"/>
                <a:gd name="connsiteX95" fmla="*/ 5949950 w 6363048"/>
                <a:gd name="connsiteY95" fmla="*/ 77300 h 2547450"/>
                <a:gd name="connsiteX96" fmla="*/ 5981700 w 6363048"/>
                <a:gd name="connsiteY96" fmla="*/ 70950 h 2547450"/>
                <a:gd name="connsiteX97" fmla="*/ 6057900 w 6363048"/>
                <a:gd name="connsiteY97" fmla="*/ 26500 h 2547450"/>
                <a:gd name="connsiteX98" fmla="*/ 6121400 w 6363048"/>
                <a:gd name="connsiteY98" fmla="*/ 20150 h 2547450"/>
                <a:gd name="connsiteX99" fmla="*/ 6140450 w 6363048"/>
                <a:gd name="connsiteY99" fmla="*/ 13800 h 2547450"/>
                <a:gd name="connsiteX100" fmla="*/ 6159500 w 6363048"/>
                <a:gd name="connsiteY100" fmla="*/ 1100 h 2547450"/>
                <a:gd name="connsiteX101" fmla="*/ 6178550 w 6363048"/>
                <a:gd name="connsiteY101" fmla="*/ 7450 h 2547450"/>
                <a:gd name="connsiteX102" fmla="*/ 6223000 w 6363048"/>
                <a:gd name="connsiteY102" fmla="*/ 13800 h 2547450"/>
                <a:gd name="connsiteX103" fmla="*/ 6242050 w 6363048"/>
                <a:gd name="connsiteY103" fmla="*/ 26500 h 2547450"/>
                <a:gd name="connsiteX104" fmla="*/ 6267450 w 6363048"/>
                <a:gd name="connsiteY104" fmla="*/ 83650 h 2547450"/>
                <a:gd name="connsiteX105" fmla="*/ 6286500 w 6363048"/>
                <a:gd name="connsiteY105" fmla="*/ 90000 h 2547450"/>
                <a:gd name="connsiteX106" fmla="*/ 6337300 w 6363048"/>
                <a:gd name="connsiteY106" fmla="*/ 102700 h 2547450"/>
                <a:gd name="connsiteX107" fmla="*/ 6350000 w 6363048"/>
                <a:gd name="connsiteY107" fmla="*/ 121750 h 2547450"/>
                <a:gd name="connsiteX108" fmla="*/ 6356350 w 6363048"/>
                <a:gd name="connsiteY108" fmla="*/ 153500 h 2547450"/>
                <a:gd name="connsiteX109" fmla="*/ 6362700 w 6363048"/>
                <a:gd name="connsiteY109" fmla="*/ 197950 h 2547450"/>
                <a:gd name="connsiteX0" fmla="*/ 0 w 6363048"/>
                <a:gd name="connsiteY0" fmla="*/ 2547450 h 2547450"/>
                <a:gd name="connsiteX1" fmla="*/ 50800 w 6363048"/>
                <a:gd name="connsiteY1" fmla="*/ 2198200 h 2547450"/>
                <a:gd name="connsiteX2" fmla="*/ 69850 w 6363048"/>
                <a:gd name="connsiteY2" fmla="*/ 2134700 h 2547450"/>
                <a:gd name="connsiteX3" fmla="*/ 82550 w 6363048"/>
                <a:gd name="connsiteY3" fmla="*/ 2109300 h 2547450"/>
                <a:gd name="connsiteX4" fmla="*/ 88900 w 6363048"/>
                <a:gd name="connsiteY4" fmla="*/ 2090250 h 2547450"/>
                <a:gd name="connsiteX5" fmla="*/ 95250 w 6363048"/>
                <a:gd name="connsiteY5" fmla="*/ 1982300 h 2547450"/>
                <a:gd name="connsiteX6" fmla="*/ 101600 w 6363048"/>
                <a:gd name="connsiteY6" fmla="*/ 1931500 h 2547450"/>
                <a:gd name="connsiteX7" fmla="*/ 107950 w 6363048"/>
                <a:gd name="connsiteY7" fmla="*/ 1842600 h 2547450"/>
                <a:gd name="connsiteX8" fmla="*/ 114300 w 6363048"/>
                <a:gd name="connsiteY8" fmla="*/ 1817200 h 2547450"/>
                <a:gd name="connsiteX9" fmla="*/ 120650 w 6363048"/>
                <a:gd name="connsiteY9" fmla="*/ 1785450 h 2547450"/>
                <a:gd name="connsiteX10" fmla="*/ 127000 w 6363048"/>
                <a:gd name="connsiteY10" fmla="*/ 1766400 h 2547450"/>
                <a:gd name="connsiteX11" fmla="*/ 139700 w 6363048"/>
                <a:gd name="connsiteY11" fmla="*/ 1702900 h 2547450"/>
                <a:gd name="connsiteX12" fmla="*/ 158750 w 6363048"/>
                <a:gd name="connsiteY12" fmla="*/ 1645750 h 2547450"/>
                <a:gd name="connsiteX13" fmla="*/ 196850 w 6363048"/>
                <a:gd name="connsiteY13" fmla="*/ 1601300 h 2547450"/>
                <a:gd name="connsiteX14" fmla="*/ 215900 w 6363048"/>
                <a:gd name="connsiteY14" fmla="*/ 1569550 h 2547450"/>
                <a:gd name="connsiteX15" fmla="*/ 228600 w 6363048"/>
                <a:gd name="connsiteY15" fmla="*/ 1537800 h 2547450"/>
                <a:gd name="connsiteX16" fmla="*/ 273050 w 6363048"/>
                <a:gd name="connsiteY16" fmla="*/ 1493350 h 2547450"/>
                <a:gd name="connsiteX17" fmla="*/ 292100 w 6363048"/>
                <a:gd name="connsiteY17" fmla="*/ 1467950 h 2547450"/>
                <a:gd name="connsiteX18" fmla="*/ 311150 w 6363048"/>
                <a:gd name="connsiteY18" fmla="*/ 1423500 h 2547450"/>
                <a:gd name="connsiteX19" fmla="*/ 330200 w 6363048"/>
                <a:gd name="connsiteY19" fmla="*/ 1410800 h 2547450"/>
                <a:gd name="connsiteX20" fmla="*/ 342900 w 6363048"/>
                <a:gd name="connsiteY20" fmla="*/ 1366350 h 2547450"/>
                <a:gd name="connsiteX21" fmla="*/ 361950 w 6363048"/>
                <a:gd name="connsiteY21" fmla="*/ 1353650 h 2547450"/>
                <a:gd name="connsiteX22" fmla="*/ 368300 w 6363048"/>
                <a:gd name="connsiteY22" fmla="*/ 1334600 h 2547450"/>
                <a:gd name="connsiteX23" fmla="*/ 406400 w 6363048"/>
                <a:gd name="connsiteY23" fmla="*/ 1309200 h 2547450"/>
                <a:gd name="connsiteX24" fmla="*/ 419100 w 6363048"/>
                <a:gd name="connsiteY24" fmla="*/ 1290150 h 2547450"/>
                <a:gd name="connsiteX25" fmla="*/ 488950 w 6363048"/>
                <a:gd name="connsiteY25" fmla="*/ 1252050 h 2547450"/>
                <a:gd name="connsiteX26" fmla="*/ 584200 w 6363048"/>
                <a:gd name="connsiteY26" fmla="*/ 1220300 h 2547450"/>
                <a:gd name="connsiteX27" fmla="*/ 641350 w 6363048"/>
                <a:gd name="connsiteY27" fmla="*/ 1201250 h 2547450"/>
                <a:gd name="connsiteX28" fmla="*/ 704850 w 6363048"/>
                <a:gd name="connsiteY28" fmla="*/ 1163150 h 2547450"/>
                <a:gd name="connsiteX29" fmla="*/ 730250 w 6363048"/>
                <a:gd name="connsiteY29" fmla="*/ 1099650 h 2547450"/>
                <a:gd name="connsiteX30" fmla="*/ 749300 w 6363048"/>
                <a:gd name="connsiteY30" fmla="*/ 1093300 h 2547450"/>
                <a:gd name="connsiteX31" fmla="*/ 812800 w 6363048"/>
                <a:gd name="connsiteY31" fmla="*/ 1048850 h 2547450"/>
                <a:gd name="connsiteX32" fmla="*/ 831850 w 6363048"/>
                <a:gd name="connsiteY32" fmla="*/ 1029800 h 2547450"/>
                <a:gd name="connsiteX33" fmla="*/ 857250 w 6363048"/>
                <a:gd name="connsiteY33" fmla="*/ 1023450 h 2547450"/>
                <a:gd name="connsiteX34" fmla="*/ 889000 w 6363048"/>
                <a:gd name="connsiteY34" fmla="*/ 1004400 h 2547450"/>
                <a:gd name="connsiteX35" fmla="*/ 933450 w 6363048"/>
                <a:gd name="connsiteY35" fmla="*/ 979000 h 2547450"/>
                <a:gd name="connsiteX36" fmla="*/ 952500 w 6363048"/>
                <a:gd name="connsiteY36" fmla="*/ 953600 h 2547450"/>
                <a:gd name="connsiteX37" fmla="*/ 984250 w 6363048"/>
                <a:gd name="connsiteY37" fmla="*/ 934550 h 2547450"/>
                <a:gd name="connsiteX38" fmla="*/ 1003300 w 6363048"/>
                <a:gd name="connsiteY38" fmla="*/ 921850 h 2547450"/>
                <a:gd name="connsiteX39" fmla="*/ 1035050 w 6363048"/>
                <a:gd name="connsiteY39" fmla="*/ 883750 h 2547450"/>
                <a:gd name="connsiteX40" fmla="*/ 1054100 w 6363048"/>
                <a:gd name="connsiteY40" fmla="*/ 877400 h 2547450"/>
                <a:gd name="connsiteX41" fmla="*/ 1092200 w 6363048"/>
                <a:gd name="connsiteY41" fmla="*/ 839300 h 2547450"/>
                <a:gd name="connsiteX42" fmla="*/ 1117600 w 6363048"/>
                <a:gd name="connsiteY42" fmla="*/ 826600 h 2547450"/>
                <a:gd name="connsiteX43" fmla="*/ 1143000 w 6363048"/>
                <a:gd name="connsiteY43" fmla="*/ 801200 h 2547450"/>
                <a:gd name="connsiteX44" fmla="*/ 1200150 w 6363048"/>
                <a:gd name="connsiteY44" fmla="*/ 763100 h 2547450"/>
                <a:gd name="connsiteX45" fmla="*/ 1219200 w 6363048"/>
                <a:gd name="connsiteY45" fmla="*/ 756750 h 2547450"/>
                <a:gd name="connsiteX46" fmla="*/ 1250950 w 6363048"/>
                <a:gd name="connsiteY46" fmla="*/ 731350 h 2547450"/>
                <a:gd name="connsiteX47" fmla="*/ 1289050 w 6363048"/>
                <a:gd name="connsiteY47" fmla="*/ 725000 h 2547450"/>
                <a:gd name="connsiteX48" fmla="*/ 1333500 w 6363048"/>
                <a:gd name="connsiteY48" fmla="*/ 680550 h 2547450"/>
                <a:gd name="connsiteX49" fmla="*/ 1352550 w 6363048"/>
                <a:gd name="connsiteY49" fmla="*/ 661500 h 2547450"/>
                <a:gd name="connsiteX50" fmla="*/ 1371600 w 6363048"/>
                <a:gd name="connsiteY50" fmla="*/ 648800 h 2547450"/>
                <a:gd name="connsiteX51" fmla="*/ 1651000 w 6363048"/>
                <a:gd name="connsiteY51" fmla="*/ 471000 h 2547450"/>
                <a:gd name="connsiteX52" fmla="*/ 1917700 w 6363048"/>
                <a:gd name="connsiteY52" fmla="*/ 324950 h 2547450"/>
                <a:gd name="connsiteX53" fmla="*/ 1949450 w 6363048"/>
                <a:gd name="connsiteY53" fmla="*/ 312250 h 2547450"/>
                <a:gd name="connsiteX54" fmla="*/ 2044700 w 6363048"/>
                <a:gd name="connsiteY54" fmla="*/ 286850 h 2547450"/>
                <a:gd name="connsiteX55" fmla="*/ 2108200 w 6363048"/>
                <a:gd name="connsiteY55" fmla="*/ 280500 h 2547450"/>
                <a:gd name="connsiteX56" fmla="*/ 2152650 w 6363048"/>
                <a:gd name="connsiteY56" fmla="*/ 274150 h 2547450"/>
                <a:gd name="connsiteX57" fmla="*/ 2400300 w 6363048"/>
                <a:gd name="connsiteY57" fmla="*/ 261450 h 2547450"/>
                <a:gd name="connsiteX58" fmla="*/ 2419350 w 6363048"/>
                <a:gd name="connsiteY58" fmla="*/ 255100 h 2547450"/>
                <a:gd name="connsiteX59" fmla="*/ 2482850 w 6363048"/>
                <a:gd name="connsiteY59" fmla="*/ 248750 h 2547450"/>
                <a:gd name="connsiteX60" fmla="*/ 2540000 w 6363048"/>
                <a:gd name="connsiteY60" fmla="*/ 229700 h 2547450"/>
                <a:gd name="connsiteX61" fmla="*/ 2679700 w 6363048"/>
                <a:gd name="connsiteY61" fmla="*/ 217000 h 2547450"/>
                <a:gd name="connsiteX62" fmla="*/ 2781300 w 6363048"/>
                <a:gd name="connsiteY62" fmla="*/ 204300 h 2547450"/>
                <a:gd name="connsiteX63" fmla="*/ 2863850 w 6363048"/>
                <a:gd name="connsiteY63" fmla="*/ 197950 h 2547450"/>
                <a:gd name="connsiteX64" fmla="*/ 3187700 w 6363048"/>
                <a:gd name="connsiteY64" fmla="*/ 185250 h 2547450"/>
                <a:gd name="connsiteX65" fmla="*/ 3263900 w 6363048"/>
                <a:gd name="connsiteY65" fmla="*/ 172550 h 2547450"/>
                <a:gd name="connsiteX66" fmla="*/ 3498850 w 6363048"/>
                <a:gd name="connsiteY66" fmla="*/ 159850 h 2547450"/>
                <a:gd name="connsiteX67" fmla="*/ 3733800 w 6363048"/>
                <a:gd name="connsiteY67" fmla="*/ 140800 h 2547450"/>
                <a:gd name="connsiteX68" fmla="*/ 3803650 w 6363048"/>
                <a:gd name="connsiteY68" fmla="*/ 128100 h 2547450"/>
                <a:gd name="connsiteX69" fmla="*/ 4057650 w 6363048"/>
                <a:gd name="connsiteY69" fmla="*/ 121750 h 2547450"/>
                <a:gd name="connsiteX70" fmla="*/ 4387850 w 6363048"/>
                <a:gd name="connsiteY70" fmla="*/ 121750 h 2547450"/>
                <a:gd name="connsiteX71" fmla="*/ 4425950 w 6363048"/>
                <a:gd name="connsiteY71" fmla="*/ 128100 h 2547450"/>
                <a:gd name="connsiteX72" fmla="*/ 4514850 w 6363048"/>
                <a:gd name="connsiteY72" fmla="*/ 134450 h 2547450"/>
                <a:gd name="connsiteX73" fmla="*/ 4597400 w 6363048"/>
                <a:gd name="connsiteY73" fmla="*/ 147150 h 2547450"/>
                <a:gd name="connsiteX74" fmla="*/ 4648200 w 6363048"/>
                <a:gd name="connsiteY74" fmla="*/ 159850 h 2547450"/>
                <a:gd name="connsiteX75" fmla="*/ 4660900 w 6363048"/>
                <a:gd name="connsiteY75" fmla="*/ 178900 h 2547450"/>
                <a:gd name="connsiteX76" fmla="*/ 4679950 w 6363048"/>
                <a:gd name="connsiteY76" fmla="*/ 185250 h 2547450"/>
                <a:gd name="connsiteX77" fmla="*/ 4730750 w 6363048"/>
                <a:gd name="connsiteY77" fmla="*/ 204300 h 2547450"/>
                <a:gd name="connsiteX78" fmla="*/ 4749800 w 6363048"/>
                <a:gd name="connsiteY78" fmla="*/ 217000 h 2547450"/>
                <a:gd name="connsiteX79" fmla="*/ 4768850 w 6363048"/>
                <a:gd name="connsiteY79" fmla="*/ 223350 h 2547450"/>
                <a:gd name="connsiteX80" fmla="*/ 4826000 w 6363048"/>
                <a:gd name="connsiteY80" fmla="*/ 236050 h 2547450"/>
                <a:gd name="connsiteX81" fmla="*/ 5022850 w 6363048"/>
                <a:gd name="connsiteY81" fmla="*/ 229700 h 2547450"/>
                <a:gd name="connsiteX82" fmla="*/ 5181600 w 6363048"/>
                <a:gd name="connsiteY82" fmla="*/ 210650 h 2547450"/>
                <a:gd name="connsiteX83" fmla="*/ 5200650 w 6363048"/>
                <a:gd name="connsiteY83" fmla="*/ 197950 h 2547450"/>
                <a:gd name="connsiteX84" fmla="*/ 5327650 w 6363048"/>
                <a:gd name="connsiteY84" fmla="*/ 172550 h 2547450"/>
                <a:gd name="connsiteX85" fmla="*/ 5410200 w 6363048"/>
                <a:gd name="connsiteY85" fmla="*/ 153500 h 2547450"/>
                <a:gd name="connsiteX86" fmla="*/ 5473700 w 6363048"/>
                <a:gd name="connsiteY86" fmla="*/ 147150 h 2547450"/>
                <a:gd name="connsiteX87" fmla="*/ 5492750 w 6363048"/>
                <a:gd name="connsiteY87" fmla="*/ 140800 h 2547450"/>
                <a:gd name="connsiteX88" fmla="*/ 5626100 w 6363048"/>
                <a:gd name="connsiteY88" fmla="*/ 128100 h 2547450"/>
                <a:gd name="connsiteX89" fmla="*/ 5645150 w 6363048"/>
                <a:gd name="connsiteY89" fmla="*/ 115400 h 2547450"/>
                <a:gd name="connsiteX90" fmla="*/ 5670550 w 6363048"/>
                <a:gd name="connsiteY90" fmla="*/ 109050 h 2547450"/>
                <a:gd name="connsiteX91" fmla="*/ 5689600 w 6363048"/>
                <a:gd name="connsiteY91" fmla="*/ 102700 h 2547450"/>
                <a:gd name="connsiteX92" fmla="*/ 5880100 w 6363048"/>
                <a:gd name="connsiteY92" fmla="*/ 96350 h 2547450"/>
                <a:gd name="connsiteX93" fmla="*/ 5930900 w 6363048"/>
                <a:gd name="connsiteY93" fmla="*/ 83650 h 2547450"/>
                <a:gd name="connsiteX94" fmla="*/ 5949950 w 6363048"/>
                <a:gd name="connsiteY94" fmla="*/ 77300 h 2547450"/>
                <a:gd name="connsiteX95" fmla="*/ 5981700 w 6363048"/>
                <a:gd name="connsiteY95" fmla="*/ 70950 h 2547450"/>
                <a:gd name="connsiteX96" fmla="*/ 6057900 w 6363048"/>
                <a:gd name="connsiteY96" fmla="*/ 26500 h 2547450"/>
                <a:gd name="connsiteX97" fmla="*/ 6121400 w 6363048"/>
                <a:gd name="connsiteY97" fmla="*/ 20150 h 2547450"/>
                <a:gd name="connsiteX98" fmla="*/ 6140450 w 6363048"/>
                <a:gd name="connsiteY98" fmla="*/ 13800 h 2547450"/>
                <a:gd name="connsiteX99" fmla="*/ 6159500 w 6363048"/>
                <a:gd name="connsiteY99" fmla="*/ 1100 h 2547450"/>
                <a:gd name="connsiteX100" fmla="*/ 6178550 w 6363048"/>
                <a:gd name="connsiteY100" fmla="*/ 7450 h 2547450"/>
                <a:gd name="connsiteX101" fmla="*/ 6223000 w 6363048"/>
                <a:gd name="connsiteY101" fmla="*/ 13800 h 2547450"/>
                <a:gd name="connsiteX102" fmla="*/ 6242050 w 6363048"/>
                <a:gd name="connsiteY102" fmla="*/ 26500 h 2547450"/>
                <a:gd name="connsiteX103" fmla="*/ 6267450 w 6363048"/>
                <a:gd name="connsiteY103" fmla="*/ 83650 h 2547450"/>
                <a:gd name="connsiteX104" fmla="*/ 6286500 w 6363048"/>
                <a:gd name="connsiteY104" fmla="*/ 90000 h 2547450"/>
                <a:gd name="connsiteX105" fmla="*/ 6337300 w 6363048"/>
                <a:gd name="connsiteY105" fmla="*/ 102700 h 2547450"/>
                <a:gd name="connsiteX106" fmla="*/ 6350000 w 6363048"/>
                <a:gd name="connsiteY106" fmla="*/ 121750 h 2547450"/>
                <a:gd name="connsiteX107" fmla="*/ 6356350 w 6363048"/>
                <a:gd name="connsiteY107" fmla="*/ 153500 h 2547450"/>
                <a:gd name="connsiteX108" fmla="*/ 6362700 w 6363048"/>
                <a:gd name="connsiteY108" fmla="*/ 197950 h 2547450"/>
                <a:gd name="connsiteX0" fmla="*/ 0 w 6363048"/>
                <a:gd name="connsiteY0" fmla="*/ 2547450 h 2547450"/>
                <a:gd name="connsiteX1" fmla="*/ 50800 w 6363048"/>
                <a:gd name="connsiteY1" fmla="*/ 2198200 h 2547450"/>
                <a:gd name="connsiteX2" fmla="*/ 69850 w 6363048"/>
                <a:gd name="connsiteY2" fmla="*/ 2134700 h 2547450"/>
                <a:gd name="connsiteX3" fmla="*/ 88900 w 6363048"/>
                <a:gd name="connsiteY3" fmla="*/ 2090250 h 2547450"/>
                <a:gd name="connsiteX4" fmla="*/ 95250 w 6363048"/>
                <a:gd name="connsiteY4" fmla="*/ 1982300 h 2547450"/>
                <a:gd name="connsiteX5" fmla="*/ 101600 w 6363048"/>
                <a:gd name="connsiteY5" fmla="*/ 1931500 h 2547450"/>
                <a:gd name="connsiteX6" fmla="*/ 107950 w 6363048"/>
                <a:gd name="connsiteY6" fmla="*/ 1842600 h 2547450"/>
                <a:gd name="connsiteX7" fmla="*/ 114300 w 6363048"/>
                <a:gd name="connsiteY7" fmla="*/ 1817200 h 2547450"/>
                <a:gd name="connsiteX8" fmla="*/ 120650 w 6363048"/>
                <a:gd name="connsiteY8" fmla="*/ 1785450 h 2547450"/>
                <a:gd name="connsiteX9" fmla="*/ 127000 w 6363048"/>
                <a:gd name="connsiteY9" fmla="*/ 1766400 h 2547450"/>
                <a:gd name="connsiteX10" fmla="*/ 139700 w 6363048"/>
                <a:gd name="connsiteY10" fmla="*/ 1702900 h 2547450"/>
                <a:gd name="connsiteX11" fmla="*/ 158750 w 6363048"/>
                <a:gd name="connsiteY11" fmla="*/ 1645750 h 2547450"/>
                <a:gd name="connsiteX12" fmla="*/ 196850 w 6363048"/>
                <a:gd name="connsiteY12" fmla="*/ 1601300 h 2547450"/>
                <a:gd name="connsiteX13" fmla="*/ 215900 w 6363048"/>
                <a:gd name="connsiteY13" fmla="*/ 1569550 h 2547450"/>
                <a:gd name="connsiteX14" fmla="*/ 228600 w 6363048"/>
                <a:gd name="connsiteY14" fmla="*/ 1537800 h 2547450"/>
                <a:gd name="connsiteX15" fmla="*/ 273050 w 6363048"/>
                <a:gd name="connsiteY15" fmla="*/ 1493350 h 2547450"/>
                <a:gd name="connsiteX16" fmla="*/ 292100 w 6363048"/>
                <a:gd name="connsiteY16" fmla="*/ 1467950 h 2547450"/>
                <a:gd name="connsiteX17" fmla="*/ 311150 w 6363048"/>
                <a:gd name="connsiteY17" fmla="*/ 1423500 h 2547450"/>
                <a:gd name="connsiteX18" fmla="*/ 330200 w 6363048"/>
                <a:gd name="connsiteY18" fmla="*/ 1410800 h 2547450"/>
                <a:gd name="connsiteX19" fmla="*/ 342900 w 6363048"/>
                <a:gd name="connsiteY19" fmla="*/ 1366350 h 2547450"/>
                <a:gd name="connsiteX20" fmla="*/ 361950 w 6363048"/>
                <a:gd name="connsiteY20" fmla="*/ 1353650 h 2547450"/>
                <a:gd name="connsiteX21" fmla="*/ 368300 w 6363048"/>
                <a:gd name="connsiteY21" fmla="*/ 1334600 h 2547450"/>
                <a:gd name="connsiteX22" fmla="*/ 406400 w 6363048"/>
                <a:gd name="connsiteY22" fmla="*/ 1309200 h 2547450"/>
                <a:gd name="connsiteX23" fmla="*/ 419100 w 6363048"/>
                <a:gd name="connsiteY23" fmla="*/ 1290150 h 2547450"/>
                <a:gd name="connsiteX24" fmla="*/ 488950 w 6363048"/>
                <a:gd name="connsiteY24" fmla="*/ 1252050 h 2547450"/>
                <a:gd name="connsiteX25" fmla="*/ 584200 w 6363048"/>
                <a:gd name="connsiteY25" fmla="*/ 1220300 h 2547450"/>
                <a:gd name="connsiteX26" fmla="*/ 641350 w 6363048"/>
                <a:gd name="connsiteY26" fmla="*/ 1201250 h 2547450"/>
                <a:gd name="connsiteX27" fmla="*/ 704850 w 6363048"/>
                <a:gd name="connsiteY27" fmla="*/ 1163150 h 2547450"/>
                <a:gd name="connsiteX28" fmla="*/ 730250 w 6363048"/>
                <a:gd name="connsiteY28" fmla="*/ 1099650 h 2547450"/>
                <a:gd name="connsiteX29" fmla="*/ 749300 w 6363048"/>
                <a:gd name="connsiteY29" fmla="*/ 1093300 h 2547450"/>
                <a:gd name="connsiteX30" fmla="*/ 812800 w 6363048"/>
                <a:gd name="connsiteY30" fmla="*/ 1048850 h 2547450"/>
                <a:gd name="connsiteX31" fmla="*/ 831850 w 6363048"/>
                <a:gd name="connsiteY31" fmla="*/ 1029800 h 2547450"/>
                <a:gd name="connsiteX32" fmla="*/ 857250 w 6363048"/>
                <a:gd name="connsiteY32" fmla="*/ 1023450 h 2547450"/>
                <a:gd name="connsiteX33" fmla="*/ 889000 w 6363048"/>
                <a:gd name="connsiteY33" fmla="*/ 1004400 h 2547450"/>
                <a:gd name="connsiteX34" fmla="*/ 933450 w 6363048"/>
                <a:gd name="connsiteY34" fmla="*/ 979000 h 2547450"/>
                <a:gd name="connsiteX35" fmla="*/ 952500 w 6363048"/>
                <a:gd name="connsiteY35" fmla="*/ 953600 h 2547450"/>
                <a:gd name="connsiteX36" fmla="*/ 984250 w 6363048"/>
                <a:gd name="connsiteY36" fmla="*/ 934550 h 2547450"/>
                <a:gd name="connsiteX37" fmla="*/ 1003300 w 6363048"/>
                <a:gd name="connsiteY37" fmla="*/ 921850 h 2547450"/>
                <a:gd name="connsiteX38" fmla="*/ 1035050 w 6363048"/>
                <a:gd name="connsiteY38" fmla="*/ 883750 h 2547450"/>
                <a:gd name="connsiteX39" fmla="*/ 1054100 w 6363048"/>
                <a:gd name="connsiteY39" fmla="*/ 877400 h 2547450"/>
                <a:gd name="connsiteX40" fmla="*/ 1092200 w 6363048"/>
                <a:gd name="connsiteY40" fmla="*/ 839300 h 2547450"/>
                <a:gd name="connsiteX41" fmla="*/ 1117600 w 6363048"/>
                <a:gd name="connsiteY41" fmla="*/ 826600 h 2547450"/>
                <a:gd name="connsiteX42" fmla="*/ 1143000 w 6363048"/>
                <a:gd name="connsiteY42" fmla="*/ 801200 h 2547450"/>
                <a:gd name="connsiteX43" fmla="*/ 1200150 w 6363048"/>
                <a:gd name="connsiteY43" fmla="*/ 763100 h 2547450"/>
                <a:gd name="connsiteX44" fmla="*/ 1219200 w 6363048"/>
                <a:gd name="connsiteY44" fmla="*/ 756750 h 2547450"/>
                <a:gd name="connsiteX45" fmla="*/ 1250950 w 6363048"/>
                <a:gd name="connsiteY45" fmla="*/ 731350 h 2547450"/>
                <a:gd name="connsiteX46" fmla="*/ 1289050 w 6363048"/>
                <a:gd name="connsiteY46" fmla="*/ 725000 h 2547450"/>
                <a:gd name="connsiteX47" fmla="*/ 1333500 w 6363048"/>
                <a:gd name="connsiteY47" fmla="*/ 680550 h 2547450"/>
                <a:gd name="connsiteX48" fmla="*/ 1352550 w 6363048"/>
                <a:gd name="connsiteY48" fmla="*/ 661500 h 2547450"/>
                <a:gd name="connsiteX49" fmla="*/ 1371600 w 6363048"/>
                <a:gd name="connsiteY49" fmla="*/ 648800 h 2547450"/>
                <a:gd name="connsiteX50" fmla="*/ 1651000 w 6363048"/>
                <a:gd name="connsiteY50" fmla="*/ 471000 h 2547450"/>
                <a:gd name="connsiteX51" fmla="*/ 1917700 w 6363048"/>
                <a:gd name="connsiteY51" fmla="*/ 324950 h 2547450"/>
                <a:gd name="connsiteX52" fmla="*/ 1949450 w 6363048"/>
                <a:gd name="connsiteY52" fmla="*/ 312250 h 2547450"/>
                <a:gd name="connsiteX53" fmla="*/ 2044700 w 6363048"/>
                <a:gd name="connsiteY53" fmla="*/ 286850 h 2547450"/>
                <a:gd name="connsiteX54" fmla="*/ 2108200 w 6363048"/>
                <a:gd name="connsiteY54" fmla="*/ 280500 h 2547450"/>
                <a:gd name="connsiteX55" fmla="*/ 2152650 w 6363048"/>
                <a:gd name="connsiteY55" fmla="*/ 274150 h 2547450"/>
                <a:gd name="connsiteX56" fmla="*/ 2400300 w 6363048"/>
                <a:gd name="connsiteY56" fmla="*/ 261450 h 2547450"/>
                <a:gd name="connsiteX57" fmla="*/ 2419350 w 6363048"/>
                <a:gd name="connsiteY57" fmla="*/ 255100 h 2547450"/>
                <a:gd name="connsiteX58" fmla="*/ 2482850 w 6363048"/>
                <a:gd name="connsiteY58" fmla="*/ 248750 h 2547450"/>
                <a:gd name="connsiteX59" fmla="*/ 2540000 w 6363048"/>
                <a:gd name="connsiteY59" fmla="*/ 229700 h 2547450"/>
                <a:gd name="connsiteX60" fmla="*/ 2679700 w 6363048"/>
                <a:gd name="connsiteY60" fmla="*/ 217000 h 2547450"/>
                <a:gd name="connsiteX61" fmla="*/ 2781300 w 6363048"/>
                <a:gd name="connsiteY61" fmla="*/ 204300 h 2547450"/>
                <a:gd name="connsiteX62" fmla="*/ 2863850 w 6363048"/>
                <a:gd name="connsiteY62" fmla="*/ 197950 h 2547450"/>
                <a:gd name="connsiteX63" fmla="*/ 3187700 w 6363048"/>
                <a:gd name="connsiteY63" fmla="*/ 185250 h 2547450"/>
                <a:gd name="connsiteX64" fmla="*/ 3263900 w 6363048"/>
                <a:gd name="connsiteY64" fmla="*/ 172550 h 2547450"/>
                <a:gd name="connsiteX65" fmla="*/ 3498850 w 6363048"/>
                <a:gd name="connsiteY65" fmla="*/ 159850 h 2547450"/>
                <a:gd name="connsiteX66" fmla="*/ 3733800 w 6363048"/>
                <a:gd name="connsiteY66" fmla="*/ 140800 h 2547450"/>
                <a:gd name="connsiteX67" fmla="*/ 3803650 w 6363048"/>
                <a:gd name="connsiteY67" fmla="*/ 128100 h 2547450"/>
                <a:gd name="connsiteX68" fmla="*/ 4057650 w 6363048"/>
                <a:gd name="connsiteY68" fmla="*/ 121750 h 2547450"/>
                <a:gd name="connsiteX69" fmla="*/ 4387850 w 6363048"/>
                <a:gd name="connsiteY69" fmla="*/ 121750 h 2547450"/>
                <a:gd name="connsiteX70" fmla="*/ 4425950 w 6363048"/>
                <a:gd name="connsiteY70" fmla="*/ 128100 h 2547450"/>
                <a:gd name="connsiteX71" fmla="*/ 4514850 w 6363048"/>
                <a:gd name="connsiteY71" fmla="*/ 134450 h 2547450"/>
                <a:gd name="connsiteX72" fmla="*/ 4597400 w 6363048"/>
                <a:gd name="connsiteY72" fmla="*/ 147150 h 2547450"/>
                <a:gd name="connsiteX73" fmla="*/ 4648200 w 6363048"/>
                <a:gd name="connsiteY73" fmla="*/ 159850 h 2547450"/>
                <a:gd name="connsiteX74" fmla="*/ 4660900 w 6363048"/>
                <a:gd name="connsiteY74" fmla="*/ 178900 h 2547450"/>
                <a:gd name="connsiteX75" fmla="*/ 4679950 w 6363048"/>
                <a:gd name="connsiteY75" fmla="*/ 185250 h 2547450"/>
                <a:gd name="connsiteX76" fmla="*/ 4730750 w 6363048"/>
                <a:gd name="connsiteY76" fmla="*/ 204300 h 2547450"/>
                <a:gd name="connsiteX77" fmla="*/ 4749800 w 6363048"/>
                <a:gd name="connsiteY77" fmla="*/ 217000 h 2547450"/>
                <a:gd name="connsiteX78" fmla="*/ 4768850 w 6363048"/>
                <a:gd name="connsiteY78" fmla="*/ 223350 h 2547450"/>
                <a:gd name="connsiteX79" fmla="*/ 4826000 w 6363048"/>
                <a:gd name="connsiteY79" fmla="*/ 236050 h 2547450"/>
                <a:gd name="connsiteX80" fmla="*/ 5022850 w 6363048"/>
                <a:gd name="connsiteY80" fmla="*/ 229700 h 2547450"/>
                <a:gd name="connsiteX81" fmla="*/ 5181600 w 6363048"/>
                <a:gd name="connsiteY81" fmla="*/ 210650 h 2547450"/>
                <a:gd name="connsiteX82" fmla="*/ 5200650 w 6363048"/>
                <a:gd name="connsiteY82" fmla="*/ 197950 h 2547450"/>
                <a:gd name="connsiteX83" fmla="*/ 5327650 w 6363048"/>
                <a:gd name="connsiteY83" fmla="*/ 172550 h 2547450"/>
                <a:gd name="connsiteX84" fmla="*/ 5410200 w 6363048"/>
                <a:gd name="connsiteY84" fmla="*/ 153500 h 2547450"/>
                <a:gd name="connsiteX85" fmla="*/ 5473700 w 6363048"/>
                <a:gd name="connsiteY85" fmla="*/ 147150 h 2547450"/>
                <a:gd name="connsiteX86" fmla="*/ 5492750 w 6363048"/>
                <a:gd name="connsiteY86" fmla="*/ 140800 h 2547450"/>
                <a:gd name="connsiteX87" fmla="*/ 5626100 w 6363048"/>
                <a:gd name="connsiteY87" fmla="*/ 128100 h 2547450"/>
                <a:gd name="connsiteX88" fmla="*/ 5645150 w 6363048"/>
                <a:gd name="connsiteY88" fmla="*/ 115400 h 2547450"/>
                <a:gd name="connsiteX89" fmla="*/ 5670550 w 6363048"/>
                <a:gd name="connsiteY89" fmla="*/ 109050 h 2547450"/>
                <a:gd name="connsiteX90" fmla="*/ 5689600 w 6363048"/>
                <a:gd name="connsiteY90" fmla="*/ 102700 h 2547450"/>
                <a:gd name="connsiteX91" fmla="*/ 5880100 w 6363048"/>
                <a:gd name="connsiteY91" fmla="*/ 96350 h 2547450"/>
                <a:gd name="connsiteX92" fmla="*/ 5930900 w 6363048"/>
                <a:gd name="connsiteY92" fmla="*/ 83650 h 2547450"/>
                <a:gd name="connsiteX93" fmla="*/ 5949950 w 6363048"/>
                <a:gd name="connsiteY93" fmla="*/ 77300 h 2547450"/>
                <a:gd name="connsiteX94" fmla="*/ 5981700 w 6363048"/>
                <a:gd name="connsiteY94" fmla="*/ 70950 h 2547450"/>
                <a:gd name="connsiteX95" fmla="*/ 6057900 w 6363048"/>
                <a:gd name="connsiteY95" fmla="*/ 26500 h 2547450"/>
                <a:gd name="connsiteX96" fmla="*/ 6121400 w 6363048"/>
                <a:gd name="connsiteY96" fmla="*/ 20150 h 2547450"/>
                <a:gd name="connsiteX97" fmla="*/ 6140450 w 6363048"/>
                <a:gd name="connsiteY97" fmla="*/ 13800 h 2547450"/>
                <a:gd name="connsiteX98" fmla="*/ 6159500 w 6363048"/>
                <a:gd name="connsiteY98" fmla="*/ 1100 h 2547450"/>
                <a:gd name="connsiteX99" fmla="*/ 6178550 w 6363048"/>
                <a:gd name="connsiteY99" fmla="*/ 7450 h 2547450"/>
                <a:gd name="connsiteX100" fmla="*/ 6223000 w 6363048"/>
                <a:gd name="connsiteY100" fmla="*/ 13800 h 2547450"/>
                <a:gd name="connsiteX101" fmla="*/ 6242050 w 6363048"/>
                <a:gd name="connsiteY101" fmla="*/ 26500 h 2547450"/>
                <a:gd name="connsiteX102" fmla="*/ 6267450 w 6363048"/>
                <a:gd name="connsiteY102" fmla="*/ 83650 h 2547450"/>
                <a:gd name="connsiteX103" fmla="*/ 6286500 w 6363048"/>
                <a:gd name="connsiteY103" fmla="*/ 90000 h 2547450"/>
                <a:gd name="connsiteX104" fmla="*/ 6337300 w 6363048"/>
                <a:gd name="connsiteY104" fmla="*/ 102700 h 2547450"/>
                <a:gd name="connsiteX105" fmla="*/ 6350000 w 6363048"/>
                <a:gd name="connsiteY105" fmla="*/ 121750 h 2547450"/>
                <a:gd name="connsiteX106" fmla="*/ 6356350 w 6363048"/>
                <a:gd name="connsiteY106" fmla="*/ 153500 h 2547450"/>
                <a:gd name="connsiteX107" fmla="*/ 6362700 w 6363048"/>
                <a:gd name="connsiteY107" fmla="*/ 197950 h 2547450"/>
                <a:gd name="connsiteX0" fmla="*/ 0 w 6363048"/>
                <a:gd name="connsiteY0" fmla="*/ 2547450 h 2547450"/>
                <a:gd name="connsiteX1" fmla="*/ 50800 w 6363048"/>
                <a:gd name="connsiteY1" fmla="*/ 2198200 h 2547450"/>
                <a:gd name="connsiteX2" fmla="*/ 69850 w 6363048"/>
                <a:gd name="connsiteY2" fmla="*/ 2134700 h 2547450"/>
                <a:gd name="connsiteX3" fmla="*/ 95250 w 6363048"/>
                <a:gd name="connsiteY3" fmla="*/ 1982300 h 2547450"/>
                <a:gd name="connsiteX4" fmla="*/ 101600 w 6363048"/>
                <a:gd name="connsiteY4" fmla="*/ 1931500 h 2547450"/>
                <a:gd name="connsiteX5" fmla="*/ 107950 w 6363048"/>
                <a:gd name="connsiteY5" fmla="*/ 1842600 h 2547450"/>
                <a:gd name="connsiteX6" fmla="*/ 114300 w 6363048"/>
                <a:gd name="connsiteY6" fmla="*/ 1817200 h 2547450"/>
                <a:gd name="connsiteX7" fmla="*/ 120650 w 6363048"/>
                <a:gd name="connsiteY7" fmla="*/ 1785450 h 2547450"/>
                <a:gd name="connsiteX8" fmla="*/ 127000 w 6363048"/>
                <a:gd name="connsiteY8" fmla="*/ 1766400 h 2547450"/>
                <a:gd name="connsiteX9" fmla="*/ 139700 w 6363048"/>
                <a:gd name="connsiteY9" fmla="*/ 1702900 h 2547450"/>
                <a:gd name="connsiteX10" fmla="*/ 158750 w 6363048"/>
                <a:gd name="connsiteY10" fmla="*/ 1645750 h 2547450"/>
                <a:gd name="connsiteX11" fmla="*/ 196850 w 6363048"/>
                <a:gd name="connsiteY11" fmla="*/ 1601300 h 2547450"/>
                <a:gd name="connsiteX12" fmla="*/ 215900 w 6363048"/>
                <a:gd name="connsiteY12" fmla="*/ 1569550 h 2547450"/>
                <a:gd name="connsiteX13" fmla="*/ 228600 w 6363048"/>
                <a:gd name="connsiteY13" fmla="*/ 1537800 h 2547450"/>
                <a:gd name="connsiteX14" fmla="*/ 273050 w 6363048"/>
                <a:gd name="connsiteY14" fmla="*/ 1493350 h 2547450"/>
                <a:gd name="connsiteX15" fmla="*/ 292100 w 6363048"/>
                <a:gd name="connsiteY15" fmla="*/ 1467950 h 2547450"/>
                <a:gd name="connsiteX16" fmla="*/ 311150 w 6363048"/>
                <a:gd name="connsiteY16" fmla="*/ 1423500 h 2547450"/>
                <a:gd name="connsiteX17" fmla="*/ 330200 w 6363048"/>
                <a:gd name="connsiteY17" fmla="*/ 1410800 h 2547450"/>
                <a:gd name="connsiteX18" fmla="*/ 342900 w 6363048"/>
                <a:gd name="connsiteY18" fmla="*/ 1366350 h 2547450"/>
                <a:gd name="connsiteX19" fmla="*/ 361950 w 6363048"/>
                <a:gd name="connsiteY19" fmla="*/ 1353650 h 2547450"/>
                <a:gd name="connsiteX20" fmla="*/ 368300 w 6363048"/>
                <a:gd name="connsiteY20" fmla="*/ 1334600 h 2547450"/>
                <a:gd name="connsiteX21" fmla="*/ 406400 w 6363048"/>
                <a:gd name="connsiteY21" fmla="*/ 1309200 h 2547450"/>
                <a:gd name="connsiteX22" fmla="*/ 419100 w 6363048"/>
                <a:gd name="connsiteY22" fmla="*/ 1290150 h 2547450"/>
                <a:gd name="connsiteX23" fmla="*/ 488950 w 6363048"/>
                <a:gd name="connsiteY23" fmla="*/ 1252050 h 2547450"/>
                <a:gd name="connsiteX24" fmla="*/ 584200 w 6363048"/>
                <a:gd name="connsiteY24" fmla="*/ 1220300 h 2547450"/>
                <a:gd name="connsiteX25" fmla="*/ 641350 w 6363048"/>
                <a:gd name="connsiteY25" fmla="*/ 1201250 h 2547450"/>
                <a:gd name="connsiteX26" fmla="*/ 704850 w 6363048"/>
                <a:gd name="connsiteY26" fmla="*/ 1163150 h 2547450"/>
                <a:gd name="connsiteX27" fmla="*/ 730250 w 6363048"/>
                <a:gd name="connsiteY27" fmla="*/ 1099650 h 2547450"/>
                <a:gd name="connsiteX28" fmla="*/ 749300 w 6363048"/>
                <a:gd name="connsiteY28" fmla="*/ 1093300 h 2547450"/>
                <a:gd name="connsiteX29" fmla="*/ 812800 w 6363048"/>
                <a:gd name="connsiteY29" fmla="*/ 1048850 h 2547450"/>
                <a:gd name="connsiteX30" fmla="*/ 831850 w 6363048"/>
                <a:gd name="connsiteY30" fmla="*/ 1029800 h 2547450"/>
                <a:gd name="connsiteX31" fmla="*/ 857250 w 6363048"/>
                <a:gd name="connsiteY31" fmla="*/ 1023450 h 2547450"/>
                <a:gd name="connsiteX32" fmla="*/ 889000 w 6363048"/>
                <a:gd name="connsiteY32" fmla="*/ 1004400 h 2547450"/>
                <a:gd name="connsiteX33" fmla="*/ 933450 w 6363048"/>
                <a:gd name="connsiteY33" fmla="*/ 979000 h 2547450"/>
                <a:gd name="connsiteX34" fmla="*/ 952500 w 6363048"/>
                <a:gd name="connsiteY34" fmla="*/ 953600 h 2547450"/>
                <a:gd name="connsiteX35" fmla="*/ 984250 w 6363048"/>
                <a:gd name="connsiteY35" fmla="*/ 934550 h 2547450"/>
                <a:gd name="connsiteX36" fmla="*/ 1003300 w 6363048"/>
                <a:gd name="connsiteY36" fmla="*/ 921850 h 2547450"/>
                <a:gd name="connsiteX37" fmla="*/ 1035050 w 6363048"/>
                <a:gd name="connsiteY37" fmla="*/ 883750 h 2547450"/>
                <a:gd name="connsiteX38" fmla="*/ 1054100 w 6363048"/>
                <a:gd name="connsiteY38" fmla="*/ 877400 h 2547450"/>
                <a:gd name="connsiteX39" fmla="*/ 1092200 w 6363048"/>
                <a:gd name="connsiteY39" fmla="*/ 839300 h 2547450"/>
                <a:gd name="connsiteX40" fmla="*/ 1117600 w 6363048"/>
                <a:gd name="connsiteY40" fmla="*/ 826600 h 2547450"/>
                <a:gd name="connsiteX41" fmla="*/ 1143000 w 6363048"/>
                <a:gd name="connsiteY41" fmla="*/ 801200 h 2547450"/>
                <a:gd name="connsiteX42" fmla="*/ 1200150 w 6363048"/>
                <a:gd name="connsiteY42" fmla="*/ 763100 h 2547450"/>
                <a:gd name="connsiteX43" fmla="*/ 1219200 w 6363048"/>
                <a:gd name="connsiteY43" fmla="*/ 756750 h 2547450"/>
                <a:gd name="connsiteX44" fmla="*/ 1250950 w 6363048"/>
                <a:gd name="connsiteY44" fmla="*/ 731350 h 2547450"/>
                <a:gd name="connsiteX45" fmla="*/ 1289050 w 6363048"/>
                <a:gd name="connsiteY45" fmla="*/ 725000 h 2547450"/>
                <a:gd name="connsiteX46" fmla="*/ 1333500 w 6363048"/>
                <a:gd name="connsiteY46" fmla="*/ 680550 h 2547450"/>
                <a:gd name="connsiteX47" fmla="*/ 1352550 w 6363048"/>
                <a:gd name="connsiteY47" fmla="*/ 661500 h 2547450"/>
                <a:gd name="connsiteX48" fmla="*/ 1371600 w 6363048"/>
                <a:gd name="connsiteY48" fmla="*/ 648800 h 2547450"/>
                <a:gd name="connsiteX49" fmla="*/ 1651000 w 6363048"/>
                <a:gd name="connsiteY49" fmla="*/ 471000 h 2547450"/>
                <a:gd name="connsiteX50" fmla="*/ 1917700 w 6363048"/>
                <a:gd name="connsiteY50" fmla="*/ 324950 h 2547450"/>
                <a:gd name="connsiteX51" fmla="*/ 1949450 w 6363048"/>
                <a:gd name="connsiteY51" fmla="*/ 312250 h 2547450"/>
                <a:gd name="connsiteX52" fmla="*/ 2044700 w 6363048"/>
                <a:gd name="connsiteY52" fmla="*/ 286850 h 2547450"/>
                <a:gd name="connsiteX53" fmla="*/ 2108200 w 6363048"/>
                <a:gd name="connsiteY53" fmla="*/ 280500 h 2547450"/>
                <a:gd name="connsiteX54" fmla="*/ 2152650 w 6363048"/>
                <a:gd name="connsiteY54" fmla="*/ 274150 h 2547450"/>
                <a:gd name="connsiteX55" fmla="*/ 2400300 w 6363048"/>
                <a:gd name="connsiteY55" fmla="*/ 261450 h 2547450"/>
                <a:gd name="connsiteX56" fmla="*/ 2419350 w 6363048"/>
                <a:gd name="connsiteY56" fmla="*/ 255100 h 2547450"/>
                <a:gd name="connsiteX57" fmla="*/ 2482850 w 6363048"/>
                <a:gd name="connsiteY57" fmla="*/ 248750 h 2547450"/>
                <a:gd name="connsiteX58" fmla="*/ 2540000 w 6363048"/>
                <a:gd name="connsiteY58" fmla="*/ 229700 h 2547450"/>
                <a:gd name="connsiteX59" fmla="*/ 2679700 w 6363048"/>
                <a:gd name="connsiteY59" fmla="*/ 217000 h 2547450"/>
                <a:gd name="connsiteX60" fmla="*/ 2781300 w 6363048"/>
                <a:gd name="connsiteY60" fmla="*/ 204300 h 2547450"/>
                <a:gd name="connsiteX61" fmla="*/ 2863850 w 6363048"/>
                <a:gd name="connsiteY61" fmla="*/ 197950 h 2547450"/>
                <a:gd name="connsiteX62" fmla="*/ 3187700 w 6363048"/>
                <a:gd name="connsiteY62" fmla="*/ 185250 h 2547450"/>
                <a:gd name="connsiteX63" fmla="*/ 3263900 w 6363048"/>
                <a:gd name="connsiteY63" fmla="*/ 172550 h 2547450"/>
                <a:gd name="connsiteX64" fmla="*/ 3498850 w 6363048"/>
                <a:gd name="connsiteY64" fmla="*/ 159850 h 2547450"/>
                <a:gd name="connsiteX65" fmla="*/ 3733800 w 6363048"/>
                <a:gd name="connsiteY65" fmla="*/ 140800 h 2547450"/>
                <a:gd name="connsiteX66" fmla="*/ 3803650 w 6363048"/>
                <a:gd name="connsiteY66" fmla="*/ 128100 h 2547450"/>
                <a:gd name="connsiteX67" fmla="*/ 4057650 w 6363048"/>
                <a:gd name="connsiteY67" fmla="*/ 121750 h 2547450"/>
                <a:gd name="connsiteX68" fmla="*/ 4387850 w 6363048"/>
                <a:gd name="connsiteY68" fmla="*/ 121750 h 2547450"/>
                <a:gd name="connsiteX69" fmla="*/ 4425950 w 6363048"/>
                <a:gd name="connsiteY69" fmla="*/ 128100 h 2547450"/>
                <a:gd name="connsiteX70" fmla="*/ 4514850 w 6363048"/>
                <a:gd name="connsiteY70" fmla="*/ 134450 h 2547450"/>
                <a:gd name="connsiteX71" fmla="*/ 4597400 w 6363048"/>
                <a:gd name="connsiteY71" fmla="*/ 147150 h 2547450"/>
                <a:gd name="connsiteX72" fmla="*/ 4648200 w 6363048"/>
                <a:gd name="connsiteY72" fmla="*/ 159850 h 2547450"/>
                <a:gd name="connsiteX73" fmla="*/ 4660900 w 6363048"/>
                <a:gd name="connsiteY73" fmla="*/ 178900 h 2547450"/>
                <a:gd name="connsiteX74" fmla="*/ 4679950 w 6363048"/>
                <a:gd name="connsiteY74" fmla="*/ 185250 h 2547450"/>
                <a:gd name="connsiteX75" fmla="*/ 4730750 w 6363048"/>
                <a:gd name="connsiteY75" fmla="*/ 204300 h 2547450"/>
                <a:gd name="connsiteX76" fmla="*/ 4749800 w 6363048"/>
                <a:gd name="connsiteY76" fmla="*/ 217000 h 2547450"/>
                <a:gd name="connsiteX77" fmla="*/ 4768850 w 6363048"/>
                <a:gd name="connsiteY77" fmla="*/ 223350 h 2547450"/>
                <a:gd name="connsiteX78" fmla="*/ 4826000 w 6363048"/>
                <a:gd name="connsiteY78" fmla="*/ 236050 h 2547450"/>
                <a:gd name="connsiteX79" fmla="*/ 5022850 w 6363048"/>
                <a:gd name="connsiteY79" fmla="*/ 229700 h 2547450"/>
                <a:gd name="connsiteX80" fmla="*/ 5181600 w 6363048"/>
                <a:gd name="connsiteY80" fmla="*/ 210650 h 2547450"/>
                <a:gd name="connsiteX81" fmla="*/ 5200650 w 6363048"/>
                <a:gd name="connsiteY81" fmla="*/ 197950 h 2547450"/>
                <a:gd name="connsiteX82" fmla="*/ 5327650 w 6363048"/>
                <a:gd name="connsiteY82" fmla="*/ 172550 h 2547450"/>
                <a:gd name="connsiteX83" fmla="*/ 5410200 w 6363048"/>
                <a:gd name="connsiteY83" fmla="*/ 153500 h 2547450"/>
                <a:gd name="connsiteX84" fmla="*/ 5473700 w 6363048"/>
                <a:gd name="connsiteY84" fmla="*/ 147150 h 2547450"/>
                <a:gd name="connsiteX85" fmla="*/ 5492750 w 6363048"/>
                <a:gd name="connsiteY85" fmla="*/ 140800 h 2547450"/>
                <a:gd name="connsiteX86" fmla="*/ 5626100 w 6363048"/>
                <a:gd name="connsiteY86" fmla="*/ 128100 h 2547450"/>
                <a:gd name="connsiteX87" fmla="*/ 5645150 w 6363048"/>
                <a:gd name="connsiteY87" fmla="*/ 115400 h 2547450"/>
                <a:gd name="connsiteX88" fmla="*/ 5670550 w 6363048"/>
                <a:gd name="connsiteY88" fmla="*/ 109050 h 2547450"/>
                <a:gd name="connsiteX89" fmla="*/ 5689600 w 6363048"/>
                <a:gd name="connsiteY89" fmla="*/ 102700 h 2547450"/>
                <a:gd name="connsiteX90" fmla="*/ 5880100 w 6363048"/>
                <a:gd name="connsiteY90" fmla="*/ 96350 h 2547450"/>
                <a:gd name="connsiteX91" fmla="*/ 5930900 w 6363048"/>
                <a:gd name="connsiteY91" fmla="*/ 83650 h 2547450"/>
                <a:gd name="connsiteX92" fmla="*/ 5949950 w 6363048"/>
                <a:gd name="connsiteY92" fmla="*/ 77300 h 2547450"/>
                <a:gd name="connsiteX93" fmla="*/ 5981700 w 6363048"/>
                <a:gd name="connsiteY93" fmla="*/ 70950 h 2547450"/>
                <a:gd name="connsiteX94" fmla="*/ 6057900 w 6363048"/>
                <a:gd name="connsiteY94" fmla="*/ 26500 h 2547450"/>
                <a:gd name="connsiteX95" fmla="*/ 6121400 w 6363048"/>
                <a:gd name="connsiteY95" fmla="*/ 20150 h 2547450"/>
                <a:gd name="connsiteX96" fmla="*/ 6140450 w 6363048"/>
                <a:gd name="connsiteY96" fmla="*/ 13800 h 2547450"/>
                <a:gd name="connsiteX97" fmla="*/ 6159500 w 6363048"/>
                <a:gd name="connsiteY97" fmla="*/ 1100 h 2547450"/>
                <a:gd name="connsiteX98" fmla="*/ 6178550 w 6363048"/>
                <a:gd name="connsiteY98" fmla="*/ 7450 h 2547450"/>
                <a:gd name="connsiteX99" fmla="*/ 6223000 w 6363048"/>
                <a:gd name="connsiteY99" fmla="*/ 13800 h 2547450"/>
                <a:gd name="connsiteX100" fmla="*/ 6242050 w 6363048"/>
                <a:gd name="connsiteY100" fmla="*/ 26500 h 2547450"/>
                <a:gd name="connsiteX101" fmla="*/ 6267450 w 6363048"/>
                <a:gd name="connsiteY101" fmla="*/ 83650 h 2547450"/>
                <a:gd name="connsiteX102" fmla="*/ 6286500 w 6363048"/>
                <a:gd name="connsiteY102" fmla="*/ 90000 h 2547450"/>
                <a:gd name="connsiteX103" fmla="*/ 6337300 w 6363048"/>
                <a:gd name="connsiteY103" fmla="*/ 102700 h 2547450"/>
                <a:gd name="connsiteX104" fmla="*/ 6350000 w 6363048"/>
                <a:gd name="connsiteY104" fmla="*/ 121750 h 2547450"/>
                <a:gd name="connsiteX105" fmla="*/ 6356350 w 6363048"/>
                <a:gd name="connsiteY105" fmla="*/ 153500 h 2547450"/>
                <a:gd name="connsiteX106" fmla="*/ 6362700 w 6363048"/>
                <a:gd name="connsiteY106" fmla="*/ 197950 h 2547450"/>
                <a:gd name="connsiteX0" fmla="*/ 0 w 6363048"/>
                <a:gd name="connsiteY0" fmla="*/ 2547450 h 2547450"/>
                <a:gd name="connsiteX1" fmla="*/ 50800 w 6363048"/>
                <a:gd name="connsiteY1" fmla="*/ 2198200 h 2547450"/>
                <a:gd name="connsiteX2" fmla="*/ 95250 w 6363048"/>
                <a:gd name="connsiteY2" fmla="*/ 1982300 h 2547450"/>
                <a:gd name="connsiteX3" fmla="*/ 101600 w 6363048"/>
                <a:gd name="connsiteY3" fmla="*/ 1931500 h 2547450"/>
                <a:gd name="connsiteX4" fmla="*/ 107950 w 6363048"/>
                <a:gd name="connsiteY4" fmla="*/ 1842600 h 2547450"/>
                <a:gd name="connsiteX5" fmla="*/ 114300 w 6363048"/>
                <a:gd name="connsiteY5" fmla="*/ 1817200 h 2547450"/>
                <a:gd name="connsiteX6" fmla="*/ 120650 w 6363048"/>
                <a:gd name="connsiteY6" fmla="*/ 1785450 h 2547450"/>
                <a:gd name="connsiteX7" fmla="*/ 127000 w 6363048"/>
                <a:gd name="connsiteY7" fmla="*/ 1766400 h 2547450"/>
                <a:gd name="connsiteX8" fmla="*/ 139700 w 6363048"/>
                <a:gd name="connsiteY8" fmla="*/ 1702900 h 2547450"/>
                <a:gd name="connsiteX9" fmla="*/ 158750 w 6363048"/>
                <a:gd name="connsiteY9" fmla="*/ 1645750 h 2547450"/>
                <a:gd name="connsiteX10" fmla="*/ 196850 w 6363048"/>
                <a:gd name="connsiteY10" fmla="*/ 1601300 h 2547450"/>
                <a:gd name="connsiteX11" fmla="*/ 215900 w 6363048"/>
                <a:gd name="connsiteY11" fmla="*/ 1569550 h 2547450"/>
                <a:gd name="connsiteX12" fmla="*/ 228600 w 6363048"/>
                <a:gd name="connsiteY12" fmla="*/ 1537800 h 2547450"/>
                <a:gd name="connsiteX13" fmla="*/ 273050 w 6363048"/>
                <a:gd name="connsiteY13" fmla="*/ 1493350 h 2547450"/>
                <a:gd name="connsiteX14" fmla="*/ 292100 w 6363048"/>
                <a:gd name="connsiteY14" fmla="*/ 1467950 h 2547450"/>
                <a:gd name="connsiteX15" fmla="*/ 311150 w 6363048"/>
                <a:gd name="connsiteY15" fmla="*/ 1423500 h 2547450"/>
                <a:gd name="connsiteX16" fmla="*/ 330200 w 6363048"/>
                <a:gd name="connsiteY16" fmla="*/ 1410800 h 2547450"/>
                <a:gd name="connsiteX17" fmla="*/ 342900 w 6363048"/>
                <a:gd name="connsiteY17" fmla="*/ 1366350 h 2547450"/>
                <a:gd name="connsiteX18" fmla="*/ 361950 w 6363048"/>
                <a:gd name="connsiteY18" fmla="*/ 1353650 h 2547450"/>
                <a:gd name="connsiteX19" fmla="*/ 368300 w 6363048"/>
                <a:gd name="connsiteY19" fmla="*/ 1334600 h 2547450"/>
                <a:gd name="connsiteX20" fmla="*/ 406400 w 6363048"/>
                <a:gd name="connsiteY20" fmla="*/ 1309200 h 2547450"/>
                <a:gd name="connsiteX21" fmla="*/ 419100 w 6363048"/>
                <a:gd name="connsiteY21" fmla="*/ 1290150 h 2547450"/>
                <a:gd name="connsiteX22" fmla="*/ 488950 w 6363048"/>
                <a:gd name="connsiteY22" fmla="*/ 1252050 h 2547450"/>
                <a:gd name="connsiteX23" fmla="*/ 584200 w 6363048"/>
                <a:gd name="connsiteY23" fmla="*/ 1220300 h 2547450"/>
                <a:gd name="connsiteX24" fmla="*/ 641350 w 6363048"/>
                <a:gd name="connsiteY24" fmla="*/ 1201250 h 2547450"/>
                <a:gd name="connsiteX25" fmla="*/ 704850 w 6363048"/>
                <a:gd name="connsiteY25" fmla="*/ 1163150 h 2547450"/>
                <a:gd name="connsiteX26" fmla="*/ 730250 w 6363048"/>
                <a:gd name="connsiteY26" fmla="*/ 1099650 h 2547450"/>
                <a:gd name="connsiteX27" fmla="*/ 749300 w 6363048"/>
                <a:gd name="connsiteY27" fmla="*/ 1093300 h 2547450"/>
                <a:gd name="connsiteX28" fmla="*/ 812800 w 6363048"/>
                <a:gd name="connsiteY28" fmla="*/ 1048850 h 2547450"/>
                <a:gd name="connsiteX29" fmla="*/ 831850 w 6363048"/>
                <a:gd name="connsiteY29" fmla="*/ 1029800 h 2547450"/>
                <a:gd name="connsiteX30" fmla="*/ 857250 w 6363048"/>
                <a:gd name="connsiteY30" fmla="*/ 1023450 h 2547450"/>
                <a:gd name="connsiteX31" fmla="*/ 889000 w 6363048"/>
                <a:gd name="connsiteY31" fmla="*/ 1004400 h 2547450"/>
                <a:gd name="connsiteX32" fmla="*/ 933450 w 6363048"/>
                <a:gd name="connsiteY32" fmla="*/ 979000 h 2547450"/>
                <a:gd name="connsiteX33" fmla="*/ 952500 w 6363048"/>
                <a:gd name="connsiteY33" fmla="*/ 953600 h 2547450"/>
                <a:gd name="connsiteX34" fmla="*/ 984250 w 6363048"/>
                <a:gd name="connsiteY34" fmla="*/ 934550 h 2547450"/>
                <a:gd name="connsiteX35" fmla="*/ 1003300 w 6363048"/>
                <a:gd name="connsiteY35" fmla="*/ 921850 h 2547450"/>
                <a:gd name="connsiteX36" fmla="*/ 1035050 w 6363048"/>
                <a:gd name="connsiteY36" fmla="*/ 883750 h 2547450"/>
                <a:gd name="connsiteX37" fmla="*/ 1054100 w 6363048"/>
                <a:gd name="connsiteY37" fmla="*/ 877400 h 2547450"/>
                <a:gd name="connsiteX38" fmla="*/ 1092200 w 6363048"/>
                <a:gd name="connsiteY38" fmla="*/ 839300 h 2547450"/>
                <a:gd name="connsiteX39" fmla="*/ 1117600 w 6363048"/>
                <a:gd name="connsiteY39" fmla="*/ 826600 h 2547450"/>
                <a:gd name="connsiteX40" fmla="*/ 1143000 w 6363048"/>
                <a:gd name="connsiteY40" fmla="*/ 801200 h 2547450"/>
                <a:gd name="connsiteX41" fmla="*/ 1200150 w 6363048"/>
                <a:gd name="connsiteY41" fmla="*/ 763100 h 2547450"/>
                <a:gd name="connsiteX42" fmla="*/ 1219200 w 6363048"/>
                <a:gd name="connsiteY42" fmla="*/ 756750 h 2547450"/>
                <a:gd name="connsiteX43" fmla="*/ 1250950 w 6363048"/>
                <a:gd name="connsiteY43" fmla="*/ 731350 h 2547450"/>
                <a:gd name="connsiteX44" fmla="*/ 1289050 w 6363048"/>
                <a:gd name="connsiteY44" fmla="*/ 725000 h 2547450"/>
                <a:gd name="connsiteX45" fmla="*/ 1333500 w 6363048"/>
                <a:gd name="connsiteY45" fmla="*/ 680550 h 2547450"/>
                <a:gd name="connsiteX46" fmla="*/ 1352550 w 6363048"/>
                <a:gd name="connsiteY46" fmla="*/ 661500 h 2547450"/>
                <a:gd name="connsiteX47" fmla="*/ 1371600 w 6363048"/>
                <a:gd name="connsiteY47" fmla="*/ 648800 h 2547450"/>
                <a:gd name="connsiteX48" fmla="*/ 1651000 w 6363048"/>
                <a:gd name="connsiteY48" fmla="*/ 471000 h 2547450"/>
                <a:gd name="connsiteX49" fmla="*/ 1917700 w 6363048"/>
                <a:gd name="connsiteY49" fmla="*/ 324950 h 2547450"/>
                <a:gd name="connsiteX50" fmla="*/ 1949450 w 6363048"/>
                <a:gd name="connsiteY50" fmla="*/ 312250 h 2547450"/>
                <a:gd name="connsiteX51" fmla="*/ 2044700 w 6363048"/>
                <a:gd name="connsiteY51" fmla="*/ 286850 h 2547450"/>
                <a:gd name="connsiteX52" fmla="*/ 2108200 w 6363048"/>
                <a:gd name="connsiteY52" fmla="*/ 280500 h 2547450"/>
                <a:gd name="connsiteX53" fmla="*/ 2152650 w 6363048"/>
                <a:gd name="connsiteY53" fmla="*/ 274150 h 2547450"/>
                <a:gd name="connsiteX54" fmla="*/ 2400300 w 6363048"/>
                <a:gd name="connsiteY54" fmla="*/ 261450 h 2547450"/>
                <a:gd name="connsiteX55" fmla="*/ 2419350 w 6363048"/>
                <a:gd name="connsiteY55" fmla="*/ 255100 h 2547450"/>
                <a:gd name="connsiteX56" fmla="*/ 2482850 w 6363048"/>
                <a:gd name="connsiteY56" fmla="*/ 248750 h 2547450"/>
                <a:gd name="connsiteX57" fmla="*/ 2540000 w 6363048"/>
                <a:gd name="connsiteY57" fmla="*/ 229700 h 2547450"/>
                <a:gd name="connsiteX58" fmla="*/ 2679700 w 6363048"/>
                <a:gd name="connsiteY58" fmla="*/ 217000 h 2547450"/>
                <a:gd name="connsiteX59" fmla="*/ 2781300 w 6363048"/>
                <a:gd name="connsiteY59" fmla="*/ 204300 h 2547450"/>
                <a:gd name="connsiteX60" fmla="*/ 2863850 w 6363048"/>
                <a:gd name="connsiteY60" fmla="*/ 197950 h 2547450"/>
                <a:gd name="connsiteX61" fmla="*/ 3187700 w 6363048"/>
                <a:gd name="connsiteY61" fmla="*/ 185250 h 2547450"/>
                <a:gd name="connsiteX62" fmla="*/ 3263900 w 6363048"/>
                <a:gd name="connsiteY62" fmla="*/ 172550 h 2547450"/>
                <a:gd name="connsiteX63" fmla="*/ 3498850 w 6363048"/>
                <a:gd name="connsiteY63" fmla="*/ 159850 h 2547450"/>
                <a:gd name="connsiteX64" fmla="*/ 3733800 w 6363048"/>
                <a:gd name="connsiteY64" fmla="*/ 140800 h 2547450"/>
                <a:gd name="connsiteX65" fmla="*/ 3803650 w 6363048"/>
                <a:gd name="connsiteY65" fmla="*/ 128100 h 2547450"/>
                <a:gd name="connsiteX66" fmla="*/ 4057650 w 6363048"/>
                <a:gd name="connsiteY66" fmla="*/ 121750 h 2547450"/>
                <a:gd name="connsiteX67" fmla="*/ 4387850 w 6363048"/>
                <a:gd name="connsiteY67" fmla="*/ 121750 h 2547450"/>
                <a:gd name="connsiteX68" fmla="*/ 4425950 w 6363048"/>
                <a:gd name="connsiteY68" fmla="*/ 128100 h 2547450"/>
                <a:gd name="connsiteX69" fmla="*/ 4514850 w 6363048"/>
                <a:gd name="connsiteY69" fmla="*/ 134450 h 2547450"/>
                <a:gd name="connsiteX70" fmla="*/ 4597400 w 6363048"/>
                <a:gd name="connsiteY70" fmla="*/ 147150 h 2547450"/>
                <a:gd name="connsiteX71" fmla="*/ 4648200 w 6363048"/>
                <a:gd name="connsiteY71" fmla="*/ 159850 h 2547450"/>
                <a:gd name="connsiteX72" fmla="*/ 4660900 w 6363048"/>
                <a:gd name="connsiteY72" fmla="*/ 178900 h 2547450"/>
                <a:gd name="connsiteX73" fmla="*/ 4679950 w 6363048"/>
                <a:gd name="connsiteY73" fmla="*/ 185250 h 2547450"/>
                <a:gd name="connsiteX74" fmla="*/ 4730750 w 6363048"/>
                <a:gd name="connsiteY74" fmla="*/ 204300 h 2547450"/>
                <a:gd name="connsiteX75" fmla="*/ 4749800 w 6363048"/>
                <a:gd name="connsiteY75" fmla="*/ 217000 h 2547450"/>
                <a:gd name="connsiteX76" fmla="*/ 4768850 w 6363048"/>
                <a:gd name="connsiteY76" fmla="*/ 223350 h 2547450"/>
                <a:gd name="connsiteX77" fmla="*/ 4826000 w 6363048"/>
                <a:gd name="connsiteY77" fmla="*/ 236050 h 2547450"/>
                <a:gd name="connsiteX78" fmla="*/ 5022850 w 6363048"/>
                <a:gd name="connsiteY78" fmla="*/ 229700 h 2547450"/>
                <a:gd name="connsiteX79" fmla="*/ 5181600 w 6363048"/>
                <a:gd name="connsiteY79" fmla="*/ 210650 h 2547450"/>
                <a:gd name="connsiteX80" fmla="*/ 5200650 w 6363048"/>
                <a:gd name="connsiteY80" fmla="*/ 197950 h 2547450"/>
                <a:gd name="connsiteX81" fmla="*/ 5327650 w 6363048"/>
                <a:gd name="connsiteY81" fmla="*/ 172550 h 2547450"/>
                <a:gd name="connsiteX82" fmla="*/ 5410200 w 6363048"/>
                <a:gd name="connsiteY82" fmla="*/ 153500 h 2547450"/>
                <a:gd name="connsiteX83" fmla="*/ 5473700 w 6363048"/>
                <a:gd name="connsiteY83" fmla="*/ 147150 h 2547450"/>
                <a:gd name="connsiteX84" fmla="*/ 5492750 w 6363048"/>
                <a:gd name="connsiteY84" fmla="*/ 140800 h 2547450"/>
                <a:gd name="connsiteX85" fmla="*/ 5626100 w 6363048"/>
                <a:gd name="connsiteY85" fmla="*/ 128100 h 2547450"/>
                <a:gd name="connsiteX86" fmla="*/ 5645150 w 6363048"/>
                <a:gd name="connsiteY86" fmla="*/ 115400 h 2547450"/>
                <a:gd name="connsiteX87" fmla="*/ 5670550 w 6363048"/>
                <a:gd name="connsiteY87" fmla="*/ 109050 h 2547450"/>
                <a:gd name="connsiteX88" fmla="*/ 5689600 w 6363048"/>
                <a:gd name="connsiteY88" fmla="*/ 102700 h 2547450"/>
                <a:gd name="connsiteX89" fmla="*/ 5880100 w 6363048"/>
                <a:gd name="connsiteY89" fmla="*/ 96350 h 2547450"/>
                <a:gd name="connsiteX90" fmla="*/ 5930900 w 6363048"/>
                <a:gd name="connsiteY90" fmla="*/ 83650 h 2547450"/>
                <a:gd name="connsiteX91" fmla="*/ 5949950 w 6363048"/>
                <a:gd name="connsiteY91" fmla="*/ 77300 h 2547450"/>
                <a:gd name="connsiteX92" fmla="*/ 5981700 w 6363048"/>
                <a:gd name="connsiteY92" fmla="*/ 70950 h 2547450"/>
                <a:gd name="connsiteX93" fmla="*/ 6057900 w 6363048"/>
                <a:gd name="connsiteY93" fmla="*/ 26500 h 2547450"/>
                <a:gd name="connsiteX94" fmla="*/ 6121400 w 6363048"/>
                <a:gd name="connsiteY94" fmla="*/ 20150 h 2547450"/>
                <a:gd name="connsiteX95" fmla="*/ 6140450 w 6363048"/>
                <a:gd name="connsiteY95" fmla="*/ 13800 h 2547450"/>
                <a:gd name="connsiteX96" fmla="*/ 6159500 w 6363048"/>
                <a:gd name="connsiteY96" fmla="*/ 1100 h 2547450"/>
                <a:gd name="connsiteX97" fmla="*/ 6178550 w 6363048"/>
                <a:gd name="connsiteY97" fmla="*/ 7450 h 2547450"/>
                <a:gd name="connsiteX98" fmla="*/ 6223000 w 6363048"/>
                <a:gd name="connsiteY98" fmla="*/ 13800 h 2547450"/>
                <a:gd name="connsiteX99" fmla="*/ 6242050 w 6363048"/>
                <a:gd name="connsiteY99" fmla="*/ 26500 h 2547450"/>
                <a:gd name="connsiteX100" fmla="*/ 6267450 w 6363048"/>
                <a:gd name="connsiteY100" fmla="*/ 83650 h 2547450"/>
                <a:gd name="connsiteX101" fmla="*/ 6286500 w 6363048"/>
                <a:gd name="connsiteY101" fmla="*/ 90000 h 2547450"/>
                <a:gd name="connsiteX102" fmla="*/ 6337300 w 6363048"/>
                <a:gd name="connsiteY102" fmla="*/ 102700 h 2547450"/>
                <a:gd name="connsiteX103" fmla="*/ 6350000 w 6363048"/>
                <a:gd name="connsiteY103" fmla="*/ 121750 h 2547450"/>
                <a:gd name="connsiteX104" fmla="*/ 6356350 w 6363048"/>
                <a:gd name="connsiteY104" fmla="*/ 153500 h 2547450"/>
                <a:gd name="connsiteX105" fmla="*/ 6362700 w 6363048"/>
                <a:gd name="connsiteY105" fmla="*/ 197950 h 2547450"/>
                <a:gd name="connsiteX0" fmla="*/ 0 w 6363048"/>
                <a:gd name="connsiteY0" fmla="*/ 2547450 h 2547450"/>
                <a:gd name="connsiteX1" fmla="*/ 50800 w 6363048"/>
                <a:gd name="connsiteY1" fmla="*/ 2198200 h 2547450"/>
                <a:gd name="connsiteX2" fmla="*/ 95250 w 6363048"/>
                <a:gd name="connsiteY2" fmla="*/ 1982300 h 2547450"/>
                <a:gd name="connsiteX3" fmla="*/ 107950 w 6363048"/>
                <a:gd name="connsiteY3" fmla="*/ 1842600 h 2547450"/>
                <a:gd name="connsiteX4" fmla="*/ 114300 w 6363048"/>
                <a:gd name="connsiteY4" fmla="*/ 1817200 h 2547450"/>
                <a:gd name="connsiteX5" fmla="*/ 120650 w 6363048"/>
                <a:gd name="connsiteY5" fmla="*/ 1785450 h 2547450"/>
                <a:gd name="connsiteX6" fmla="*/ 127000 w 6363048"/>
                <a:gd name="connsiteY6" fmla="*/ 1766400 h 2547450"/>
                <a:gd name="connsiteX7" fmla="*/ 139700 w 6363048"/>
                <a:gd name="connsiteY7" fmla="*/ 1702900 h 2547450"/>
                <a:gd name="connsiteX8" fmla="*/ 158750 w 6363048"/>
                <a:gd name="connsiteY8" fmla="*/ 1645750 h 2547450"/>
                <a:gd name="connsiteX9" fmla="*/ 196850 w 6363048"/>
                <a:gd name="connsiteY9" fmla="*/ 1601300 h 2547450"/>
                <a:gd name="connsiteX10" fmla="*/ 215900 w 6363048"/>
                <a:gd name="connsiteY10" fmla="*/ 1569550 h 2547450"/>
                <a:gd name="connsiteX11" fmla="*/ 228600 w 6363048"/>
                <a:gd name="connsiteY11" fmla="*/ 1537800 h 2547450"/>
                <a:gd name="connsiteX12" fmla="*/ 273050 w 6363048"/>
                <a:gd name="connsiteY12" fmla="*/ 1493350 h 2547450"/>
                <a:gd name="connsiteX13" fmla="*/ 292100 w 6363048"/>
                <a:gd name="connsiteY13" fmla="*/ 1467950 h 2547450"/>
                <a:gd name="connsiteX14" fmla="*/ 311150 w 6363048"/>
                <a:gd name="connsiteY14" fmla="*/ 1423500 h 2547450"/>
                <a:gd name="connsiteX15" fmla="*/ 330200 w 6363048"/>
                <a:gd name="connsiteY15" fmla="*/ 1410800 h 2547450"/>
                <a:gd name="connsiteX16" fmla="*/ 342900 w 6363048"/>
                <a:gd name="connsiteY16" fmla="*/ 1366350 h 2547450"/>
                <a:gd name="connsiteX17" fmla="*/ 361950 w 6363048"/>
                <a:gd name="connsiteY17" fmla="*/ 1353650 h 2547450"/>
                <a:gd name="connsiteX18" fmla="*/ 368300 w 6363048"/>
                <a:gd name="connsiteY18" fmla="*/ 1334600 h 2547450"/>
                <a:gd name="connsiteX19" fmla="*/ 406400 w 6363048"/>
                <a:gd name="connsiteY19" fmla="*/ 1309200 h 2547450"/>
                <a:gd name="connsiteX20" fmla="*/ 419100 w 6363048"/>
                <a:gd name="connsiteY20" fmla="*/ 1290150 h 2547450"/>
                <a:gd name="connsiteX21" fmla="*/ 488950 w 6363048"/>
                <a:gd name="connsiteY21" fmla="*/ 1252050 h 2547450"/>
                <a:gd name="connsiteX22" fmla="*/ 584200 w 6363048"/>
                <a:gd name="connsiteY22" fmla="*/ 1220300 h 2547450"/>
                <a:gd name="connsiteX23" fmla="*/ 641350 w 6363048"/>
                <a:gd name="connsiteY23" fmla="*/ 1201250 h 2547450"/>
                <a:gd name="connsiteX24" fmla="*/ 704850 w 6363048"/>
                <a:gd name="connsiteY24" fmla="*/ 1163150 h 2547450"/>
                <a:gd name="connsiteX25" fmla="*/ 730250 w 6363048"/>
                <a:gd name="connsiteY25" fmla="*/ 1099650 h 2547450"/>
                <a:gd name="connsiteX26" fmla="*/ 749300 w 6363048"/>
                <a:gd name="connsiteY26" fmla="*/ 1093300 h 2547450"/>
                <a:gd name="connsiteX27" fmla="*/ 812800 w 6363048"/>
                <a:gd name="connsiteY27" fmla="*/ 1048850 h 2547450"/>
                <a:gd name="connsiteX28" fmla="*/ 831850 w 6363048"/>
                <a:gd name="connsiteY28" fmla="*/ 1029800 h 2547450"/>
                <a:gd name="connsiteX29" fmla="*/ 857250 w 6363048"/>
                <a:gd name="connsiteY29" fmla="*/ 1023450 h 2547450"/>
                <a:gd name="connsiteX30" fmla="*/ 889000 w 6363048"/>
                <a:gd name="connsiteY30" fmla="*/ 1004400 h 2547450"/>
                <a:gd name="connsiteX31" fmla="*/ 933450 w 6363048"/>
                <a:gd name="connsiteY31" fmla="*/ 979000 h 2547450"/>
                <a:gd name="connsiteX32" fmla="*/ 952500 w 6363048"/>
                <a:gd name="connsiteY32" fmla="*/ 953600 h 2547450"/>
                <a:gd name="connsiteX33" fmla="*/ 984250 w 6363048"/>
                <a:gd name="connsiteY33" fmla="*/ 934550 h 2547450"/>
                <a:gd name="connsiteX34" fmla="*/ 1003300 w 6363048"/>
                <a:gd name="connsiteY34" fmla="*/ 921850 h 2547450"/>
                <a:gd name="connsiteX35" fmla="*/ 1035050 w 6363048"/>
                <a:gd name="connsiteY35" fmla="*/ 883750 h 2547450"/>
                <a:gd name="connsiteX36" fmla="*/ 1054100 w 6363048"/>
                <a:gd name="connsiteY36" fmla="*/ 877400 h 2547450"/>
                <a:gd name="connsiteX37" fmla="*/ 1092200 w 6363048"/>
                <a:gd name="connsiteY37" fmla="*/ 839300 h 2547450"/>
                <a:gd name="connsiteX38" fmla="*/ 1117600 w 6363048"/>
                <a:gd name="connsiteY38" fmla="*/ 826600 h 2547450"/>
                <a:gd name="connsiteX39" fmla="*/ 1143000 w 6363048"/>
                <a:gd name="connsiteY39" fmla="*/ 801200 h 2547450"/>
                <a:gd name="connsiteX40" fmla="*/ 1200150 w 6363048"/>
                <a:gd name="connsiteY40" fmla="*/ 763100 h 2547450"/>
                <a:gd name="connsiteX41" fmla="*/ 1219200 w 6363048"/>
                <a:gd name="connsiteY41" fmla="*/ 756750 h 2547450"/>
                <a:gd name="connsiteX42" fmla="*/ 1250950 w 6363048"/>
                <a:gd name="connsiteY42" fmla="*/ 731350 h 2547450"/>
                <a:gd name="connsiteX43" fmla="*/ 1289050 w 6363048"/>
                <a:gd name="connsiteY43" fmla="*/ 725000 h 2547450"/>
                <a:gd name="connsiteX44" fmla="*/ 1333500 w 6363048"/>
                <a:gd name="connsiteY44" fmla="*/ 680550 h 2547450"/>
                <a:gd name="connsiteX45" fmla="*/ 1352550 w 6363048"/>
                <a:gd name="connsiteY45" fmla="*/ 661500 h 2547450"/>
                <a:gd name="connsiteX46" fmla="*/ 1371600 w 6363048"/>
                <a:gd name="connsiteY46" fmla="*/ 648800 h 2547450"/>
                <a:gd name="connsiteX47" fmla="*/ 1651000 w 6363048"/>
                <a:gd name="connsiteY47" fmla="*/ 471000 h 2547450"/>
                <a:gd name="connsiteX48" fmla="*/ 1917700 w 6363048"/>
                <a:gd name="connsiteY48" fmla="*/ 324950 h 2547450"/>
                <a:gd name="connsiteX49" fmla="*/ 1949450 w 6363048"/>
                <a:gd name="connsiteY49" fmla="*/ 312250 h 2547450"/>
                <a:gd name="connsiteX50" fmla="*/ 2044700 w 6363048"/>
                <a:gd name="connsiteY50" fmla="*/ 286850 h 2547450"/>
                <a:gd name="connsiteX51" fmla="*/ 2108200 w 6363048"/>
                <a:gd name="connsiteY51" fmla="*/ 280500 h 2547450"/>
                <a:gd name="connsiteX52" fmla="*/ 2152650 w 6363048"/>
                <a:gd name="connsiteY52" fmla="*/ 274150 h 2547450"/>
                <a:gd name="connsiteX53" fmla="*/ 2400300 w 6363048"/>
                <a:gd name="connsiteY53" fmla="*/ 261450 h 2547450"/>
                <a:gd name="connsiteX54" fmla="*/ 2419350 w 6363048"/>
                <a:gd name="connsiteY54" fmla="*/ 255100 h 2547450"/>
                <a:gd name="connsiteX55" fmla="*/ 2482850 w 6363048"/>
                <a:gd name="connsiteY55" fmla="*/ 248750 h 2547450"/>
                <a:gd name="connsiteX56" fmla="*/ 2540000 w 6363048"/>
                <a:gd name="connsiteY56" fmla="*/ 229700 h 2547450"/>
                <a:gd name="connsiteX57" fmla="*/ 2679700 w 6363048"/>
                <a:gd name="connsiteY57" fmla="*/ 217000 h 2547450"/>
                <a:gd name="connsiteX58" fmla="*/ 2781300 w 6363048"/>
                <a:gd name="connsiteY58" fmla="*/ 204300 h 2547450"/>
                <a:gd name="connsiteX59" fmla="*/ 2863850 w 6363048"/>
                <a:gd name="connsiteY59" fmla="*/ 197950 h 2547450"/>
                <a:gd name="connsiteX60" fmla="*/ 3187700 w 6363048"/>
                <a:gd name="connsiteY60" fmla="*/ 185250 h 2547450"/>
                <a:gd name="connsiteX61" fmla="*/ 3263900 w 6363048"/>
                <a:gd name="connsiteY61" fmla="*/ 172550 h 2547450"/>
                <a:gd name="connsiteX62" fmla="*/ 3498850 w 6363048"/>
                <a:gd name="connsiteY62" fmla="*/ 159850 h 2547450"/>
                <a:gd name="connsiteX63" fmla="*/ 3733800 w 6363048"/>
                <a:gd name="connsiteY63" fmla="*/ 140800 h 2547450"/>
                <a:gd name="connsiteX64" fmla="*/ 3803650 w 6363048"/>
                <a:gd name="connsiteY64" fmla="*/ 128100 h 2547450"/>
                <a:gd name="connsiteX65" fmla="*/ 4057650 w 6363048"/>
                <a:gd name="connsiteY65" fmla="*/ 121750 h 2547450"/>
                <a:gd name="connsiteX66" fmla="*/ 4387850 w 6363048"/>
                <a:gd name="connsiteY66" fmla="*/ 121750 h 2547450"/>
                <a:gd name="connsiteX67" fmla="*/ 4425950 w 6363048"/>
                <a:gd name="connsiteY67" fmla="*/ 128100 h 2547450"/>
                <a:gd name="connsiteX68" fmla="*/ 4514850 w 6363048"/>
                <a:gd name="connsiteY68" fmla="*/ 134450 h 2547450"/>
                <a:gd name="connsiteX69" fmla="*/ 4597400 w 6363048"/>
                <a:gd name="connsiteY69" fmla="*/ 147150 h 2547450"/>
                <a:gd name="connsiteX70" fmla="*/ 4648200 w 6363048"/>
                <a:gd name="connsiteY70" fmla="*/ 159850 h 2547450"/>
                <a:gd name="connsiteX71" fmla="*/ 4660900 w 6363048"/>
                <a:gd name="connsiteY71" fmla="*/ 178900 h 2547450"/>
                <a:gd name="connsiteX72" fmla="*/ 4679950 w 6363048"/>
                <a:gd name="connsiteY72" fmla="*/ 185250 h 2547450"/>
                <a:gd name="connsiteX73" fmla="*/ 4730750 w 6363048"/>
                <a:gd name="connsiteY73" fmla="*/ 204300 h 2547450"/>
                <a:gd name="connsiteX74" fmla="*/ 4749800 w 6363048"/>
                <a:gd name="connsiteY74" fmla="*/ 217000 h 2547450"/>
                <a:gd name="connsiteX75" fmla="*/ 4768850 w 6363048"/>
                <a:gd name="connsiteY75" fmla="*/ 223350 h 2547450"/>
                <a:gd name="connsiteX76" fmla="*/ 4826000 w 6363048"/>
                <a:gd name="connsiteY76" fmla="*/ 236050 h 2547450"/>
                <a:gd name="connsiteX77" fmla="*/ 5022850 w 6363048"/>
                <a:gd name="connsiteY77" fmla="*/ 229700 h 2547450"/>
                <a:gd name="connsiteX78" fmla="*/ 5181600 w 6363048"/>
                <a:gd name="connsiteY78" fmla="*/ 210650 h 2547450"/>
                <a:gd name="connsiteX79" fmla="*/ 5200650 w 6363048"/>
                <a:gd name="connsiteY79" fmla="*/ 197950 h 2547450"/>
                <a:gd name="connsiteX80" fmla="*/ 5327650 w 6363048"/>
                <a:gd name="connsiteY80" fmla="*/ 172550 h 2547450"/>
                <a:gd name="connsiteX81" fmla="*/ 5410200 w 6363048"/>
                <a:gd name="connsiteY81" fmla="*/ 153500 h 2547450"/>
                <a:gd name="connsiteX82" fmla="*/ 5473700 w 6363048"/>
                <a:gd name="connsiteY82" fmla="*/ 147150 h 2547450"/>
                <a:gd name="connsiteX83" fmla="*/ 5492750 w 6363048"/>
                <a:gd name="connsiteY83" fmla="*/ 140800 h 2547450"/>
                <a:gd name="connsiteX84" fmla="*/ 5626100 w 6363048"/>
                <a:gd name="connsiteY84" fmla="*/ 128100 h 2547450"/>
                <a:gd name="connsiteX85" fmla="*/ 5645150 w 6363048"/>
                <a:gd name="connsiteY85" fmla="*/ 115400 h 2547450"/>
                <a:gd name="connsiteX86" fmla="*/ 5670550 w 6363048"/>
                <a:gd name="connsiteY86" fmla="*/ 109050 h 2547450"/>
                <a:gd name="connsiteX87" fmla="*/ 5689600 w 6363048"/>
                <a:gd name="connsiteY87" fmla="*/ 102700 h 2547450"/>
                <a:gd name="connsiteX88" fmla="*/ 5880100 w 6363048"/>
                <a:gd name="connsiteY88" fmla="*/ 96350 h 2547450"/>
                <a:gd name="connsiteX89" fmla="*/ 5930900 w 6363048"/>
                <a:gd name="connsiteY89" fmla="*/ 83650 h 2547450"/>
                <a:gd name="connsiteX90" fmla="*/ 5949950 w 6363048"/>
                <a:gd name="connsiteY90" fmla="*/ 77300 h 2547450"/>
                <a:gd name="connsiteX91" fmla="*/ 5981700 w 6363048"/>
                <a:gd name="connsiteY91" fmla="*/ 70950 h 2547450"/>
                <a:gd name="connsiteX92" fmla="*/ 6057900 w 6363048"/>
                <a:gd name="connsiteY92" fmla="*/ 26500 h 2547450"/>
                <a:gd name="connsiteX93" fmla="*/ 6121400 w 6363048"/>
                <a:gd name="connsiteY93" fmla="*/ 20150 h 2547450"/>
                <a:gd name="connsiteX94" fmla="*/ 6140450 w 6363048"/>
                <a:gd name="connsiteY94" fmla="*/ 13800 h 2547450"/>
                <a:gd name="connsiteX95" fmla="*/ 6159500 w 6363048"/>
                <a:gd name="connsiteY95" fmla="*/ 1100 h 2547450"/>
                <a:gd name="connsiteX96" fmla="*/ 6178550 w 6363048"/>
                <a:gd name="connsiteY96" fmla="*/ 7450 h 2547450"/>
                <a:gd name="connsiteX97" fmla="*/ 6223000 w 6363048"/>
                <a:gd name="connsiteY97" fmla="*/ 13800 h 2547450"/>
                <a:gd name="connsiteX98" fmla="*/ 6242050 w 6363048"/>
                <a:gd name="connsiteY98" fmla="*/ 26500 h 2547450"/>
                <a:gd name="connsiteX99" fmla="*/ 6267450 w 6363048"/>
                <a:gd name="connsiteY99" fmla="*/ 83650 h 2547450"/>
                <a:gd name="connsiteX100" fmla="*/ 6286500 w 6363048"/>
                <a:gd name="connsiteY100" fmla="*/ 90000 h 2547450"/>
                <a:gd name="connsiteX101" fmla="*/ 6337300 w 6363048"/>
                <a:gd name="connsiteY101" fmla="*/ 102700 h 2547450"/>
                <a:gd name="connsiteX102" fmla="*/ 6350000 w 6363048"/>
                <a:gd name="connsiteY102" fmla="*/ 121750 h 2547450"/>
                <a:gd name="connsiteX103" fmla="*/ 6356350 w 6363048"/>
                <a:gd name="connsiteY103" fmla="*/ 153500 h 2547450"/>
                <a:gd name="connsiteX104" fmla="*/ 6362700 w 6363048"/>
                <a:gd name="connsiteY104" fmla="*/ 197950 h 2547450"/>
                <a:gd name="connsiteX0" fmla="*/ 0 w 6363048"/>
                <a:gd name="connsiteY0" fmla="*/ 2547450 h 2547450"/>
                <a:gd name="connsiteX1" fmla="*/ 50800 w 6363048"/>
                <a:gd name="connsiteY1" fmla="*/ 2198200 h 2547450"/>
                <a:gd name="connsiteX2" fmla="*/ 107950 w 6363048"/>
                <a:gd name="connsiteY2" fmla="*/ 1842600 h 2547450"/>
                <a:gd name="connsiteX3" fmla="*/ 114300 w 6363048"/>
                <a:gd name="connsiteY3" fmla="*/ 1817200 h 2547450"/>
                <a:gd name="connsiteX4" fmla="*/ 120650 w 6363048"/>
                <a:gd name="connsiteY4" fmla="*/ 1785450 h 2547450"/>
                <a:gd name="connsiteX5" fmla="*/ 127000 w 6363048"/>
                <a:gd name="connsiteY5" fmla="*/ 1766400 h 2547450"/>
                <a:gd name="connsiteX6" fmla="*/ 139700 w 6363048"/>
                <a:gd name="connsiteY6" fmla="*/ 1702900 h 2547450"/>
                <a:gd name="connsiteX7" fmla="*/ 158750 w 6363048"/>
                <a:gd name="connsiteY7" fmla="*/ 1645750 h 2547450"/>
                <a:gd name="connsiteX8" fmla="*/ 196850 w 6363048"/>
                <a:gd name="connsiteY8" fmla="*/ 1601300 h 2547450"/>
                <a:gd name="connsiteX9" fmla="*/ 215900 w 6363048"/>
                <a:gd name="connsiteY9" fmla="*/ 1569550 h 2547450"/>
                <a:gd name="connsiteX10" fmla="*/ 228600 w 6363048"/>
                <a:gd name="connsiteY10" fmla="*/ 1537800 h 2547450"/>
                <a:gd name="connsiteX11" fmla="*/ 273050 w 6363048"/>
                <a:gd name="connsiteY11" fmla="*/ 1493350 h 2547450"/>
                <a:gd name="connsiteX12" fmla="*/ 292100 w 6363048"/>
                <a:gd name="connsiteY12" fmla="*/ 1467950 h 2547450"/>
                <a:gd name="connsiteX13" fmla="*/ 311150 w 6363048"/>
                <a:gd name="connsiteY13" fmla="*/ 1423500 h 2547450"/>
                <a:gd name="connsiteX14" fmla="*/ 330200 w 6363048"/>
                <a:gd name="connsiteY14" fmla="*/ 1410800 h 2547450"/>
                <a:gd name="connsiteX15" fmla="*/ 342900 w 6363048"/>
                <a:gd name="connsiteY15" fmla="*/ 1366350 h 2547450"/>
                <a:gd name="connsiteX16" fmla="*/ 361950 w 6363048"/>
                <a:gd name="connsiteY16" fmla="*/ 1353650 h 2547450"/>
                <a:gd name="connsiteX17" fmla="*/ 368300 w 6363048"/>
                <a:gd name="connsiteY17" fmla="*/ 1334600 h 2547450"/>
                <a:gd name="connsiteX18" fmla="*/ 406400 w 6363048"/>
                <a:gd name="connsiteY18" fmla="*/ 1309200 h 2547450"/>
                <a:gd name="connsiteX19" fmla="*/ 419100 w 6363048"/>
                <a:gd name="connsiteY19" fmla="*/ 1290150 h 2547450"/>
                <a:gd name="connsiteX20" fmla="*/ 488950 w 6363048"/>
                <a:gd name="connsiteY20" fmla="*/ 1252050 h 2547450"/>
                <a:gd name="connsiteX21" fmla="*/ 584200 w 6363048"/>
                <a:gd name="connsiteY21" fmla="*/ 1220300 h 2547450"/>
                <a:gd name="connsiteX22" fmla="*/ 641350 w 6363048"/>
                <a:gd name="connsiteY22" fmla="*/ 1201250 h 2547450"/>
                <a:gd name="connsiteX23" fmla="*/ 704850 w 6363048"/>
                <a:gd name="connsiteY23" fmla="*/ 1163150 h 2547450"/>
                <a:gd name="connsiteX24" fmla="*/ 730250 w 6363048"/>
                <a:gd name="connsiteY24" fmla="*/ 1099650 h 2547450"/>
                <a:gd name="connsiteX25" fmla="*/ 749300 w 6363048"/>
                <a:gd name="connsiteY25" fmla="*/ 1093300 h 2547450"/>
                <a:gd name="connsiteX26" fmla="*/ 812800 w 6363048"/>
                <a:gd name="connsiteY26" fmla="*/ 1048850 h 2547450"/>
                <a:gd name="connsiteX27" fmla="*/ 831850 w 6363048"/>
                <a:gd name="connsiteY27" fmla="*/ 1029800 h 2547450"/>
                <a:gd name="connsiteX28" fmla="*/ 857250 w 6363048"/>
                <a:gd name="connsiteY28" fmla="*/ 1023450 h 2547450"/>
                <a:gd name="connsiteX29" fmla="*/ 889000 w 6363048"/>
                <a:gd name="connsiteY29" fmla="*/ 1004400 h 2547450"/>
                <a:gd name="connsiteX30" fmla="*/ 933450 w 6363048"/>
                <a:gd name="connsiteY30" fmla="*/ 979000 h 2547450"/>
                <a:gd name="connsiteX31" fmla="*/ 952500 w 6363048"/>
                <a:gd name="connsiteY31" fmla="*/ 953600 h 2547450"/>
                <a:gd name="connsiteX32" fmla="*/ 984250 w 6363048"/>
                <a:gd name="connsiteY32" fmla="*/ 934550 h 2547450"/>
                <a:gd name="connsiteX33" fmla="*/ 1003300 w 6363048"/>
                <a:gd name="connsiteY33" fmla="*/ 921850 h 2547450"/>
                <a:gd name="connsiteX34" fmla="*/ 1035050 w 6363048"/>
                <a:gd name="connsiteY34" fmla="*/ 883750 h 2547450"/>
                <a:gd name="connsiteX35" fmla="*/ 1054100 w 6363048"/>
                <a:gd name="connsiteY35" fmla="*/ 877400 h 2547450"/>
                <a:gd name="connsiteX36" fmla="*/ 1092200 w 6363048"/>
                <a:gd name="connsiteY36" fmla="*/ 839300 h 2547450"/>
                <a:gd name="connsiteX37" fmla="*/ 1117600 w 6363048"/>
                <a:gd name="connsiteY37" fmla="*/ 826600 h 2547450"/>
                <a:gd name="connsiteX38" fmla="*/ 1143000 w 6363048"/>
                <a:gd name="connsiteY38" fmla="*/ 801200 h 2547450"/>
                <a:gd name="connsiteX39" fmla="*/ 1200150 w 6363048"/>
                <a:gd name="connsiteY39" fmla="*/ 763100 h 2547450"/>
                <a:gd name="connsiteX40" fmla="*/ 1219200 w 6363048"/>
                <a:gd name="connsiteY40" fmla="*/ 756750 h 2547450"/>
                <a:gd name="connsiteX41" fmla="*/ 1250950 w 6363048"/>
                <a:gd name="connsiteY41" fmla="*/ 731350 h 2547450"/>
                <a:gd name="connsiteX42" fmla="*/ 1289050 w 6363048"/>
                <a:gd name="connsiteY42" fmla="*/ 725000 h 2547450"/>
                <a:gd name="connsiteX43" fmla="*/ 1333500 w 6363048"/>
                <a:gd name="connsiteY43" fmla="*/ 680550 h 2547450"/>
                <a:gd name="connsiteX44" fmla="*/ 1352550 w 6363048"/>
                <a:gd name="connsiteY44" fmla="*/ 661500 h 2547450"/>
                <a:gd name="connsiteX45" fmla="*/ 1371600 w 6363048"/>
                <a:gd name="connsiteY45" fmla="*/ 648800 h 2547450"/>
                <a:gd name="connsiteX46" fmla="*/ 1651000 w 6363048"/>
                <a:gd name="connsiteY46" fmla="*/ 471000 h 2547450"/>
                <a:gd name="connsiteX47" fmla="*/ 1917700 w 6363048"/>
                <a:gd name="connsiteY47" fmla="*/ 324950 h 2547450"/>
                <a:gd name="connsiteX48" fmla="*/ 1949450 w 6363048"/>
                <a:gd name="connsiteY48" fmla="*/ 312250 h 2547450"/>
                <a:gd name="connsiteX49" fmla="*/ 2044700 w 6363048"/>
                <a:gd name="connsiteY49" fmla="*/ 286850 h 2547450"/>
                <a:gd name="connsiteX50" fmla="*/ 2108200 w 6363048"/>
                <a:gd name="connsiteY50" fmla="*/ 280500 h 2547450"/>
                <a:gd name="connsiteX51" fmla="*/ 2152650 w 6363048"/>
                <a:gd name="connsiteY51" fmla="*/ 274150 h 2547450"/>
                <a:gd name="connsiteX52" fmla="*/ 2400300 w 6363048"/>
                <a:gd name="connsiteY52" fmla="*/ 261450 h 2547450"/>
                <a:gd name="connsiteX53" fmla="*/ 2419350 w 6363048"/>
                <a:gd name="connsiteY53" fmla="*/ 255100 h 2547450"/>
                <a:gd name="connsiteX54" fmla="*/ 2482850 w 6363048"/>
                <a:gd name="connsiteY54" fmla="*/ 248750 h 2547450"/>
                <a:gd name="connsiteX55" fmla="*/ 2540000 w 6363048"/>
                <a:gd name="connsiteY55" fmla="*/ 229700 h 2547450"/>
                <a:gd name="connsiteX56" fmla="*/ 2679700 w 6363048"/>
                <a:gd name="connsiteY56" fmla="*/ 217000 h 2547450"/>
                <a:gd name="connsiteX57" fmla="*/ 2781300 w 6363048"/>
                <a:gd name="connsiteY57" fmla="*/ 204300 h 2547450"/>
                <a:gd name="connsiteX58" fmla="*/ 2863850 w 6363048"/>
                <a:gd name="connsiteY58" fmla="*/ 197950 h 2547450"/>
                <a:gd name="connsiteX59" fmla="*/ 3187700 w 6363048"/>
                <a:gd name="connsiteY59" fmla="*/ 185250 h 2547450"/>
                <a:gd name="connsiteX60" fmla="*/ 3263900 w 6363048"/>
                <a:gd name="connsiteY60" fmla="*/ 172550 h 2547450"/>
                <a:gd name="connsiteX61" fmla="*/ 3498850 w 6363048"/>
                <a:gd name="connsiteY61" fmla="*/ 159850 h 2547450"/>
                <a:gd name="connsiteX62" fmla="*/ 3733800 w 6363048"/>
                <a:gd name="connsiteY62" fmla="*/ 140800 h 2547450"/>
                <a:gd name="connsiteX63" fmla="*/ 3803650 w 6363048"/>
                <a:gd name="connsiteY63" fmla="*/ 128100 h 2547450"/>
                <a:gd name="connsiteX64" fmla="*/ 4057650 w 6363048"/>
                <a:gd name="connsiteY64" fmla="*/ 121750 h 2547450"/>
                <a:gd name="connsiteX65" fmla="*/ 4387850 w 6363048"/>
                <a:gd name="connsiteY65" fmla="*/ 121750 h 2547450"/>
                <a:gd name="connsiteX66" fmla="*/ 4425950 w 6363048"/>
                <a:gd name="connsiteY66" fmla="*/ 128100 h 2547450"/>
                <a:gd name="connsiteX67" fmla="*/ 4514850 w 6363048"/>
                <a:gd name="connsiteY67" fmla="*/ 134450 h 2547450"/>
                <a:gd name="connsiteX68" fmla="*/ 4597400 w 6363048"/>
                <a:gd name="connsiteY68" fmla="*/ 147150 h 2547450"/>
                <a:gd name="connsiteX69" fmla="*/ 4648200 w 6363048"/>
                <a:gd name="connsiteY69" fmla="*/ 159850 h 2547450"/>
                <a:gd name="connsiteX70" fmla="*/ 4660900 w 6363048"/>
                <a:gd name="connsiteY70" fmla="*/ 178900 h 2547450"/>
                <a:gd name="connsiteX71" fmla="*/ 4679950 w 6363048"/>
                <a:gd name="connsiteY71" fmla="*/ 185250 h 2547450"/>
                <a:gd name="connsiteX72" fmla="*/ 4730750 w 6363048"/>
                <a:gd name="connsiteY72" fmla="*/ 204300 h 2547450"/>
                <a:gd name="connsiteX73" fmla="*/ 4749800 w 6363048"/>
                <a:gd name="connsiteY73" fmla="*/ 217000 h 2547450"/>
                <a:gd name="connsiteX74" fmla="*/ 4768850 w 6363048"/>
                <a:gd name="connsiteY74" fmla="*/ 223350 h 2547450"/>
                <a:gd name="connsiteX75" fmla="*/ 4826000 w 6363048"/>
                <a:gd name="connsiteY75" fmla="*/ 236050 h 2547450"/>
                <a:gd name="connsiteX76" fmla="*/ 5022850 w 6363048"/>
                <a:gd name="connsiteY76" fmla="*/ 229700 h 2547450"/>
                <a:gd name="connsiteX77" fmla="*/ 5181600 w 6363048"/>
                <a:gd name="connsiteY77" fmla="*/ 210650 h 2547450"/>
                <a:gd name="connsiteX78" fmla="*/ 5200650 w 6363048"/>
                <a:gd name="connsiteY78" fmla="*/ 197950 h 2547450"/>
                <a:gd name="connsiteX79" fmla="*/ 5327650 w 6363048"/>
                <a:gd name="connsiteY79" fmla="*/ 172550 h 2547450"/>
                <a:gd name="connsiteX80" fmla="*/ 5410200 w 6363048"/>
                <a:gd name="connsiteY80" fmla="*/ 153500 h 2547450"/>
                <a:gd name="connsiteX81" fmla="*/ 5473700 w 6363048"/>
                <a:gd name="connsiteY81" fmla="*/ 147150 h 2547450"/>
                <a:gd name="connsiteX82" fmla="*/ 5492750 w 6363048"/>
                <a:gd name="connsiteY82" fmla="*/ 140800 h 2547450"/>
                <a:gd name="connsiteX83" fmla="*/ 5626100 w 6363048"/>
                <a:gd name="connsiteY83" fmla="*/ 128100 h 2547450"/>
                <a:gd name="connsiteX84" fmla="*/ 5645150 w 6363048"/>
                <a:gd name="connsiteY84" fmla="*/ 115400 h 2547450"/>
                <a:gd name="connsiteX85" fmla="*/ 5670550 w 6363048"/>
                <a:gd name="connsiteY85" fmla="*/ 109050 h 2547450"/>
                <a:gd name="connsiteX86" fmla="*/ 5689600 w 6363048"/>
                <a:gd name="connsiteY86" fmla="*/ 102700 h 2547450"/>
                <a:gd name="connsiteX87" fmla="*/ 5880100 w 6363048"/>
                <a:gd name="connsiteY87" fmla="*/ 96350 h 2547450"/>
                <a:gd name="connsiteX88" fmla="*/ 5930900 w 6363048"/>
                <a:gd name="connsiteY88" fmla="*/ 83650 h 2547450"/>
                <a:gd name="connsiteX89" fmla="*/ 5949950 w 6363048"/>
                <a:gd name="connsiteY89" fmla="*/ 77300 h 2547450"/>
                <a:gd name="connsiteX90" fmla="*/ 5981700 w 6363048"/>
                <a:gd name="connsiteY90" fmla="*/ 70950 h 2547450"/>
                <a:gd name="connsiteX91" fmla="*/ 6057900 w 6363048"/>
                <a:gd name="connsiteY91" fmla="*/ 26500 h 2547450"/>
                <a:gd name="connsiteX92" fmla="*/ 6121400 w 6363048"/>
                <a:gd name="connsiteY92" fmla="*/ 20150 h 2547450"/>
                <a:gd name="connsiteX93" fmla="*/ 6140450 w 6363048"/>
                <a:gd name="connsiteY93" fmla="*/ 13800 h 2547450"/>
                <a:gd name="connsiteX94" fmla="*/ 6159500 w 6363048"/>
                <a:gd name="connsiteY94" fmla="*/ 1100 h 2547450"/>
                <a:gd name="connsiteX95" fmla="*/ 6178550 w 6363048"/>
                <a:gd name="connsiteY95" fmla="*/ 7450 h 2547450"/>
                <a:gd name="connsiteX96" fmla="*/ 6223000 w 6363048"/>
                <a:gd name="connsiteY96" fmla="*/ 13800 h 2547450"/>
                <a:gd name="connsiteX97" fmla="*/ 6242050 w 6363048"/>
                <a:gd name="connsiteY97" fmla="*/ 26500 h 2547450"/>
                <a:gd name="connsiteX98" fmla="*/ 6267450 w 6363048"/>
                <a:gd name="connsiteY98" fmla="*/ 83650 h 2547450"/>
                <a:gd name="connsiteX99" fmla="*/ 6286500 w 6363048"/>
                <a:gd name="connsiteY99" fmla="*/ 90000 h 2547450"/>
                <a:gd name="connsiteX100" fmla="*/ 6337300 w 6363048"/>
                <a:gd name="connsiteY100" fmla="*/ 102700 h 2547450"/>
                <a:gd name="connsiteX101" fmla="*/ 6350000 w 6363048"/>
                <a:gd name="connsiteY101" fmla="*/ 121750 h 2547450"/>
                <a:gd name="connsiteX102" fmla="*/ 6356350 w 6363048"/>
                <a:gd name="connsiteY102" fmla="*/ 153500 h 2547450"/>
                <a:gd name="connsiteX103" fmla="*/ 6362700 w 6363048"/>
                <a:gd name="connsiteY103" fmla="*/ 197950 h 2547450"/>
                <a:gd name="connsiteX0" fmla="*/ 0 w 6363048"/>
                <a:gd name="connsiteY0" fmla="*/ 2547450 h 2547450"/>
                <a:gd name="connsiteX1" fmla="*/ 50800 w 6363048"/>
                <a:gd name="connsiteY1" fmla="*/ 2198200 h 2547450"/>
                <a:gd name="connsiteX2" fmla="*/ 107950 w 6363048"/>
                <a:gd name="connsiteY2" fmla="*/ 1842600 h 2547450"/>
                <a:gd name="connsiteX3" fmla="*/ 114300 w 6363048"/>
                <a:gd name="connsiteY3" fmla="*/ 1817200 h 2547450"/>
                <a:gd name="connsiteX4" fmla="*/ 120650 w 6363048"/>
                <a:gd name="connsiteY4" fmla="*/ 1785450 h 2547450"/>
                <a:gd name="connsiteX5" fmla="*/ 127000 w 6363048"/>
                <a:gd name="connsiteY5" fmla="*/ 1766400 h 2547450"/>
                <a:gd name="connsiteX6" fmla="*/ 139700 w 6363048"/>
                <a:gd name="connsiteY6" fmla="*/ 1702900 h 2547450"/>
                <a:gd name="connsiteX7" fmla="*/ 158750 w 6363048"/>
                <a:gd name="connsiteY7" fmla="*/ 1645750 h 2547450"/>
                <a:gd name="connsiteX8" fmla="*/ 196850 w 6363048"/>
                <a:gd name="connsiteY8" fmla="*/ 1601300 h 2547450"/>
                <a:gd name="connsiteX9" fmla="*/ 215900 w 6363048"/>
                <a:gd name="connsiteY9" fmla="*/ 1569550 h 2547450"/>
                <a:gd name="connsiteX10" fmla="*/ 228600 w 6363048"/>
                <a:gd name="connsiteY10" fmla="*/ 1537800 h 2547450"/>
                <a:gd name="connsiteX11" fmla="*/ 273050 w 6363048"/>
                <a:gd name="connsiteY11" fmla="*/ 1493350 h 2547450"/>
                <a:gd name="connsiteX12" fmla="*/ 292100 w 6363048"/>
                <a:gd name="connsiteY12" fmla="*/ 1467950 h 2547450"/>
                <a:gd name="connsiteX13" fmla="*/ 311150 w 6363048"/>
                <a:gd name="connsiteY13" fmla="*/ 1423500 h 2547450"/>
                <a:gd name="connsiteX14" fmla="*/ 330200 w 6363048"/>
                <a:gd name="connsiteY14" fmla="*/ 1410800 h 2547450"/>
                <a:gd name="connsiteX15" fmla="*/ 342900 w 6363048"/>
                <a:gd name="connsiteY15" fmla="*/ 1366350 h 2547450"/>
                <a:gd name="connsiteX16" fmla="*/ 361950 w 6363048"/>
                <a:gd name="connsiteY16" fmla="*/ 1353650 h 2547450"/>
                <a:gd name="connsiteX17" fmla="*/ 368300 w 6363048"/>
                <a:gd name="connsiteY17" fmla="*/ 1334600 h 2547450"/>
                <a:gd name="connsiteX18" fmla="*/ 406400 w 6363048"/>
                <a:gd name="connsiteY18" fmla="*/ 1309200 h 2547450"/>
                <a:gd name="connsiteX19" fmla="*/ 419100 w 6363048"/>
                <a:gd name="connsiteY19" fmla="*/ 1290150 h 2547450"/>
                <a:gd name="connsiteX20" fmla="*/ 488950 w 6363048"/>
                <a:gd name="connsiteY20" fmla="*/ 1252050 h 2547450"/>
                <a:gd name="connsiteX21" fmla="*/ 584200 w 6363048"/>
                <a:gd name="connsiteY21" fmla="*/ 1220300 h 2547450"/>
                <a:gd name="connsiteX22" fmla="*/ 641350 w 6363048"/>
                <a:gd name="connsiteY22" fmla="*/ 1201250 h 2547450"/>
                <a:gd name="connsiteX23" fmla="*/ 704850 w 6363048"/>
                <a:gd name="connsiteY23" fmla="*/ 1163150 h 2547450"/>
                <a:gd name="connsiteX24" fmla="*/ 730250 w 6363048"/>
                <a:gd name="connsiteY24" fmla="*/ 1099650 h 2547450"/>
                <a:gd name="connsiteX25" fmla="*/ 749300 w 6363048"/>
                <a:gd name="connsiteY25" fmla="*/ 1093300 h 2547450"/>
                <a:gd name="connsiteX26" fmla="*/ 812800 w 6363048"/>
                <a:gd name="connsiteY26" fmla="*/ 1048850 h 2547450"/>
                <a:gd name="connsiteX27" fmla="*/ 831850 w 6363048"/>
                <a:gd name="connsiteY27" fmla="*/ 1029800 h 2547450"/>
                <a:gd name="connsiteX28" fmla="*/ 857250 w 6363048"/>
                <a:gd name="connsiteY28" fmla="*/ 1023450 h 2547450"/>
                <a:gd name="connsiteX29" fmla="*/ 889000 w 6363048"/>
                <a:gd name="connsiteY29" fmla="*/ 1004400 h 2547450"/>
                <a:gd name="connsiteX30" fmla="*/ 933450 w 6363048"/>
                <a:gd name="connsiteY30" fmla="*/ 979000 h 2547450"/>
                <a:gd name="connsiteX31" fmla="*/ 952500 w 6363048"/>
                <a:gd name="connsiteY31" fmla="*/ 953600 h 2547450"/>
                <a:gd name="connsiteX32" fmla="*/ 984250 w 6363048"/>
                <a:gd name="connsiteY32" fmla="*/ 934550 h 2547450"/>
                <a:gd name="connsiteX33" fmla="*/ 1003300 w 6363048"/>
                <a:gd name="connsiteY33" fmla="*/ 921850 h 2547450"/>
                <a:gd name="connsiteX34" fmla="*/ 1035050 w 6363048"/>
                <a:gd name="connsiteY34" fmla="*/ 883750 h 2547450"/>
                <a:gd name="connsiteX35" fmla="*/ 1054100 w 6363048"/>
                <a:gd name="connsiteY35" fmla="*/ 877400 h 2547450"/>
                <a:gd name="connsiteX36" fmla="*/ 1092200 w 6363048"/>
                <a:gd name="connsiteY36" fmla="*/ 839300 h 2547450"/>
                <a:gd name="connsiteX37" fmla="*/ 1117600 w 6363048"/>
                <a:gd name="connsiteY37" fmla="*/ 826600 h 2547450"/>
                <a:gd name="connsiteX38" fmla="*/ 1143000 w 6363048"/>
                <a:gd name="connsiteY38" fmla="*/ 801200 h 2547450"/>
                <a:gd name="connsiteX39" fmla="*/ 1200150 w 6363048"/>
                <a:gd name="connsiteY39" fmla="*/ 763100 h 2547450"/>
                <a:gd name="connsiteX40" fmla="*/ 1219200 w 6363048"/>
                <a:gd name="connsiteY40" fmla="*/ 756750 h 2547450"/>
                <a:gd name="connsiteX41" fmla="*/ 1250950 w 6363048"/>
                <a:gd name="connsiteY41" fmla="*/ 731350 h 2547450"/>
                <a:gd name="connsiteX42" fmla="*/ 1289050 w 6363048"/>
                <a:gd name="connsiteY42" fmla="*/ 725000 h 2547450"/>
                <a:gd name="connsiteX43" fmla="*/ 1333500 w 6363048"/>
                <a:gd name="connsiteY43" fmla="*/ 680550 h 2547450"/>
                <a:gd name="connsiteX44" fmla="*/ 1352550 w 6363048"/>
                <a:gd name="connsiteY44" fmla="*/ 661500 h 2547450"/>
                <a:gd name="connsiteX45" fmla="*/ 1371600 w 6363048"/>
                <a:gd name="connsiteY45" fmla="*/ 648800 h 2547450"/>
                <a:gd name="connsiteX46" fmla="*/ 1726815 w 6363048"/>
                <a:gd name="connsiteY46" fmla="*/ 421764 h 2547450"/>
                <a:gd name="connsiteX47" fmla="*/ 1917700 w 6363048"/>
                <a:gd name="connsiteY47" fmla="*/ 324950 h 2547450"/>
                <a:gd name="connsiteX48" fmla="*/ 1949450 w 6363048"/>
                <a:gd name="connsiteY48" fmla="*/ 312250 h 2547450"/>
                <a:gd name="connsiteX49" fmla="*/ 2044700 w 6363048"/>
                <a:gd name="connsiteY49" fmla="*/ 286850 h 2547450"/>
                <a:gd name="connsiteX50" fmla="*/ 2108200 w 6363048"/>
                <a:gd name="connsiteY50" fmla="*/ 280500 h 2547450"/>
                <a:gd name="connsiteX51" fmla="*/ 2152650 w 6363048"/>
                <a:gd name="connsiteY51" fmla="*/ 274150 h 2547450"/>
                <a:gd name="connsiteX52" fmla="*/ 2400300 w 6363048"/>
                <a:gd name="connsiteY52" fmla="*/ 261450 h 2547450"/>
                <a:gd name="connsiteX53" fmla="*/ 2419350 w 6363048"/>
                <a:gd name="connsiteY53" fmla="*/ 255100 h 2547450"/>
                <a:gd name="connsiteX54" fmla="*/ 2482850 w 6363048"/>
                <a:gd name="connsiteY54" fmla="*/ 248750 h 2547450"/>
                <a:gd name="connsiteX55" fmla="*/ 2540000 w 6363048"/>
                <a:gd name="connsiteY55" fmla="*/ 229700 h 2547450"/>
                <a:gd name="connsiteX56" fmla="*/ 2679700 w 6363048"/>
                <a:gd name="connsiteY56" fmla="*/ 217000 h 2547450"/>
                <a:gd name="connsiteX57" fmla="*/ 2781300 w 6363048"/>
                <a:gd name="connsiteY57" fmla="*/ 204300 h 2547450"/>
                <a:gd name="connsiteX58" fmla="*/ 2863850 w 6363048"/>
                <a:gd name="connsiteY58" fmla="*/ 197950 h 2547450"/>
                <a:gd name="connsiteX59" fmla="*/ 3187700 w 6363048"/>
                <a:gd name="connsiteY59" fmla="*/ 185250 h 2547450"/>
                <a:gd name="connsiteX60" fmla="*/ 3263900 w 6363048"/>
                <a:gd name="connsiteY60" fmla="*/ 172550 h 2547450"/>
                <a:gd name="connsiteX61" fmla="*/ 3498850 w 6363048"/>
                <a:gd name="connsiteY61" fmla="*/ 159850 h 2547450"/>
                <a:gd name="connsiteX62" fmla="*/ 3733800 w 6363048"/>
                <a:gd name="connsiteY62" fmla="*/ 140800 h 2547450"/>
                <a:gd name="connsiteX63" fmla="*/ 3803650 w 6363048"/>
                <a:gd name="connsiteY63" fmla="*/ 128100 h 2547450"/>
                <a:gd name="connsiteX64" fmla="*/ 4057650 w 6363048"/>
                <a:gd name="connsiteY64" fmla="*/ 121750 h 2547450"/>
                <a:gd name="connsiteX65" fmla="*/ 4387850 w 6363048"/>
                <a:gd name="connsiteY65" fmla="*/ 121750 h 2547450"/>
                <a:gd name="connsiteX66" fmla="*/ 4425950 w 6363048"/>
                <a:gd name="connsiteY66" fmla="*/ 128100 h 2547450"/>
                <a:gd name="connsiteX67" fmla="*/ 4514850 w 6363048"/>
                <a:gd name="connsiteY67" fmla="*/ 134450 h 2547450"/>
                <a:gd name="connsiteX68" fmla="*/ 4597400 w 6363048"/>
                <a:gd name="connsiteY68" fmla="*/ 147150 h 2547450"/>
                <a:gd name="connsiteX69" fmla="*/ 4648200 w 6363048"/>
                <a:gd name="connsiteY69" fmla="*/ 159850 h 2547450"/>
                <a:gd name="connsiteX70" fmla="*/ 4660900 w 6363048"/>
                <a:gd name="connsiteY70" fmla="*/ 178900 h 2547450"/>
                <a:gd name="connsiteX71" fmla="*/ 4679950 w 6363048"/>
                <a:gd name="connsiteY71" fmla="*/ 185250 h 2547450"/>
                <a:gd name="connsiteX72" fmla="*/ 4730750 w 6363048"/>
                <a:gd name="connsiteY72" fmla="*/ 204300 h 2547450"/>
                <a:gd name="connsiteX73" fmla="*/ 4749800 w 6363048"/>
                <a:gd name="connsiteY73" fmla="*/ 217000 h 2547450"/>
                <a:gd name="connsiteX74" fmla="*/ 4768850 w 6363048"/>
                <a:gd name="connsiteY74" fmla="*/ 223350 h 2547450"/>
                <a:gd name="connsiteX75" fmla="*/ 4826000 w 6363048"/>
                <a:gd name="connsiteY75" fmla="*/ 236050 h 2547450"/>
                <a:gd name="connsiteX76" fmla="*/ 5022850 w 6363048"/>
                <a:gd name="connsiteY76" fmla="*/ 229700 h 2547450"/>
                <a:gd name="connsiteX77" fmla="*/ 5181600 w 6363048"/>
                <a:gd name="connsiteY77" fmla="*/ 210650 h 2547450"/>
                <a:gd name="connsiteX78" fmla="*/ 5200650 w 6363048"/>
                <a:gd name="connsiteY78" fmla="*/ 197950 h 2547450"/>
                <a:gd name="connsiteX79" fmla="*/ 5327650 w 6363048"/>
                <a:gd name="connsiteY79" fmla="*/ 172550 h 2547450"/>
                <a:gd name="connsiteX80" fmla="*/ 5410200 w 6363048"/>
                <a:gd name="connsiteY80" fmla="*/ 153500 h 2547450"/>
                <a:gd name="connsiteX81" fmla="*/ 5473700 w 6363048"/>
                <a:gd name="connsiteY81" fmla="*/ 147150 h 2547450"/>
                <a:gd name="connsiteX82" fmla="*/ 5492750 w 6363048"/>
                <a:gd name="connsiteY82" fmla="*/ 140800 h 2547450"/>
                <a:gd name="connsiteX83" fmla="*/ 5626100 w 6363048"/>
                <a:gd name="connsiteY83" fmla="*/ 128100 h 2547450"/>
                <a:gd name="connsiteX84" fmla="*/ 5645150 w 6363048"/>
                <a:gd name="connsiteY84" fmla="*/ 115400 h 2547450"/>
                <a:gd name="connsiteX85" fmla="*/ 5670550 w 6363048"/>
                <a:gd name="connsiteY85" fmla="*/ 109050 h 2547450"/>
                <a:gd name="connsiteX86" fmla="*/ 5689600 w 6363048"/>
                <a:gd name="connsiteY86" fmla="*/ 102700 h 2547450"/>
                <a:gd name="connsiteX87" fmla="*/ 5880100 w 6363048"/>
                <a:gd name="connsiteY87" fmla="*/ 96350 h 2547450"/>
                <a:gd name="connsiteX88" fmla="*/ 5930900 w 6363048"/>
                <a:gd name="connsiteY88" fmla="*/ 83650 h 2547450"/>
                <a:gd name="connsiteX89" fmla="*/ 5949950 w 6363048"/>
                <a:gd name="connsiteY89" fmla="*/ 77300 h 2547450"/>
                <a:gd name="connsiteX90" fmla="*/ 5981700 w 6363048"/>
                <a:gd name="connsiteY90" fmla="*/ 70950 h 2547450"/>
                <a:gd name="connsiteX91" fmla="*/ 6057900 w 6363048"/>
                <a:gd name="connsiteY91" fmla="*/ 26500 h 2547450"/>
                <a:gd name="connsiteX92" fmla="*/ 6121400 w 6363048"/>
                <a:gd name="connsiteY92" fmla="*/ 20150 h 2547450"/>
                <a:gd name="connsiteX93" fmla="*/ 6140450 w 6363048"/>
                <a:gd name="connsiteY93" fmla="*/ 13800 h 2547450"/>
                <a:gd name="connsiteX94" fmla="*/ 6159500 w 6363048"/>
                <a:gd name="connsiteY94" fmla="*/ 1100 h 2547450"/>
                <a:gd name="connsiteX95" fmla="*/ 6178550 w 6363048"/>
                <a:gd name="connsiteY95" fmla="*/ 7450 h 2547450"/>
                <a:gd name="connsiteX96" fmla="*/ 6223000 w 6363048"/>
                <a:gd name="connsiteY96" fmla="*/ 13800 h 2547450"/>
                <a:gd name="connsiteX97" fmla="*/ 6242050 w 6363048"/>
                <a:gd name="connsiteY97" fmla="*/ 26500 h 2547450"/>
                <a:gd name="connsiteX98" fmla="*/ 6267450 w 6363048"/>
                <a:gd name="connsiteY98" fmla="*/ 83650 h 2547450"/>
                <a:gd name="connsiteX99" fmla="*/ 6286500 w 6363048"/>
                <a:gd name="connsiteY99" fmla="*/ 90000 h 2547450"/>
                <a:gd name="connsiteX100" fmla="*/ 6337300 w 6363048"/>
                <a:gd name="connsiteY100" fmla="*/ 102700 h 2547450"/>
                <a:gd name="connsiteX101" fmla="*/ 6350000 w 6363048"/>
                <a:gd name="connsiteY101" fmla="*/ 121750 h 2547450"/>
                <a:gd name="connsiteX102" fmla="*/ 6356350 w 6363048"/>
                <a:gd name="connsiteY102" fmla="*/ 153500 h 2547450"/>
                <a:gd name="connsiteX103" fmla="*/ 6362700 w 6363048"/>
                <a:gd name="connsiteY103" fmla="*/ 197950 h 2547450"/>
                <a:gd name="connsiteX0" fmla="*/ 0 w 6363048"/>
                <a:gd name="connsiteY0" fmla="*/ 2547450 h 2547450"/>
                <a:gd name="connsiteX1" fmla="*/ 50800 w 6363048"/>
                <a:gd name="connsiteY1" fmla="*/ 2198200 h 2547450"/>
                <a:gd name="connsiteX2" fmla="*/ 107950 w 6363048"/>
                <a:gd name="connsiteY2" fmla="*/ 1842600 h 2547450"/>
                <a:gd name="connsiteX3" fmla="*/ 114300 w 6363048"/>
                <a:gd name="connsiteY3" fmla="*/ 1817200 h 2547450"/>
                <a:gd name="connsiteX4" fmla="*/ 120650 w 6363048"/>
                <a:gd name="connsiteY4" fmla="*/ 1785450 h 2547450"/>
                <a:gd name="connsiteX5" fmla="*/ 127000 w 6363048"/>
                <a:gd name="connsiteY5" fmla="*/ 1766400 h 2547450"/>
                <a:gd name="connsiteX6" fmla="*/ 139700 w 6363048"/>
                <a:gd name="connsiteY6" fmla="*/ 1702900 h 2547450"/>
                <a:gd name="connsiteX7" fmla="*/ 158750 w 6363048"/>
                <a:gd name="connsiteY7" fmla="*/ 1645750 h 2547450"/>
                <a:gd name="connsiteX8" fmla="*/ 196850 w 6363048"/>
                <a:gd name="connsiteY8" fmla="*/ 1601300 h 2547450"/>
                <a:gd name="connsiteX9" fmla="*/ 215900 w 6363048"/>
                <a:gd name="connsiteY9" fmla="*/ 1569550 h 2547450"/>
                <a:gd name="connsiteX10" fmla="*/ 228600 w 6363048"/>
                <a:gd name="connsiteY10" fmla="*/ 1537800 h 2547450"/>
                <a:gd name="connsiteX11" fmla="*/ 273050 w 6363048"/>
                <a:gd name="connsiteY11" fmla="*/ 1493350 h 2547450"/>
                <a:gd name="connsiteX12" fmla="*/ 292100 w 6363048"/>
                <a:gd name="connsiteY12" fmla="*/ 1467950 h 2547450"/>
                <a:gd name="connsiteX13" fmla="*/ 311150 w 6363048"/>
                <a:gd name="connsiteY13" fmla="*/ 1423500 h 2547450"/>
                <a:gd name="connsiteX14" fmla="*/ 330200 w 6363048"/>
                <a:gd name="connsiteY14" fmla="*/ 1410800 h 2547450"/>
                <a:gd name="connsiteX15" fmla="*/ 342900 w 6363048"/>
                <a:gd name="connsiteY15" fmla="*/ 1366350 h 2547450"/>
                <a:gd name="connsiteX16" fmla="*/ 361950 w 6363048"/>
                <a:gd name="connsiteY16" fmla="*/ 1353650 h 2547450"/>
                <a:gd name="connsiteX17" fmla="*/ 368300 w 6363048"/>
                <a:gd name="connsiteY17" fmla="*/ 1334600 h 2547450"/>
                <a:gd name="connsiteX18" fmla="*/ 406400 w 6363048"/>
                <a:gd name="connsiteY18" fmla="*/ 1309200 h 2547450"/>
                <a:gd name="connsiteX19" fmla="*/ 419100 w 6363048"/>
                <a:gd name="connsiteY19" fmla="*/ 1290150 h 2547450"/>
                <a:gd name="connsiteX20" fmla="*/ 488950 w 6363048"/>
                <a:gd name="connsiteY20" fmla="*/ 1252050 h 2547450"/>
                <a:gd name="connsiteX21" fmla="*/ 584200 w 6363048"/>
                <a:gd name="connsiteY21" fmla="*/ 1220300 h 2547450"/>
                <a:gd name="connsiteX22" fmla="*/ 641350 w 6363048"/>
                <a:gd name="connsiteY22" fmla="*/ 1201250 h 2547450"/>
                <a:gd name="connsiteX23" fmla="*/ 704850 w 6363048"/>
                <a:gd name="connsiteY23" fmla="*/ 1163150 h 2547450"/>
                <a:gd name="connsiteX24" fmla="*/ 730250 w 6363048"/>
                <a:gd name="connsiteY24" fmla="*/ 1099650 h 2547450"/>
                <a:gd name="connsiteX25" fmla="*/ 749300 w 6363048"/>
                <a:gd name="connsiteY25" fmla="*/ 1093300 h 2547450"/>
                <a:gd name="connsiteX26" fmla="*/ 812800 w 6363048"/>
                <a:gd name="connsiteY26" fmla="*/ 1048850 h 2547450"/>
                <a:gd name="connsiteX27" fmla="*/ 831850 w 6363048"/>
                <a:gd name="connsiteY27" fmla="*/ 1029800 h 2547450"/>
                <a:gd name="connsiteX28" fmla="*/ 857250 w 6363048"/>
                <a:gd name="connsiteY28" fmla="*/ 1023450 h 2547450"/>
                <a:gd name="connsiteX29" fmla="*/ 889000 w 6363048"/>
                <a:gd name="connsiteY29" fmla="*/ 1004400 h 2547450"/>
                <a:gd name="connsiteX30" fmla="*/ 933450 w 6363048"/>
                <a:gd name="connsiteY30" fmla="*/ 979000 h 2547450"/>
                <a:gd name="connsiteX31" fmla="*/ 952500 w 6363048"/>
                <a:gd name="connsiteY31" fmla="*/ 953600 h 2547450"/>
                <a:gd name="connsiteX32" fmla="*/ 984250 w 6363048"/>
                <a:gd name="connsiteY32" fmla="*/ 934550 h 2547450"/>
                <a:gd name="connsiteX33" fmla="*/ 1003300 w 6363048"/>
                <a:gd name="connsiteY33" fmla="*/ 921850 h 2547450"/>
                <a:gd name="connsiteX34" fmla="*/ 1035050 w 6363048"/>
                <a:gd name="connsiteY34" fmla="*/ 883750 h 2547450"/>
                <a:gd name="connsiteX35" fmla="*/ 1054100 w 6363048"/>
                <a:gd name="connsiteY35" fmla="*/ 877400 h 2547450"/>
                <a:gd name="connsiteX36" fmla="*/ 1092200 w 6363048"/>
                <a:gd name="connsiteY36" fmla="*/ 839300 h 2547450"/>
                <a:gd name="connsiteX37" fmla="*/ 1117600 w 6363048"/>
                <a:gd name="connsiteY37" fmla="*/ 826600 h 2547450"/>
                <a:gd name="connsiteX38" fmla="*/ 1143000 w 6363048"/>
                <a:gd name="connsiteY38" fmla="*/ 801200 h 2547450"/>
                <a:gd name="connsiteX39" fmla="*/ 1200150 w 6363048"/>
                <a:gd name="connsiteY39" fmla="*/ 763100 h 2547450"/>
                <a:gd name="connsiteX40" fmla="*/ 1219200 w 6363048"/>
                <a:gd name="connsiteY40" fmla="*/ 756750 h 2547450"/>
                <a:gd name="connsiteX41" fmla="*/ 1250950 w 6363048"/>
                <a:gd name="connsiteY41" fmla="*/ 731350 h 2547450"/>
                <a:gd name="connsiteX42" fmla="*/ 1289050 w 6363048"/>
                <a:gd name="connsiteY42" fmla="*/ 725000 h 2547450"/>
                <a:gd name="connsiteX43" fmla="*/ 1333500 w 6363048"/>
                <a:gd name="connsiteY43" fmla="*/ 680550 h 2547450"/>
                <a:gd name="connsiteX44" fmla="*/ 1352550 w 6363048"/>
                <a:gd name="connsiteY44" fmla="*/ 661500 h 2547450"/>
                <a:gd name="connsiteX45" fmla="*/ 1726815 w 6363048"/>
                <a:gd name="connsiteY45" fmla="*/ 421764 h 2547450"/>
                <a:gd name="connsiteX46" fmla="*/ 1917700 w 6363048"/>
                <a:gd name="connsiteY46" fmla="*/ 324950 h 2547450"/>
                <a:gd name="connsiteX47" fmla="*/ 1949450 w 6363048"/>
                <a:gd name="connsiteY47" fmla="*/ 312250 h 2547450"/>
                <a:gd name="connsiteX48" fmla="*/ 2044700 w 6363048"/>
                <a:gd name="connsiteY48" fmla="*/ 286850 h 2547450"/>
                <a:gd name="connsiteX49" fmla="*/ 2108200 w 6363048"/>
                <a:gd name="connsiteY49" fmla="*/ 280500 h 2547450"/>
                <a:gd name="connsiteX50" fmla="*/ 2152650 w 6363048"/>
                <a:gd name="connsiteY50" fmla="*/ 274150 h 2547450"/>
                <a:gd name="connsiteX51" fmla="*/ 2400300 w 6363048"/>
                <a:gd name="connsiteY51" fmla="*/ 261450 h 2547450"/>
                <a:gd name="connsiteX52" fmla="*/ 2419350 w 6363048"/>
                <a:gd name="connsiteY52" fmla="*/ 255100 h 2547450"/>
                <a:gd name="connsiteX53" fmla="*/ 2482850 w 6363048"/>
                <a:gd name="connsiteY53" fmla="*/ 248750 h 2547450"/>
                <a:gd name="connsiteX54" fmla="*/ 2540000 w 6363048"/>
                <a:gd name="connsiteY54" fmla="*/ 229700 h 2547450"/>
                <a:gd name="connsiteX55" fmla="*/ 2679700 w 6363048"/>
                <a:gd name="connsiteY55" fmla="*/ 217000 h 2547450"/>
                <a:gd name="connsiteX56" fmla="*/ 2781300 w 6363048"/>
                <a:gd name="connsiteY56" fmla="*/ 204300 h 2547450"/>
                <a:gd name="connsiteX57" fmla="*/ 2863850 w 6363048"/>
                <a:gd name="connsiteY57" fmla="*/ 197950 h 2547450"/>
                <a:gd name="connsiteX58" fmla="*/ 3187700 w 6363048"/>
                <a:gd name="connsiteY58" fmla="*/ 185250 h 2547450"/>
                <a:gd name="connsiteX59" fmla="*/ 3263900 w 6363048"/>
                <a:gd name="connsiteY59" fmla="*/ 172550 h 2547450"/>
                <a:gd name="connsiteX60" fmla="*/ 3498850 w 6363048"/>
                <a:gd name="connsiteY60" fmla="*/ 159850 h 2547450"/>
                <a:gd name="connsiteX61" fmla="*/ 3733800 w 6363048"/>
                <a:gd name="connsiteY61" fmla="*/ 140800 h 2547450"/>
                <a:gd name="connsiteX62" fmla="*/ 3803650 w 6363048"/>
                <a:gd name="connsiteY62" fmla="*/ 128100 h 2547450"/>
                <a:gd name="connsiteX63" fmla="*/ 4057650 w 6363048"/>
                <a:gd name="connsiteY63" fmla="*/ 121750 h 2547450"/>
                <a:gd name="connsiteX64" fmla="*/ 4387850 w 6363048"/>
                <a:gd name="connsiteY64" fmla="*/ 121750 h 2547450"/>
                <a:gd name="connsiteX65" fmla="*/ 4425950 w 6363048"/>
                <a:gd name="connsiteY65" fmla="*/ 128100 h 2547450"/>
                <a:gd name="connsiteX66" fmla="*/ 4514850 w 6363048"/>
                <a:gd name="connsiteY66" fmla="*/ 134450 h 2547450"/>
                <a:gd name="connsiteX67" fmla="*/ 4597400 w 6363048"/>
                <a:gd name="connsiteY67" fmla="*/ 147150 h 2547450"/>
                <a:gd name="connsiteX68" fmla="*/ 4648200 w 6363048"/>
                <a:gd name="connsiteY68" fmla="*/ 159850 h 2547450"/>
                <a:gd name="connsiteX69" fmla="*/ 4660900 w 6363048"/>
                <a:gd name="connsiteY69" fmla="*/ 178900 h 2547450"/>
                <a:gd name="connsiteX70" fmla="*/ 4679950 w 6363048"/>
                <a:gd name="connsiteY70" fmla="*/ 185250 h 2547450"/>
                <a:gd name="connsiteX71" fmla="*/ 4730750 w 6363048"/>
                <a:gd name="connsiteY71" fmla="*/ 204300 h 2547450"/>
                <a:gd name="connsiteX72" fmla="*/ 4749800 w 6363048"/>
                <a:gd name="connsiteY72" fmla="*/ 217000 h 2547450"/>
                <a:gd name="connsiteX73" fmla="*/ 4768850 w 6363048"/>
                <a:gd name="connsiteY73" fmla="*/ 223350 h 2547450"/>
                <a:gd name="connsiteX74" fmla="*/ 4826000 w 6363048"/>
                <a:gd name="connsiteY74" fmla="*/ 236050 h 2547450"/>
                <a:gd name="connsiteX75" fmla="*/ 5022850 w 6363048"/>
                <a:gd name="connsiteY75" fmla="*/ 229700 h 2547450"/>
                <a:gd name="connsiteX76" fmla="*/ 5181600 w 6363048"/>
                <a:gd name="connsiteY76" fmla="*/ 210650 h 2547450"/>
                <a:gd name="connsiteX77" fmla="*/ 5200650 w 6363048"/>
                <a:gd name="connsiteY77" fmla="*/ 197950 h 2547450"/>
                <a:gd name="connsiteX78" fmla="*/ 5327650 w 6363048"/>
                <a:gd name="connsiteY78" fmla="*/ 172550 h 2547450"/>
                <a:gd name="connsiteX79" fmla="*/ 5410200 w 6363048"/>
                <a:gd name="connsiteY79" fmla="*/ 153500 h 2547450"/>
                <a:gd name="connsiteX80" fmla="*/ 5473700 w 6363048"/>
                <a:gd name="connsiteY80" fmla="*/ 147150 h 2547450"/>
                <a:gd name="connsiteX81" fmla="*/ 5492750 w 6363048"/>
                <a:gd name="connsiteY81" fmla="*/ 140800 h 2547450"/>
                <a:gd name="connsiteX82" fmla="*/ 5626100 w 6363048"/>
                <a:gd name="connsiteY82" fmla="*/ 128100 h 2547450"/>
                <a:gd name="connsiteX83" fmla="*/ 5645150 w 6363048"/>
                <a:gd name="connsiteY83" fmla="*/ 115400 h 2547450"/>
                <a:gd name="connsiteX84" fmla="*/ 5670550 w 6363048"/>
                <a:gd name="connsiteY84" fmla="*/ 109050 h 2547450"/>
                <a:gd name="connsiteX85" fmla="*/ 5689600 w 6363048"/>
                <a:gd name="connsiteY85" fmla="*/ 102700 h 2547450"/>
                <a:gd name="connsiteX86" fmla="*/ 5880100 w 6363048"/>
                <a:gd name="connsiteY86" fmla="*/ 96350 h 2547450"/>
                <a:gd name="connsiteX87" fmla="*/ 5930900 w 6363048"/>
                <a:gd name="connsiteY87" fmla="*/ 83650 h 2547450"/>
                <a:gd name="connsiteX88" fmla="*/ 5949950 w 6363048"/>
                <a:gd name="connsiteY88" fmla="*/ 77300 h 2547450"/>
                <a:gd name="connsiteX89" fmla="*/ 5981700 w 6363048"/>
                <a:gd name="connsiteY89" fmla="*/ 70950 h 2547450"/>
                <a:gd name="connsiteX90" fmla="*/ 6057900 w 6363048"/>
                <a:gd name="connsiteY90" fmla="*/ 26500 h 2547450"/>
                <a:gd name="connsiteX91" fmla="*/ 6121400 w 6363048"/>
                <a:gd name="connsiteY91" fmla="*/ 20150 h 2547450"/>
                <a:gd name="connsiteX92" fmla="*/ 6140450 w 6363048"/>
                <a:gd name="connsiteY92" fmla="*/ 13800 h 2547450"/>
                <a:gd name="connsiteX93" fmla="*/ 6159500 w 6363048"/>
                <a:gd name="connsiteY93" fmla="*/ 1100 h 2547450"/>
                <a:gd name="connsiteX94" fmla="*/ 6178550 w 6363048"/>
                <a:gd name="connsiteY94" fmla="*/ 7450 h 2547450"/>
                <a:gd name="connsiteX95" fmla="*/ 6223000 w 6363048"/>
                <a:gd name="connsiteY95" fmla="*/ 13800 h 2547450"/>
                <a:gd name="connsiteX96" fmla="*/ 6242050 w 6363048"/>
                <a:gd name="connsiteY96" fmla="*/ 26500 h 2547450"/>
                <a:gd name="connsiteX97" fmla="*/ 6267450 w 6363048"/>
                <a:gd name="connsiteY97" fmla="*/ 83650 h 2547450"/>
                <a:gd name="connsiteX98" fmla="*/ 6286500 w 6363048"/>
                <a:gd name="connsiteY98" fmla="*/ 90000 h 2547450"/>
                <a:gd name="connsiteX99" fmla="*/ 6337300 w 6363048"/>
                <a:gd name="connsiteY99" fmla="*/ 102700 h 2547450"/>
                <a:gd name="connsiteX100" fmla="*/ 6350000 w 6363048"/>
                <a:gd name="connsiteY100" fmla="*/ 121750 h 2547450"/>
                <a:gd name="connsiteX101" fmla="*/ 6356350 w 6363048"/>
                <a:gd name="connsiteY101" fmla="*/ 153500 h 2547450"/>
                <a:gd name="connsiteX102" fmla="*/ 6362700 w 6363048"/>
                <a:gd name="connsiteY102" fmla="*/ 197950 h 2547450"/>
                <a:gd name="connsiteX0" fmla="*/ 0 w 6363048"/>
                <a:gd name="connsiteY0" fmla="*/ 2547450 h 2547450"/>
                <a:gd name="connsiteX1" fmla="*/ 50800 w 6363048"/>
                <a:gd name="connsiteY1" fmla="*/ 2198200 h 2547450"/>
                <a:gd name="connsiteX2" fmla="*/ 107950 w 6363048"/>
                <a:gd name="connsiteY2" fmla="*/ 1842600 h 2547450"/>
                <a:gd name="connsiteX3" fmla="*/ 114300 w 6363048"/>
                <a:gd name="connsiteY3" fmla="*/ 1817200 h 2547450"/>
                <a:gd name="connsiteX4" fmla="*/ 120650 w 6363048"/>
                <a:gd name="connsiteY4" fmla="*/ 1785450 h 2547450"/>
                <a:gd name="connsiteX5" fmla="*/ 127000 w 6363048"/>
                <a:gd name="connsiteY5" fmla="*/ 1766400 h 2547450"/>
                <a:gd name="connsiteX6" fmla="*/ 139700 w 6363048"/>
                <a:gd name="connsiteY6" fmla="*/ 1702900 h 2547450"/>
                <a:gd name="connsiteX7" fmla="*/ 158750 w 6363048"/>
                <a:gd name="connsiteY7" fmla="*/ 1645750 h 2547450"/>
                <a:gd name="connsiteX8" fmla="*/ 196850 w 6363048"/>
                <a:gd name="connsiteY8" fmla="*/ 1601300 h 2547450"/>
                <a:gd name="connsiteX9" fmla="*/ 215900 w 6363048"/>
                <a:gd name="connsiteY9" fmla="*/ 1569550 h 2547450"/>
                <a:gd name="connsiteX10" fmla="*/ 228600 w 6363048"/>
                <a:gd name="connsiteY10" fmla="*/ 1537800 h 2547450"/>
                <a:gd name="connsiteX11" fmla="*/ 273050 w 6363048"/>
                <a:gd name="connsiteY11" fmla="*/ 1493350 h 2547450"/>
                <a:gd name="connsiteX12" fmla="*/ 292100 w 6363048"/>
                <a:gd name="connsiteY12" fmla="*/ 1467950 h 2547450"/>
                <a:gd name="connsiteX13" fmla="*/ 311150 w 6363048"/>
                <a:gd name="connsiteY13" fmla="*/ 1423500 h 2547450"/>
                <a:gd name="connsiteX14" fmla="*/ 330200 w 6363048"/>
                <a:gd name="connsiteY14" fmla="*/ 1410800 h 2547450"/>
                <a:gd name="connsiteX15" fmla="*/ 361950 w 6363048"/>
                <a:gd name="connsiteY15" fmla="*/ 1353650 h 2547450"/>
                <a:gd name="connsiteX16" fmla="*/ 368300 w 6363048"/>
                <a:gd name="connsiteY16" fmla="*/ 1334600 h 2547450"/>
                <a:gd name="connsiteX17" fmla="*/ 406400 w 6363048"/>
                <a:gd name="connsiteY17" fmla="*/ 1309200 h 2547450"/>
                <a:gd name="connsiteX18" fmla="*/ 419100 w 6363048"/>
                <a:gd name="connsiteY18" fmla="*/ 1290150 h 2547450"/>
                <a:gd name="connsiteX19" fmla="*/ 488950 w 6363048"/>
                <a:gd name="connsiteY19" fmla="*/ 1252050 h 2547450"/>
                <a:gd name="connsiteX20" fmla="*/ 584200 w 6363048"/>
                <a:gd name="connsiteY20" fmla="*/ 1220300 h 2547450"/>
                <a:gd name="connsiteX21" fmla="*/ 641350 w 6363048"/>
                <a:gd name="connsiteY21" fmla="*/ 1201250 h 2547450"/>
                <a:gd name="connsiteX22" fmla="*/ 704850 w 6363048"/>
                <a:gd name="connsiteY22" fmla="*/ 1163150 h 2547450"/>
                <a:gd name="connsiteX23" fmla="*/ 730250 w 6363048"/>
                <a:gd name="connsiteY23" fmla="*/ 1099650 h 2547450"/>
                <a:gd name="connsiteX24" fmla="*/ 749300 w 6363048"/>
                <a:gd name="connsiteY24" fmla="*/ 1093300 h 2547450"/>
                <a:gd name="connsiteX25" fmla="*/ 812800 w 6363048"/>
                <a:gd name="connsiteY25" fmla="*/ 1048850 h 2547450"/>
                <a:gd name="connsiteX26" fmla="*/ 831850 w 6363048"/>
                <a:gd name="connsiteY26" fmla="*/ 1029800 h 2547450"/>
                <a:gd name="connsiteX27" fmla="*/ 857250 w 6363048"/>
                <a:gd name="connsiteY27" fmla="*/ 1023450 h 2547450"/>
                <a:gd name="connsiteX28" fmla="*/ 889000 w 6363048"/>
                <a:gd name="connsiteY28" fmla="*/ 1004400 h 2547450"/>
                <a:gd name="connsiteX29" fmla="*/ 933450 w 6363048"/>
                <a:gd name="connsiteY29" fmla="*/ 979000 h 2547450"/>
                <a:gd name="connsiteX30" fmla="*/ 952500 w 6363048"/>
                <a:gd name="connsiteY30" fmla="*/ 953600 h 2547450"/>
                <a:gd name="connsiteX31" fmla="*/ 984250 w 6363048"/>
                <a:gd name="connsiteY31" fmla="*/ 934550 h 2547450"/>
                <a:gd name="connsiteX32" fmla="*/ 1003300 w 6363048"/>
                <a:gd name="connsiteY32" fmla="*/ 921850 h 2547450"/>
                <a:gd name="connsiteX33" fmla="*/ 1035050 w 6363048"/>
                <a:gd name="connsiteY33" fmla="*/ 883750 h 2547450"/>
                <a:gd name="connsiteX34" fmla="*/ 1054100 w 6363048"/>
                <a:gd name="connsiteY34" fmla="*/ 877400 h 2547450"/>
                <a:gd name="connsiteX35" fmla="*/ 1092200 w 6363048"/>
                <a:gd name="connsiteY35" fmla="*/ 839300 h 2547450"/>
                <a:gd name="connsiteX36" fmla="*/ 1117600 w 6363048"/>
                <a:gd name="connsiteY36" fmla="*/ 826600 h 2547450"/>
                <a:gd name="connsiteX37" fmla="*/ 1143000 w 6363048"/>
                <a:gd name="connsiteY37" fmla="*/ 801200 h 2547450"/>
                <a:gd name="connsiteX38" fmla="*/ 1200150 w 6363048"/>
                <a:gd name="connsiteY38" fmla="*/ 763100 h 2547450"/>
                <a:gd name="connsiteX39" fmla="*/ 1219200 w 6363048"/>
                <a:gd name="connsiteY39" fmla="*/ 756750 h 2547450"/>
                <a:gd name="connsiteX40" fmla="*/ 1250950 w 6363048"/>
                <a:gd name="connsiteY40" fmla="*/ 731350 h 2547450"/>
                <a:gd name="connsiteX41" fmla="*/ 1289050 w 6363048"/>
                <a:gd name="connsiteY41" fmla="*/ 725000 h 2547450"/>
                <a:gd name="connsiteX42" fmla="*/ 1333500 w 6363048"/>
                <a:gd name="connsiteY42" fmla="*/ 680550 h 2547450"/>
                <a:gd name="connsiteX43" fmla="*/ 1352550 w 6363048"/>
                <a:gd name="connsiteY43" fmla="*/ 661500 h 2547450"/>
                <a:gd name="connsiteX44" fmla="*/ 1726815 w 6363048"/>
                <a:gd name="connsiteY44" fmla="*/ 421764 h 2547450"/>
                <a:gd name="connsiteX45" fmla="*/ 1917700 w 6363048"/>
                <a:gd name="connsiteY45" fmla="*/ 324950 h 2547450"/>
                <a:gd name="connsiteX46" fmla="*/ 1949450 w 6363048"/>
                <a:gd name="connsiteY46" fmla="*/ 312250 h 2547450"/>
                <a:gd name="connsiteX47" fmla="*/ 2044700 w 6363048"/>
                <a:gd name="connsiteY47" fmla="*/ 286850 h 2547450"/>
                <a:gd name="connsiteX48" fmla="*/ 2108200 w 6363048"/>
                <a:gd name="connsiteY48" fmla="*/ 280500 h 2547450"/>
                <a:gd name="connsiteX49" fmla="*/ 2152650 w 6363048"/>
                <a:gd name="connsiteY49" fmla="*/ 274150 h 2547450"/>
                <a:gd name="connsiteX50" fmla="*/ 2400300 w 6363048"/>
                <a:gd name="connsiteY50" fmla="*/ 261450 h 2547450"/>
                <a:gd name="connsiteX51" fmla="*/ 2419350 w 6363048"/>
                <a:gd name="connsiteY51" fmla="*/ 255100 h 2547450"/>
                <a:gd name="connsiteX52" fmla="*/ 2482850 w 6363048"/>
                <a:gd name="connsiteY52" fmla="*/ 248750 h 2547450"/>
                <a:gd name="connsiteX53" fmla="*/ 2540000 w 6363048"/>
                <a:gd name="connsiteY53" fmla="*/ 229700 h 2547450"/>
                <a:gd name="connsiteX54" fmla="*/ 2679700 w 6363048"/>
                <a:gd name="connsiteY54" fmla="*/ 217000 h 2547450"/>
                <a:gd name="connsiteX55" fmla="*/ 2781300 w 6363048"/>
                <a:gd name="connsiteY55" fmla="*/ 204300 h 2547450"/>
                <a:gd name="connsiteX56" fmla="*/ 2863850 w 6363048"/>
                <a:gd name="connsiteY56" fmla="*/ 197950 h 2547450"/>
                <a:gd name="connsiteX57" fmla="*/ 3187700 w 6363048"/>
                <a:gd name="connsiteY57" fmla="*/ 185250 h 2547450"/>
                <a:gd name="connsiteX58" fmla="*/ 3263900 w 6363048"/>
                <a:gd name="connsiteY58" fmla="*/ 172550 h 2547450"/>
                <a:gd name="connsiteX59" fmla="*/ 3498850 w 6363048"/>
                <a:gd name="connsiteY59" fmla="*/ 159850 h 2547450"/>
                <a:gd name="connsiteX60" fmla="*/ 3733800 w 6363048"/>
                <a:gd name="connsiteY60" fmla="*/ 140800 h 2547450"/>
                <a:gd name="connsiteX61" fmla="*/ 3803650 w 6363048"/>
                <a:gd name="connsiteY61" fmla="*/ 128100 h 2547450"/>
                <a:gd name="connsiteX62" fmla="*/ 4057650 w 6363048"/>
                <a:gd name="connsiteY62" fmla="*/ 121750 h 2547450"/>
                <a:gd name="connsiteX63" fmla="*/ 4387850 w 6363048"/>
                <a:gd name="connsiteY63" fmla="*/ 121750 h 2547450"/>
                <a:gd name="connsiteX64" fmla="*/ 4425950 w 6363048"/>
                <a:gd name="connsiteY64" fmla="*/ 128100 h 2547450"/>
                <a:gd name="connsiteX65" fmla="*/ 4514850 w 6363048"/>
                <a:gd name="connsiteY65" fmla="*/ 134450 h 2547450"/>
                <a:gd name="connsiteX66" fmla="*/ 4597400 w 6363048"/>
                <a:gd name="connsiteY66" fmla="*/ 147150 h 2547450"/>
                <a:gd name="connsiteX67" fmla="*/ 4648200 w 6363048"/>
                <a:gd name="connsiteY67" fmla="*/ 159850 h 2547450"/>
                <a:gd name="connsiteX68" fmla="*/ 4660900 w 6363048"/>
                <a:gd name="connsiteY68" fmla="*/ 178900 h 2547450"/>
                <a:gd name="connsiteX69" fmla="*/ 4679950 w 6363048"/>
                <a:gd name="connsiteY69" fmla="*/ 185250 h 2547450"/>
                <a:gd name="connsiteX70" fmla="*/ 4730750 w 6363048"/>
                <a:gd name="connsiteY70" fmla="*/ 204300 h 2547450"/>
                <a:gd name="connsiteX71" fmla="*/ 4749800 w 6363048"/>
                <a:gd name="connsiteY71" fmla="*/ 217000 h 2547450"/>
                <a:gd name="connsiteX72" fmla="*/ 4768850 w 6363048"/>
                <a:gd name="connsiteY72" fmla="*/ 223350 h 2547450"/>
                <a:gd name="connsiteX73" fmla="*/ 4826000 w 6363048"/>
                <a:gd name="connsiteY73" fmla="*/ 236050 h 2547450"/>
                <a:gd name="connsiteX74" fmla="*/ 5022850 w 6363048"/>
                <a:gd name="connsiteY74" fmla="*/ 229700 h 2547450"/>
                <a:gd name="connsiteX75" fmla="*/ 5181600 w 6363048"/>
                <a:gd name="connsiteY75" fmla="*/ 210650 h 2547450"/>
                <a:gd name="connsiteX76" fmla="*/ 5200650 w 6363048"/>
                <a:gd name="connsiteY76" fmla="*/ 197950 h 2547450"/>
                <a:gd name="connsiteX77" fmla="*/ 5327650 w 6363048"/>
                <a:gd name="connsiteY77" fmla="*/ 172550 h 2547450"/>
                <a:gd name="connsiteX78" fmla="*/ 5410200 w 6363048"/>
                <a:gd name="connsiteY78" fmla="*/ 153500 h 2547450"/>
                <a:gd name="connsiteX79" fmla="*/ 5473700 w 6363048"/>
                <a:gd name="connsiteY79" fmla="*/ 147150 h 2547450"/>
                <a:gd name="connsiteX80" fmla="*/ 5492750 w 6363048"/>
                <a:gd name="connsiteY80" fmla="*/ 140800 h 2547450"/>
                <a:gd name="connsiteX81" fmla="*/ 5626100 w 6363048"/>
                <a:gd name="connsiteY81" fmla="*/ 128100 h 2547450"/>
                <a:gd name="connsiteX82" fmla="*/ 5645150 w 6363048"/>
                <a:gd name="connsiteY82" fmla="*/ 115400 h 2547450"/>
                <a:gd name="connsiteX83" fmla="*/ 5670550 w 6363048"/>
                <a:gd name="connsiteY83" fmla="*/ 109050 h 2547450"/>
                <a:gd name="connsiteX84" fmla="*/ 5689600 w 6363048"/>
                <a:gd name="connsiteY84" fmla="*/ 102700 h 2547450"/>
                <a:gd name="connsiteX85" fmla="*/ 5880100 w 6363048"/>
                <a:gd name="connsiteY85" fmla="*/ 96350 h 2547450"/>
                <a:gd name="connsiteX86" fmla="*/ 5930900 w 6363048"/>
                <a:gd name="connsiteY86" fmla="*/ 83650 h 2547450"/>
                <a:gd name="connsiteX87" fmla="*/ 5949950 w 6363048"/>
                <a:gd name="connsiteY87" fmla="*/ 77300 h 2547450"/>
                <a:gd name="connsiteX88" fmla="*/ 5981700 w 6363048"/>
                <a:gd name="connsiteY88" fmla="*/ 70950 h 2547450"/>
                <a:gd name="connsiteX89" fmla="*/ 6057900 w 6363048"/>
                <a:gd name="connsiteY89" fmla="*/ 26500 h 2547450"/>
                <a:gd name="connsiteX90" fmla="*/ 6121400 w 6363048"/>
                <a:gd name="connsiteY90" fmla="*/ 20150 h 2547450"/>
                <a:gd name="connsiteX91" fmla="*/ 6140450 w 6363048"/>
                <a:gd name="connsiteY91" fmla="*/ 13800 h 2547450"/>
                <a:gd name="connsiteX92" fmla="*/ 6159500 w 6363048"/>
                <a:gd name="connsiteY92" fmla="*/ 1100 h 2547450"/>
                <a:gd name="connsiteX93" fmla="*/ 6178550 w 6363048"/>
                <a:gd name="connsiteY93" fmla="*/ 7450 h 2547450"/>
                <a:gd name="connsiteX94" fmla="*/ 6223000 w 6363048"/>
                <a:gd name="connsiteY94" fmla="*/ 13800 h 2547450"/>
                <a:gd name="connsiteX95" fmla="*/ 6242050 w 6363048"/>
                <a:gd name="connsiteY95" fmla="*/ 26500 h 2547450"/>
                <a:gd name="connsiteX96" fmla="*/ 6267450 w 6363048"/>
                <a:gd name="connsiteY96" fmla="*/ 83650 h 2547450"/>
                <a:gd name="connsiteX97" fmla="*/ 6286500 w 6363048"/>
                <a:gd name="connsiteY97" fmla="*/ 90000 h 2547450"/>
                <a:gd name="connsiteX98" fmla="*/ 6337300 w 6363048"/>
                <a:gd name="connsiteY98" fmla="*/ 102700 h 2547450"/>
                <a:gd name="connsiteX99" fmla="*/ 6350000 w 6363048"/>
                <a:gd name="connsiteY99" fmla="*/ 121750 h 2547450"/>
                <a:gd name="connsiteX100" fmla="*/ 6356350 w 6363048"/>
                <a:gd name="connsiteY100" fmla="*/ 153500 h 2547450"/>
                <a:gd name="connsiteX101" fmla="*/ 6362700 w 6363048"/>
                <a:gd name="connsiteY101" fmla="*/ 197950 h 2547450"/>
                <a:gd name="connsiteX0" fmla="*/ 0 w 6363048"/>
                <a:gd name="connsiteY0" fmla="*/ 2547450 h 2547450"/>
                <a:gd name="connsiteX1" fmla="*/ 50800 w 6363048"/>
                <a:gd name="connsiteY1" fmla="*/ 2198200 h 2547450"/>
                <a:gd name="connsiteX2" fmla="*/ 107950 w 6363048"/>
                <a:gd name="connsiteY2" fmla="*/ 1842600 h 2547450"/>
                <a:gd name="connsiteX3" fmla="*/ 114300 w 6363048"/>
                <a:gd name="connsiteY3" fmla="*/ 1817200 h 2547450"/>
                <a:gd name="connsiteX4" fmla="*/ 120650 w 6363048"/>
                <a:gd name="connsiteY4" fmla="*/ 1785450 h 2547450"/>
                <a:gd name="connsiteX5" fmla="*/ 127000 w 6363048"/>
                <a:gd name="connsiteY5" fmla="*/ 1766400 h 2547450"/>
                <a:gd name="connsiteX6" fmla="*/ 139700 w 6363048"/>
                <a:gd name="connsiteY6" fmla="*/ 1702900 h 2547450"/>
                <a:gd name="connsiteX7" fmla="*/ 158750 w 6363048"/>
                <a:gd name="connsiteY7" fmla="*/ 1645750 h 2547450"/>
                <a:gd name="connsiteX8" fmla="*/ 196850 w 6363048"/>
                <a:gd name="connsiteY8" fmla="*/ 1601300 h 2547450"/>
                <a:gd name="connsiteX9" fmla="*/ 215900 w 6363048"/>
                <a:gd name="connsiteY9" fmla="*/ 1569550 h 2547450"/>
                <a:gd name="connsiteX10" fmla="*/ 228600 w 6363048"/>
                <a:gd name="connsiteY10" fmla="*/ 1537800 h 2547450"/>
                <a:gd name="connsiteX11" fmla="*/ 273050 w 6363048"/>
                <a:gd name="connsiteY11" fmla="*/ 1493350 h 2547450"/>
                <a:gd name="connsiteX12" fmla="*/ 292100 w 6363048"/>
                <a:gd name="connsiteY12" fmla="*/ 1467950 h 2547450"/>
                <a:gd name="connsiteX13" fmla="*/ 311150 w 6363048"/>
                <a:gd name="connsiteY13" fmla="*/ 1423500 h 2547450"/>
                <a:gd name="connsiteX14" fmla="*/ 330200 w 6363048"/>
                <a:gd name="connsiteY14" fmla="*/ 1410800 h 2547450"/>
                <a:gd name="connsiteX15" fmla="*/ 361950 w 6363048"/>
                <a:gd name="connsiteY15" fmla="*/ 1353650 h 2547450"/>
                <a:gd name="connsiteX16" fmla="*/ 368300 w 6363048"/>
                <a:gd name="connsiteY16" fmla="*/ 1334600 h 2547450"/>
                <a:gd name="connsiteX17" fmla="*/ 406400 w 6363048"/>
                <a:gd name="connsiteY17" fmla="*/ 1309200 h 2547450"/>
                <a:gd name="connsiteX18" fmla="*/ 488950 w 6363048"/>
                <a:gd name="connsiteY18" fmla="*/ 1252050 h 2547450"/>
                <a:gd name="connsiteX19" fmla="*/ 584200 w 6363048"/>
                <a:gd name="connsiteY19" fmla="*/ 1220300 h 2547450"/>
                <a:gd name="connsiteX20" fmla="*/ 641350 w 6363048"/>
                <a:gd name="connsiteY20" fmla="*/ 1201250 h 2547450"/>
                <a:gd name="connsiteX21" fmla="*/ 704850 w 6363048"/>
                <a:gd name="connsiteY21" fmla="*/ 1163150 h 2547450"/>
                <a:gd name="connsiteX22" fmla="*/ 730250 w 6363048"/>
                <a:gd name="connsiteY22" fmla="*/ 1099650 h 2547450"/>
                <a:gd name="connsiteX23" fmla="*/ 749300 w 6363048"/>
                <a:gd name="connsiteY23" fmla="*/ 1093300 h 2547450"/>
                <a:gd name="connsiteX24" fmla="*/ 812800 w 6363048"/>
                <a:gd name="connsiteY24" fmla="*/ 1048850 h 2547450"/>
                <a:gd name="connsiteX25" fmla="*/ 831850 w 6363048"/>
                <a:gd name="connsiteY25" fmla="*/ 1029800 h 2547450"/>
                <a:gd name="connsiteX26" fmla="*/ 857250 w 6363048"/>
                <a:gd name="connsiteY26" fmla="*/ 1023450 h 2547450"/>
                <a:gd name="connsiteX27" fmla="*/ 889000 w 6363048"/>
                <a:gd name="connsiteY27" fmla="*/ 1004400 h 2547450"/>
                <a:gd name="connsiteX28" fmla="*/ 933450 w 6363048"/>
                <a:gd name="connsiteY28" fmla="*/ 979000 h 2547450"/>
                <a:gd name="connsiteX29" fmla="*/ 952500 w 6363048"/>
                <a:gd name="connsiteY29" fmla="*/ 953600 h 2547450"/>
                <a:gd name="connsiteX30" fmla="*/ 984250 w 6363048"/>
                <a:gd name="connsiteY30" fmla="*/ 934550 h 2547450"/>
                <a:gd name="connsiteX31" fmla="*/ 1003300 w 6363048"/>
                <a:gd name="connsiteY31" fmla="*/ 921850 h 2547450"/>
                <a:gd name="connsiteX32" fmla="*/ 1035050 w 6363048"/>
                <a:gd name="connsiteY32" fmla="*/ 883750 h 2547450"/>
                <a:gd name="connsiteX33" fmla="*/ 1054100 w 6363048"/>
                <a:gd name="connsiteY33" fmla="*/ 877400 h 2547450"/>
                <a:gd name="connsiteX34" fmla="*/ 1092200 w 6363048"/>
                <a:gd name="connsiteY34" fmla="*/ 839300 h 2547450"/>
                <a:gd name="connsiteX35" fmla="*/ 1117600 w 6363048"/>
                <a:gd name="connsiteY35" fmla="*/ 826600 h 2547450"/>
                <a:gd name="connsiteX36" fmla="*/ 1143000 w 6363048"/>
                <a:gd name="connsiteY36" fmla="*/ 801200 h 2547450"/>
                <a:gd name="connsiteX37" fmla="*/ 1200150 w 6363048"/>
                <a:gd name="connsiteY37" fmla="*/ 763100 h 2547450"/>
                <a:gd name="connsiteX38" fmla="*/ 1219200 w 6363048"/>
                <a:gd name="connsiteY38" fmla="*/ 756750 h 2547450"/>
                <a:gd name="connsiteX39" fmla="*/ 1250950 w 6363048"/>
                <a:gd name="connsiteY39" fmla="*/ 731350 h 2547450"/>
                <a:gd name="connsiteX40" fmla="*/ 1289050 w 6363048"/>
                <a:gd name="connsiteY40" fmla="*/ 725000 h 2547450"/>
                <a:gd name="connsiteX41" fmla="*/ 1333500 w 6363048"/>
                <a:gd name="connsiteY41" fmla="*/ 680550 h 2547450"/>
                <a:gd name="connsiteX42" fmla="*/ 1352550 w 6363048"/>
                <a:gd name="connsiteY42" fmla="*/ 661500 h 2547450"/>
                <a:gd name="connsiteX43" fmla="*/ 1726815 w 6363048"/>
                <a:gd name="connsiteY43" fmla="*/ 421764 h 2547450"/>
                <a:gd name="connsiteX44" fmla="*/ 1917700 w 6363048"/>
                <a:gd name="connsiteY44" fmla="*/ 324950 h 2547450"/>
                <a:gd name="connsiteX45" fmla="*/ 1949450 w 6363048"/>
                <a:gd name="connsiteY45" fmla="*/ 312250 h 2547450"/>
                <a:gd name="connsiteX46" fmla="*/ 2044700 w 6363048"/>
                <a:gd name="connsiteY46" fmla="*/ 286850 h 2547450"/>
                <a:gd name="connsiteX47" fmla="*/ 2108200 w 6363048"/>
                <a:gd name="connsiteY47" fmla="*/ 280500 h 2547450"/>
                <a:gd name="connsiteX48" fmla="*/ 2152650 w 6363048"/>
                <a:gd name="connsiteY48" fmla="*/ 274150 h 2547450"/>
                <a:gd name="connsiteX49" fmla="*/ 2400300 w 6363048"/>
                <a:gd name="connsiteY49" fmla="*/ 261450 h 2547450"/>
                <a:gd name="connsiteX50" fmla="*/ 2419350 w 6363048"/>
                <a:gd name="connsiteY50" fmla="*/ 255100 h 2547450"/>
                <a:gd name="connsiteX51" fmla="*/ 2482850 w 6363048"/>
                <a:gd name="connsiteY51" fmla="*/ 248750 h 2547450"/>
                <a:gd name="connsiteX52" fmla="*/ 2540000 w 6363048"/>
                <a:gd name="connsiteY52" fmla="*/ 229700 h 2547450"/>
                <a:gd name="connsiteX53" fmla="*/ 2679700 w 6363048"/>
                <a:gd name="connsiteY53" fmla="*/ 217000 h 2547450"/>
                <a:gd name="connsiteX54" fmla="*/ 2781300 w 6363048"/>
                <a:gd name="connsiteY54" fmla="*/ 204300 h 2547450"/>
                <a:gd name="connsiteX55" fmla="*/ 2863850 w 6363048"/>
                <a:gd name="connsiteY55" fmla="*/ 197950 h 2547450"/>
                <a:gd name="connsiteX56" fmla="*/ 3187700 w 6363048"/>
                <a:gd name="connsiteY56" fmla="*/ 185250 h 2547450"/>
                <a:gd name="connsiteX57" fmla="*/ 3263900 w 6363048"/>
                <a:gd name="connsiteY57" fmla="*/ 172550 h 2547450"/>
                <a:gd name="connsiteX58" fmla="*/ 3498850 w 6363048"/>
                <a:gd name="connsiteY58" fmla="*/ 159850 h 2547450"/>
                <a:gd name="connsiteX59" fmla="*/ 3733800 w 6363048"/>
                <a:gd name="connsiteY59" fmla="*/ 140800 h 2547450"/>
                <a:gd name="connsiteX60" fmla="*/ 3803650 w 6363048"/>
                <a:gd name="connsiteY60" fmla="*/ 128100 h 2547450"/>
                <a:gd name="connsiteX61" fmla="*/ 4057650 w 6363048"/>
                <a:gd name="connsiteY61" fmla="*/ 121750 h 2547450"/>
                <a:gd name="connsiteX62" fmla="*/ 4387850 w 6363048"/>
                <a:gd name="connsiteY62" fmla="*/ 121750 h 2547450"/>
                <a:gd name="connsiteX63" fmla="*/ 4425950 w 6363048"/>
                <a:gd name="connsiteY63" fmla="*/ 128100 h 2547450"/>
                <a:gd name="connsiteX64" fmla="*/ 4514850 w 6363048"/>
                <a:gd name="connsiteY64" fmla="*/ 134450 h 2547450"/>
                <a:gd name="connsiteX65" fmla="*/ 4597400 w 6363048"/>
                <a:gd name="connsiteY65" fmla="*/ 147150 h 2547450"/>
                <a:gd name="connsiteX66" fmla="*/ 4648200 w 6363048"/>
                <a:gd name="connsiteY66" fmla="*/ 159850 h 2547450"/>
                <a:gd name="connsiteX67" fmla="*/ 4660900 w 6363048"/>
                <a:gd name="connsiteY67" fmla="*/ 178900 h 2547450"/>
                <a:gd name="connsiteX68" fmla="*/ 4679950 w 6363048"/>
                <a:gd name="connsiteY68" fmla="*/ 185250 h 2547450"/>
                <a:gd name="connsiteX69" fmla="*/ 4730750 w 6363048"/>
                <a:gd name="connsiteY69" fmla="*/ 204300 h 2547450"/>
                <a:gd name="connsiteX70" fmla="*/ 4749800 w 6363048"/>
                <a:gd name="connsiteY70" fmla="*/ 217000 h 2547450"/>
                <a:gd name="connsiteX71" fmla="*/ 4768850 w 6363048"/>
                <a:gd name="connsiteY71" fmla="*/ 223350 h 2547450"/>
                <a:gd name="connsiteX72" fmla="*/ 4826000 w 6363048"/>
                <a:gd name="connsiteY72" fmla="*/ 236050 h 2547450"/>
                <a:gd name="connsiteX73" fmla="*/ 5022850 w 6363048"/>
                <a:gd name="connsiteY73" fmla="*/ 229700 h 2547450"/>
                <a:gd name="connsiteX74" fmla="*/ 5181600 w 6363048"/>
                <a:gd name="connsiteY74" fmla="*/ 210650 h 2547450"/>
                <a:gd name="connsiteX75" fmla="*/ 5200650 w 6363048"/>
                <a:gd name="connsiteY75" fmla="*/ 197950 h 2547450"/>
                <a:gd name="connsiteX76" fmla="*/ 5327650 w 6363048"/>
                <a:gd name="connsiteY76" fmla="*/ 172550 h 2547450"/>
                <a:gd name="connsiteX77" fmla="*/ 5410200 w 6363048"/>
                <a:gd name="connsiteY77" fmla="*/ 153500 h 2547450"/>
                <a:gd name="connsiteX78" fmla="*/ 5473700 w 6363048"/>
                <a:gd name="connsiteY78" fmla="*/ 147150 h 2547450"/>
                <a:gd name="connsiteX79" fmla="*/ 5492750 w 6363048"/>
                <a:gd name="connsiteY79" fmla="*/ 140800 h 2547450"/>
                <a:gd name="connsiteX80" fmla="*/ 5626100 w 6363048"/>
                <a:gd name="connsiteY80" fmla="*/ 128100 h 2547450"/>
                <a:gd name="connsiteX81" fmla="*/ 5645150 w 6363048"/>
                <a:gd name="connsiteY81" fmla="*/ 115400 h 2547450"/>
                <a:gd name="connsiteX82" fmla="*/ 5670550 w 6363048"/>
                <a:gd name="connsiteY82" fmla="*/ 109050 h 2547450"/>
                <a:gd name="connsiteX83" fmla="*/ 5689600 w 6363048"/>
                <a:gd name="connsiteY83" fmla="*/ 102700 h 2547450"/>
                <a:gd name="connsiteX84" fmla="*/ 5880100 w 6363048"/>
                <a:gd name="connsiteY84" fmla="*/ 96350 h 2547450"/>
                <a:gd name="connsiteX85" fmla="*/ 5930900 w 6363048"/>
                <a:gd name="connsiteY85" fmla="*/ 83650 h 2547450"/>
                <a:gd name="connsiteX86" fmla="*/ 5949950 w 6363048"/>
                <a:gd name="connsiteY86" fmla="*/ 77300 h 2547450"/>
                <a:gd name="connsiteX87" fmla="*/ 5981700 w 6363048"/>
                <a:gd name="connsiteY87" fmla="*/ 70950 h 2547450"/>
                <a:gd name="connsiteX88" fmla="*/ 6057900 w 6363048"/>
                <a:gd name="connsiteY88" fmla="*/ 26500 h 2547450"/>
                <a:gd name="connsiteX89" fmla="*/ 6121400 w 6363048"/>
                <a:gd name="connsiteY89" fmla="*/ 20150 h 2547450"/>
                <a:gd name="connsiteX90" fmla="*/ 6140450 w 6363048"/>
                <a:gd name="connsiteY90" fmla="*/ 13800 h 2547450"/>
                <a:gd name="connsiteX91" fmla="*/ 6159500 w 6363048"/>
                <a:gd name="connsiteY91" fmla="*/ 1100 h 2547450"/>
                <a:gd name="connsiteX92" fmla="*/ 6178550 w 6363048"/>
                <a:gd name="connsiteY92" fmla="*/ 7450 h 2547450"/>
                <a:gd name="connsiteX93" fmla="*/ 6223000 w 6363048"/>
                <a:gd name="connsiteY93" fmla="*/ 13800 h 2547450"/>
                <a:gd name="connsiteX94" fmla="*/ 6242050 w 6363048"/>
                <a:gd name="connsiteY94" fmla="*/ 26500 h 2547450"/>
                <a:gd name="connsiteX95" fmla="*/ 6267450 w 6363048"/>
                <a:gd name="connsiteY95" fmla="*/ 83650 h 2547450"/>
                <a:gd name="connsiteX96" fmla="*/ 6286500 w 6363048"/>
                <a:gd name="connsiteY96" fmla="*/ 90000 h 2547450"/>
                <a:gd name="connsiteX97" fmla="*/ 6337300 w 6363048"/>
                <a:gd name="connsiteY97" fmla="*/ 102700 h 2547450"/>
                <a:gd name="connsiteX98" fmla="*/ 6350000 w 6363048"/>
                <a:gd name="connsiteY98" fmla="*/ 121750 h 2547450"/>
                <a:gd name="connsiteX99" fmla="*/ 6356350 w 6363048"/>
                <a:gd name="connsiteY99" fmla="*/ 153500 h 2547450"/>
                <a:gd name="connsiteX100" fmla="*/ 6362700 w 6363048"/>
                <a:gd name="connsiteY100" fmla="*/ 197950 h 2547450"/>
                <a:gd name="connsiteX0" fmla="*/ 0 w 6363048"/>
                <a:gd name="connsiteY0" fmla="*/ 2547450 h 2547450"/>
                <a:gd name="connsiteX1" fmla="*/ 50800 w 6363048"/>
                <a:gd name="connsiteY1" fmla="*/ 2198200 h 2547450"/>
                <a:gd name="connsiteX2" fmla="*/ 107950 w 6363048"/>
                <a:gd name="connsiteY2" fmla="*/ 1842600 h 2547450"/>
                <a:gd name="connsiteX3" fmla="*/ 114300 w 6363048"/>
                <a:gd name="connsiteY3" fmla="*/ 1817200 h 2547450"/>
                <a:gd name="connsiteX4" fmla="*/ 120650 w 6363048"/>
                <a:gd name="connsiteY4" fmla="*/ 1785450 h 2547450"/>
                <a:gd name="connsiteX5" fmla="*/ 127000 w 6363048"/>
                <a:gd name="connsiteY5" fmla="*/ 1766400 h 2547450"/>
                <a:gd name="connsiteX6" fmla="*/ 139700 w 6363048"/>
                <a:gd name="connsiteY6" fmla="*/ 1702900 h 2547450"/>
                <a:gd name="connsiteX7" fmla="*/ 158750 w 6363048"/>
                <a:gd name="connsiteY7" fmla="*/ 1645750 h 2547450"/>
                <a:gd name="connsiteX8" fmla="*/ 196850 w 6363048"/>
                <a:gd name="connsiteY8" fmla="*/ 1601300 h 2547450"/>
                <a:gd name="connsiteX9" fmla="*/ 215900 w 6363048"/>
                <a:gd name="connsiteY9" fmla="*/ 1569550 h 2547450"/>
                <a:gd name="connsiteX10" fmla="*/ 228600 w 6363048"/>
                <a:gd name="connsiteY10" fmla="*/ 1537800 h 2547450"/>
                <a:gd name="connsiteX11" fmla="*/ 273050 w 6363048"/>
                <a:gd name="connsiteY11" fmla="*/ 1493350 h 2547450"/>
                <a:gd name="connsiteX12" fmla="*/ 292100 w 6363048"/>
                <a:gd name="connsiteY12" fmla="*/ 1467950 h 2547450"/>
                <a:gd name="connsiteX13" fmla="*/ 311150 w 6363048"/>
                <a:gd name="connsiteY13" fmla="*/ 1423500 h 2547450"/>
                <a:gd name="connsiteX14" fmla="*/ 330200 w 6363048"/>
                <a:gd name="connsiteY14" fmla="*/ 1410800 h 2547450"/>
                <a:gd name="connsiteX15" fmla="*/ 361950 w 6363048"/>
                <a:gd name="connsiteY15" fmla="*/ 1353650 h 2547450"/>
                <a:gd name="connsiteX16" fmla="*/ 368300 w 6363048"/>
                <a:gd name="connsiteY16" fmla="*/ 1334600 h 2547450"/>
                <a:gd name="connsiteX17" fmla="*/ 488950 w 6363048"/>
                <a:gd name="connsiteY17" fmla="*/ 1252050 h 2547450"/>
                <a:gd name="connsiteX18" fmla="*/ 584200 w 6363048"/>
                <a:gd name="connsiteY18" fmla="*/ 1220300 h 2547450"/>
                <a:gd name="connsiteX19" fmla="*/ 641350 w 6363048"/>
                <a:gd name="connsiteY19" fmla="*/ 1201250 h 2547450"/>
                <a:gd name="connsiteX20" fmla="*/ 704850 w 6363048"/>
                <a:gd name="connsiteY20" fmla="*/ 1163150 h 2547450"/>
                <a:gd name="connsiteX21" fmla="*/ 730250 w 6363048"/>
                <a:gd name="connsiteY21" fmla="*/ 1099650 h 2547450"/>
                <a:gd name="connsiteX22" fmla="*/ 749300 w 6363048"/>
                <a:gd name="connsiteY22" fmla="*/ 1093300 h 2547450"/>
                <a:gd name="connsiteX23" fmla="*/ 812800 w 6363048"/>
                <a:gd name="connsiteY23" fmla="*/ 1048850 h 2547450"/>
                <a:gd name="connsiteX24" fmla="*/ 831850 w 6363048"/>
                <a:gd name="connsiteY24" fmla="*/ 1029800 h 2547450"/>
                <a:gd name="connsiteX25" fmla="*/ 857250 w 6363048"/>
                <a:gd name="connsiteY25" fmla="*/ 1023450 h 2547450"/>
                <a:gd name="connsiteX26" fmla="*/ 889000 w 6363048"/>
                <a:gd name="connsiteY26" fmla="*/ 1004400 h 2547450"/>
                <a:gd name="connsiteX27" fmla="*/ 933450 w 6363048"/>
                <a:gd name="connsiteY27" fmla="*/ 979000 h 2547450"/>
                <a:gd name="connsiteX28" fmla="*/ 952500 w 6363048"/>
                <a:gd name="connsiteY28" fmla="*/ 953600 h 2547450"/>
                <a:gd name="connsiteX29" fmla="*/ 984250 w 6363048"/>
                <a:gd name="connsiteY29" fmla="*/ 934550 h 2547450"/>
                <a:gd name="connsiteX30" fmla="*/ 1003300 w 6363048"/>
                <a:gd name="connsiteY30" fmla="*/ 921850 h 2547450"/>
                <a:gd name="connsiteX31" fmla="*/ 1035050 w 6363048"/>
                <a:gd name="connsiteY31" fmla="*/ 883750 h 2547450"/>
                <a:gd name="connsiteX32" fmla="*/ 1054100 w 6363048"/>
                <a:gd name="connsiteY32" fmla="*/ 877400 h 2547450"/>
                <a:gd name="connsiteX33" fmla="*/ 1092200 w 6363048"/>
                <a:gd name="connsiteY33" fmla="*/ 839300 h 2547450"/>
                <a:gd name="connsiteX34" fmla="*/ 1117600 w 6363048"/>
                <a:gd name="connsiteY34" fmla="*/ 826600 h 2547450"/>
                <a:gd name="connsiteX35" fmla="*/ 1143000 w 6363048"/>
                <a:gd name="connsiteY35" fmla="*/ 801200 h 2547450"/>
                <a:gd name="connsiteX36" fmla="*/ 1200150 w 6363048"/>
                <a:gd name="connsiteY36" fmla="*/ 763100 h 2547450"/>
                <a:gd name="connsiteX37" fmla="*/ 1219200 w 6363048"/>
                <a:gd name="connsiteY37" fmla="*/ 756750 h 2547450"/>
                <a:gd name="connsiteX38" fmla="*/ 1250950 w 6363048"/>
                <a:gd name="connsiteY38" fmla="*/ 731350 h 2547450"/>
                <a:gd name="connsiteX39" fmla="*/ 1289050 w 6363048"/>
                <a:gd name="connsiteY39" fmla="*/ 725000 h 2547450"/>
                <a:gd name="connsiteX40" fmla="*/ 1333500 w 6363048"/>
                <a:gd name="connsiteY40" fmla="*/ 680550 h 2547450"/>
                <a:gd name="connsiteX41" fmla="*/ 1352550 w 6363048"/>
                <a:gd name="connsiteY41" fmla="*/ 661500 h 2547450"/>
                <a:gd name="connsiteX42" fmla="*/ 1726815 w 6363048"/>
                <a:gd name="connsiteY42" fmla="*/ 421764 h 2547450"/>
                <a:gd name="connsiteX43" fmla="*/ 1917700 w 6363048"/>
                <a:gd name="connsiteY43" fmla="*/ 324950 h 2547450"/>
                <a:gd name="connsiteX44" fmla="*/ 1949450 w 6363048"/>
                <a:gd name="connsiteY44" fmla="*/ 312250 h 2547450"/>
                <a:gd name="connsiteX45" fmla="*/ 2044700 w 6363048"/>
                <a:gd name="connsiteY45" fmla="*/ 286850 h 2547450"/>
                <a:gd name="connsiteX46" fmla="*/ 2108200 w 6363048"/>
                <a:gd name="connsiteY46" fmla="*/ 280500 h 2547450"/>
                <a:gd name="connsiteX47" fmla="*/ 2152650 w 6363048"/>
                <a:gd name="connsiteY47" fmla="*/ 274150 h 2547450"/>
                <a:gd name="connsiteX48" fmla="*/ 2400300 w 6363048"/>
                <a:gd name="connsiteY48" fmla="*/ 261450 h 2547450"/>
                <a:gd name="connsiteX49" fmla="*/ 2419350 w 6363048"/>
                <a:gd name="connsiteY49" fmla="*/ 255100 h 2547450"/>
                <a:gd name="connsiteX50" fmla="*/ 2482850 w 6363048"/>
                <a:gd name="connsiteY50" fmla="*/ 248750 h 2547450"/>
                <a:gd name="connsiteX51" fmla="*/ 2540000 w 6363048"/>
                <a:gd name="connsiteY51" fmla="*/ 229700 h 2547450"/>
                <a:gd name="connsiteX52" fmla="*/ 2679700 w 6363048"/>
                <a:gd name="connsiteY52" fmla="*/ 217000 h 2547450"/>
                <a:gd name="connsiteX53" fmla="*/ 2781300 w 6363048"/>
                <a:gd name="connsiteY53" fmla="*/ 204300 h 2547450"/>
                <a:gd name="connsiteX54" fmla="*/ 2863850 w 6363048"/>
                <a:gd name="connsiteY54" fmla="*/ 197950 h 2547450"/>
                <a:gd name="connsiteX55" fmla="*/ 3187700 w 6363048"/>
                <a:gd name="connsiteY55" fmla="*/ 185250 h 2547450"/>
                <a:gd name="connsiteX56" fmla="*/ 3263900 w 6363048"/>
                <a:gd name="connsiteY56" fmla="*/ 172550 h 2547450"/>
                <a:gd name="connsiteX57" fmla="*/ 3498850 w 6363048"/>
                <a:gd name="connsiteY57" fmla="*/ 159850 h 2547450"/>
                <a:gd name="connsiteX58" fmla="*/ 3733800 w 6363048"/>
                <a:gd name="connsiteY58" fmla="*/ 140800 h 2547450"/>
                <a:gd name="connsiteX59" fmla="*/ 3803650 w 6363048"/>
                <a:gd name="connsiteY59" fmla="*/ 128100 h 2547450"/>
                <a:gd name="connsiteX60" fmla="*/ 4057650 w 6363048"/>
                <a:gd name="connsiteY60" fmla="*/ 121750 h 2547450"/>
                <a:gd name="connsiteX61" fmla="*/ 4387850 w 6363048"/>
                <a:gd name="connsiteY61" fmla="*/ 121750 h 2547450"/>
                <a:gd name="connsiteX62" fmla="*/ 4425950 w 6363048"/>
                <a:gd name="connsiteY62" fmla="*/ 128100 h 2547450"/>
                <a:gd name="connsiteX63" fmla="*/ 4514850 w 6363048"/>
                <a:gd name="connsiteY63" fmla="*/ 134450 h 2547450"/>
                <a:gd name="connsiteX64" fmla="*/ 4597400 w 6363048"/>
                <a:gd name="connsiteY64" fmla="*/ 147150 h 2547450"/>
                <a:gd name="connsiteX65" fmla="*/ 4648200 w 6363048"/>
                <a:gd name="connsiteY65" fmla="*/ 159850 h 2547450"/>
                <a:gd name="connsiteX66" fmla="*/ 4660900 w 6363048"/>
                <a:gd name="connsiteY66" fmla="*/ 178900 h 2547450"/>
                <a:gd name="connsiteX67" fmla="*/ 4679950 w 6363048"/>
                <a:gd name="connsiteY67" fmla="*/ 185250 h 2547450"/>
                <a:gd name="connsiteX68" fmla="*/ 4730750 w 6363048"/>
                <a:gd name="connsiteY68" fmla="*/ 204300 h 2547450"/>
                <a:gd name="connsiteX69" fmla="*/ 4749800 w 6363048"/>
                <a:gd name="connsiteY69" fmla="*/ 217000 h 2547450"/>
                <a:gd name="connsiteX70" fmla="*/ 4768850 w 6363048"/>
                <a:gd name="connsiteY70" fmla="*/ 223350 h 2547450"/>
                <a:gd name="connsiteX71" fmla="*/ 4826000 w 6363048"/>
                <a:gd name="connsiteY71" fmla="*/ 236050 h 2547450"/>
                <a:gd name="connsiteX72" fmla="*/ 5022850 w 6363048"/>
                <a:gd name="connsiteY72" fmla="*/ 229700 h 2547450"/>
                <a:gd name="connsiteX73" fmla="*/ 5181600 w 6363048"/>
                <a:gd name="connsiteY73" fmla="*/ 210650 h 2547450"/>
                <a:gd name="connsiteX74" fmla="*/ 5200650 w 6363048"/>
                <a:gd name="connsiteY74" fmla="*/ 197950 h 2547450"/>
                <a:gd name="connsiteX75" fmla="*/ 5327650 w 6363048"/>
                <a:gd name="connsiteY75" fmla="*/ 172550 h 2547450"/>
                <a:gd name="connsiteX76" fmla="*/ 5410200 w 6363048"/>
                <a:gd name="connsiteY76" fmla="*/ 153500 h 2547450"/>
                <a:gd name="connsiteX77" fmla="*/ 5473700 w 6363048"/>
                <a:gd name="connsiteY77" fmla="*/ 147150 h 2547450"/>
                <a:gd name="connsiteX78" fmla="*/ 5492750 w 6363048"/>
                <a:gd name="connsiteY78" fmla="*/ 140800 h 2547450"/>
                <a:gd name="connsiteX79" fmla="*/ 5626100 w 6363048"/>
                <a:gd name="connsiteY79" fmla="*/ 128100 h 2547450"/>
                <a:gd name="connsiteX80" fmla="*/ 5645150 w 6363048"/>
                <a:gd name="connsiteY80" fmla="*/ 115400 h 2547450"/>
                <a:gd name="connsiteX81" fmla="*/ 5670550 w 6363048"/>
                <a:gd name="connsiteY81" fmla="*/ 109050 h 2547450"/>
                <a:gd name="connsiteX82" fmla="*/ 5689600 w 6363048"/>
                <a:gd name="connsiteY82" fmla="*/ 102700 h 2547450"/>
                <a:gd name="connsiteX83" fmla="*/ 5880100 w 6363048"/>
                <a:gd name="connsiteY83" fmla="*/ 96350 h 2547450"/>
                <a:gd name="connsiteX84" fmla="*/ 5930900 w 6363048"/>
                <a:gd name="connsiteY84" fmla="*/ 83650 h 2547450"/>
                <a:gd name="connsiteX85" fmla="*/ 5949950 w 6363048"/>
                <a:gd name="connsiteY85" fmla="*/ 77300 h 2547450"/>
                <a:gd name="connsiteX86" fmla="*/ 5981700 w 6363048"/>
                <a:gd name="connsiteY86" fmla="*/ 70950 h 2547450"/>
                <a:gd name="connsiteX87" fmla="*/ 6057900 w 6363048"/>
                <a:gd name="connsiteY87" fmla="*/ 26500 h 2547450"/>
                <a:gd name="connsiteX88" fmla="*/ 6121400 w 6363048"/>
                <a:gd name="connsiteY88" fmla="*/ 20150 h 2547450"/>
                <a:gd name="connsiteX89" fmla="*/ 6140450 w 6363048"/>
                <a:gd name="connsiteY89" fmla="*/ 13800 h 2547450"/>
                <a:gd name="connsiteX90" fmla="*/ 6159500 w 6363048"/>
                <a:gd name="connsiteY90" fmla="*/ 1100 h 2547450"/>
                <a:gd name="connsiteX91" fmla="*/ 6178550 w 6363048"/>
                <a:gd name="connsiteY91" fmla="*/ 7450 h 2547450"/>
                <a:gd name="connsiteX92" fmla="*/ 6223000 w 6363048"/>
                <a:gd name="connsiteY92" fmla="*/ 13800 h 2547450"/>
                <a:gd name="connsiteX93" fmla="*/ 6242050 w 6363048"/>
                <a:gd name="connsiteY93" fmla="*/ 26500 h 2547450"/>
                <a:gd name="connsiteX94" fmla="*/ 6267450 w 6363048"/>
                <a:gd name="connsiteY94" fmla="*/ 83650 h 2547450"/>
                <a:gd name="connsiteX95" fmla="*/ 6286500 w 6363048"/>
                <a:gd name="connsiteY95" fmla="*/ 90000 h 2547450"/>
                <a:gd name="connsiteX96" fmla="*/ 6337300 w 6363048"/>
                <a:gd name="connsiteY96" fmla="*/ 102700 h 2547450"/>
                <a:gd name="connsiteX97" fmla="*/ 6350000 w 6363048"/>
                <a:gd name="connsiteY97" fmla="*/ 121750 h 2547450"/>
                <a:gd name="connsiteX98" fmla="*/ 6356350 w 6363048"/>
                <a:gd name="connsiteY98" fmla="*/ 153500 h 2547450"/>
                <a:gd name="connsiteX99" fmla="*/ 6362700 w 6363048"/>
                <a:gd name="connsiteY99" fmla="*/ 197950 h 2547450"/>
                <a:gd name="connsiteX0" fmla="*/ 0 w 6363048"/>
                <a:gd name="connsiteY0" fmla="*/ 2547450 h 2547450"/>
                <a:gd name="connsiteX1" fmla="*/ 50800 w 6363048"/>
                <a:gd name="connsiteY1" fmla="*/ 2198200 h 2547450"/>
                <a:gd name="connsiteX2" fmla="*/ 107950 w 6363048"/>
                <a:gd name="connsiteY2" fmla="*/ 1842600 h 2547450"/>
                <a:gd name="connsiteX3" fmla="*/ 114300 w 6363048"/>
                <a:gd name="connsiteY3" fmla="*/ 1817200 h 2547450"/>
                <a:gd name="connsiteX4" fmla="*/ 120650 w 6363048"/>
                <a:gd name="connsiteY4" fmla="*/ 1785450 h 2547450"/>
                <a:gd name="connsiteX5" fmla="*/ 127000 w 6363048"/>
                <a:gd name="connsiteY5" fmla="*/ 1766400 h 2547450"/>
                <a:gd name="connsiteX6" fmla="*/ 139700 w 6363048"/>
                <a:gd name="connsiteY6" fmla="*/ 1702900 h 2547450"/>
                <a:gd name="connsiteX7" fmla="*/ 158750 w 6363048"/>
                <a:gd name="connsiteY7" fmla="*/ 1645750 h 2547450"/>
                <a:gd name="connsiteX8" fmla="*/ 196850 w 6363048"/>
                <a:gd name="connsiteY8" fmla="*/ 1601300 h 2547450"/>
                <a:gd name="connsiteX9" fmla="*/ 215900 w 6363048"/>
                <a:gd name="connsiteY9" fmla="*/ 1569550 h 2547450"/>
                <a:gd name="connsiteX10" fmla="*/ 228600 w 6363048"/>
                <a:gd name="connsiteY10" fmla="*/ 1537800 h 2547450"/>
                <a:gd name="connsiteX11" fmla="*/ 273050 w 6363048"/>
                <a:gd name="connsiteY11" fmla="*/ 1493350 h 2547450"/>
                <a:gd name="connsiteX12" fmla="*/ 292100 w 6363048"/>
                <a:gd name="connsiteY12" fmla="*/ 1467950 h 2547450"/>
                <a:gd name="connsiteX13" fmla="*/ 311150 w 6363048"/>
                <a:gd name="connsiteY13" fmla="*/ 1423500 h 2547450"/>
                <a:gd name="connsiteX14" fmla="*/ 330200 w 6363048"/>
                <a:gd name="connsiteY14" fmla="*/ 1410800 h 2547450"/>
                <a:gd name="connsiteX15" fmla="*/ 361950 w 6363048"/>
                <a:gd name="connsiteY15" fmla="*/ 1353650 h 2547450"/>
                <a:gd name="connsiteX16" fmla="*/ 488950 w 6363048"/>
                <a:gd name="connsiteY16" fmla="*/ 1252050 h 2547450"/>
                <a:gd name="connsiteX17" fmla="*/ 584200 w 6363048"/>
                <a:gd name="connsiteY17" fmla="*/ 1220300 h 2547450"/>
                <a:gd name="connsiteX18" fmla="*/ 641350 w 6363048"/>
                <a:gd name="connsiteY18" fmla="*/ 1201250 h 2547450"/>
                <a:gd name="connsiteX19" fmla="*/ 704850 w 6363048"/>
                <a:gd name="connsiteY19" fmla="*/ 1163150 h 2547450"/>
                <a:gd name="connsiteX20" fmla="*/ 730250 w 6363048"/>
                <a:gd name="connsiteY20" fmla="*/ 1099650 h 2547450"/>
                <a:gd name="connsiteX21" fmla="*/ 749300 w 6363048"/>
                <a:gd name="connsiteY21" fmla="*/ 1093300 h 2547450"/>
                <a:gd name="connsiteX22" fmla="*/ 812800 w 6363048"/>
                <a:gd name="connsiteY22" fmla="*/ 1048850 h 2547450"/>
                <a:gd name="connsiteX23" fmla="*/ 831850 w 6363048"/>
                <a:gd name="connsiteY23" fmla="*/ 1029800 h 2547450"/>
                <a:gd name="connsiteX24" fmla="*/ 857250 w 6363048"/>
                <a:gd name="connsiteY24" fmla="*/ 1023450 h 2547450"/>
                <a:gd name="connsiteX25" fmla="*/ 889000 w 6363048"/>
                <a:gd name="connsiteY25" fmla="*/ 1004400 h 2547450"/>
                <a:gd name="connsiteX26" fmla="*/ 933450 w 6363048"/>
                <a:gd name="connsiteY26" fmla="*/ 979000 h 2547450"/>
                <a:gd name="connsiteX27" fmla="*/ 952500 w 6363048"/>
                <a:gd name="connsiteY27" fmla="*/ 953600 h 2547450"/>
                <a:gd name="connsiteX28" fmla="*/ 984250 w 6363048"/>
                <a:gd name="connsiteY28" fmla="*/ 934550 h 2547450"/>
                <a:gd name="connsiteX29" fmla="*/ 1003300 w 6363048"/>
                <a:gd name="connsiteY29" fmla="*/ 921850 h 2547450"/>
                <a:gd name="connsiteX30" fmla="*/ 1035050 w 6363048"/>
                <a:gd name="connsiteY30" fmla="*/ 883750 h 2547450"/>
                <a:gd name="connsiteX31" fmla="*/ 1054100 w 6363048"/>
                <a:gd name="connsiteY31" fmla="*/ 877400 h 2547450"/>
                <a:gd name="connsiteX32" fmla="*/ 1092200 w 6363048"/>
                <a:gd name="connsiteY32" fmla="*/ 839300 h 2547450"/>
                <a:gd name="connsiteX33" fmla="*/ 1117600 w 6363048"/>
                <a:gd name="connsiteY33" fmla="*/ 826600 h 2547450"/>
                <a:gd name="connsiteX34" fmla="*/ 1143000 w 6363048"/>
                <a:gd name="connsiteY34" fmla="*/ 801200 h 2547450"/>
                <a:gd name="connsiteX35" fmla="*/ 1200150 w 6363048"/>
                <a:gd name="connsiteY35" fmla="*/ 763100 h 2547450"/>
                <a:gd name="connsiteX36" fmla="*/ 1219200 w 6363048"/>
                <a:gd name="connsiteY36" fmla="*/ 756750 h 2547450"/>
                <a:gd name="connsiteX37" fmla="*/ 1250950 w 6363048"/>
                <a:gd name="connsiteY37" fmla="*/ 731350 h 2547450"/>
                <a:gd name="connsiteX38" fmla="*/ 1289050 w 6363048"/>
                <a:gd name="connsiteY38" fmla="*/ 725000 h 2547450"/>
                <a:gd name="connsiteX39" fmla="*/ 1333500 w 6363048"/>
                <a:gd name="connsiteY39" fmla="*/ 680550 h 2547450"/>
                <a:gd name="connsiteX40" fmla="*/ 1352550 w 6363048"/>
                <a:gd name="connsiteY40" fmla="*/ 661500 h 2547450"/>
                <a:gd name="connsiteX41" fmla="*/ 1726815 w 6363048"/>
                <a:gd name="connsiteY41" fmla="*/ 421764 h 2547450"/>
                <a:gd name="connsiteX42" fmla="*/ 1917700 w 6363048"/>
                <a:gd name="connsiteY42" fmla="*/ 324950 h 2547450"/>
                <a:gd name="connsiteX43" fmla="*/ 1949450 w 6363048"/>
                <a:gd name="connsiteY43" fmla="*/ 312250 h 2547450"/>
                <a:gd name="connsiteX44" fmla="*/ 2044700 w 6363048"/>
                <a:gd name="connsiteY44" fmla="*/ 286850 h 2547450"/>
                <a:gd name="connsiteX45" fmla="*/ 2108200 w 6363048"/>
                <a:gd name="connsiteY45" fmla="*/ 280500 h 2547450"/>
                <a:gd name="connsiteX46" fmla="*/ 2152650 w 6363048"/>
                <a:gd name="connsiteY46" fmla="*/ 274150 h 2547450"/>
                <a:gd name="connsiteX47" fmla="*/ 2400300 w 6363048"/>
                <a:gd name="connsiteY47" fmla="*/ 261450 h 2547450"/>
                <a:gd name="connsiteX48" fmla="*/ 2419350 w 6363048"/>
                <a:gd name="connsiteY48" fmla="*/ 255100 h 2547450"/>
                <a:gd name="connsiteX49" fmla="*/ 2482850 w 6363048"/>
                <a:gd name="connsiteY49" fmla="*/ 248750 h 2547450"/>
                <a:gd name="connsiteX50" fmla="*/ 2540000 w 6363048"/>
                <a:gd name="connsiteY50" fmla="*/ 229700 h 2547450"/>
                <a:gd name="connsiteX51" fmla="*/ 2679700 w 6363048"/>
                <a:gd name="connsiteY51" fmla="*/ 217000 h 2547450"/>
                <a:gd name="connsiteX52" fmla="*/ 2781300 w 6363048"/>
                <a:gd name="connsiteY52" fmla="*/ 204300 h 2547450"/>
                <a:gd name="connsiteX53" fmla="*/ 2863850 w 6363048"/>
                <a:gd name="connsiteY53" fmla="*/ 197950 h 2547450"/>
                <a:gd name="connsiteX54" fmla="*/ 3187700 w 6363048"/>
                <a:gd name="connsiteY54" fmla="*/ 185250 h 2547450"/>
                <a:gd name="connsiteX55" fmla="*/ 3263900 w 6363048"/>
                <a:gd name="connsiteY55" fmla="*/ 172550 h 2547450"/>
                <a:gd name="connsiteX56" fmla="*/ 3498850 w 6363048"/>
                <a:gd name="connsiteY56" fmla="*/ 159850 h 2547450"/>
                <a:gd name="connsiteX57" fmla="*/ 3733800 w 6363048"/>
                <a:gd name="connsiteY57" fmla="*/ 140800 h 2547450"/>
                <a:gd name="connsiteX58" fmla="*/ 3803650 w 6363048"/>
                <a:gd name="connsiteY58" fmla="*/ 128100 h 2547450"/>
                <a:gd name="connsiteX59" fmla="*/ 4057650 w 6363048"/>
                <a:gd name="connsiteY59" fmla="*/ 121750 h 2547450"/>
                <a:gd name="connsiteX60" fmla="*/ 4387850 w 6363048"/>
                <a:gd name="connsiteY60" fmla="*/ 121750 h 2547450"/>
                <a:gd name="connsiteX61" fmla="*/ 4425950 w 6363048"/>
                <a:gd name="connsiteY61" fmla="*/ 128100 h 2547450"/>
                <a:gd name="connsiteX62" fmla="*/ 4514850 w 6363048"/>
                <a:gd name="connsiteY62" fmla="*/ 134450 h 2547450"/>
                <a:gd name="connsiteX63" fmla="*/ 4597400 w 6363048"/>
                <a:gd name="connsiteY63" fmla="*/ 147150 h 2547450"/>
                <a:gd name="connsiteX64" fmla="*/ 4648200 w 6363048"/>
                <a:gd name="connsiteY64" fmla="*/ 159850 h 2547450"/>
                <a:gd name="connsiteX65" fmla="*/ 4660900 w 6363048"/>
                <a:gd name="connsiteY65" fmla="*/ 178900 h 2547450"/>
                <a:gd name="connsiteX66" fmla="*/ 4679950 w 6363048"/>
                <a:gd name="connsiteY66" fmla="*/ 185250 h 2547450"/>
                <a:gd name="connsiteX67" fmla="*/ 4730750 w 6363048"/>
                <a:gd name="connsiteY67" fmla="*/ 204300 h 2547450"/>
                <a:gd name="connsiteX68" fmla="*/ 4749800 w 6363048"/>
                <a:gd name="connsiteY68" fmla="*/ 217000 h 2547450"/>
                <a:gd name="connsiteX69" fmla="*/ 4768850 w 6363048"/>
                <a:gd name="connsiteY69" fmla="*/ 223350 h 2547450"/>
                <a:gd name="connsiteX70" fmla="*/ 4826000 w 6363048"/>
                <a:gd name="connsiteY70" fmla="*/ 236050 h 2547450"/>
                <a:gd name="connsiteX71" fmla="*/ 5022850 w 6363048"/>
                <a:gd name="connsiteY71" fmla="*/ 229700 h 2547450"/>
                <a:gd name="connsiteX72" fmla="*/ 5181600 w 6363048"/>
                <a:gd name="connsiteY72" fmla="*/ 210650 h 2547450"/>
                <a:gd name="connsiteX73" fmla="*/ 5200650 w 6363048"/>
                <a:gd name="connsiteY73" fmla="*/ 197950 h 2547450"/>
                <a:gd name="connsiteX74" fmla="*/ 5327650 w 6363048"/>
                <a:gd name="connsiteY74" fmla="*/ 172550 h 2547450"/>
                <a:gd name="connsiteX75" fmla="*/ 5410200 w 6363048"/>
                <a:gd name="connsiteY75" fmla="*/ 153500 h 2547450"/>
                <a:gd name="connsiteX76" fmla="*/ 5473700 w 6363048"/>
                <a:gd name="connsiteY76" fmla="*/ 147150 h 2547450"/>
                <a:gd name="connsiteX77" fmla="*/ 5492750 w 6363048"/>
                <a:gd name="connsiteY77" fmla="*/ 140800 h 2547450"/>
                <a:gd name="connsiteX78" fmla="*/ 5626100 w 6363048"/>
                <a:gd name="connsiteY78" fmla="*/ 128100 h 2547450"/>
                <a:gd name="connsiteX79" fmla="*/ 5645150 w 6363048"/>
                <a:gd name="connsiteY79" fmla="*/ 115400 h 2547450"/>
                <a:gd name="connsiteX80" fmla="*/ 5670550 w 6363048"/>
                <a:gd name="connsiteY80" fmla="*/ 109050 h 2547450"/>
                <a:gd name="connsiteX81" fmla="*/ 5689600 w 6363048"/>
                <a:gd name="connsiteY81" fmla="*/ 102700 h 2547450"/>
                <a:gd name="connsiteX82" fmla="*/ 5880100 w 6363048"/>
                <a:gd name="connsiteY82" fmla="*/ 96350 h 2547450"/>
                <a:gd name="connsiteX83" fmla="*/ 5930900 w 6363048"/>
                <a:gd name="connsiteY83" fmla="*/ 83650 h 2547450"/>
                <a:gd name="connsiteX84" fmla="*/ 5949950 w 6363048"/>
                <a:gd name="connsiteY84" fmla="*/ 77300 h 2547450"/>
                <a:gd name="connsiteX85" fmla="*/ 5981700 w 6363048"/>
                <a:gd name="connsiteY85" fmla="*/ 70950 h 2547450"/>
                <a:gd name="connsiteX86" fmla="*/ 6057900 w 6363048"/>
                <a:gd name="connsiteY86" fmla="*/ 26500 h 2547450"/>
                <a:gd name="connsiteX87" fmla="*/ 6121400 w 6363048"/>
                <a:gd name="connsiteY87" fmla="*/ 20150 h 2547450"/>
                <a:gd name="connsiteX88" fmla="*/ 6140450 w 6363048"/>
                <a:gd name="connsiteY88" fmla="*/ 13800 h 2547450"/>
                <a:gd name="connsiteX89" fmla="*/ 6159500 w 6363048"/>
                <a:gd name="connsiteY89" fmla="*/ 1100 h 2547450"/>
                <a:gd name="connsiteX90" fmla="*/ 6178550 w 6363048"/>
                <a:gd name="connsiteY90" fmla="*/ 7450 h 2547450"/>
                <a:gd name="connsiteX91" fmla="*/ 6223000 w 6363048"/>
                <a:gd name="connsiteY91" fmla="*/ 13800 h 2547450"/>
                <a:gd name="connsiteX92" fmla="*/ 6242050 w 6363048"/>
                <a:gd name="connsiteY92" fmla="*/ 26500 h 2547450"/>
                <a:gd name="connsiteX93" fmla="*/ 6267450 w 6363048"/>
                <a:gd name="connsiteY93" fmla="*/ 83650 h 2547450"/>
                <a:gd name="connsiteX94" fmla="*/ 6286500 w 6363048"/>
                <a:gd name="connsiteY94" fmla="*/ 90000 h 2547450"/>
                <a:gd name="connsiteX95" fmla="*/ 6337300 w 6363048"/>
                <a:gd name="connsiteY95" fmla="*/ 102700 h 2547450"/>
                <a:gd name="connsiteX96" fmla="*/ 6350000 w 6363048"/>
                <a:gd name="connsiteY96" fmla="*/ 121750 h 2547450"/>
                <a:gd name="connsiteX97" fmla="*/ 6356350 w 6363048"/>
                <a:gd name="connsiteY97" fmla="*/ 153500 h 2547450"/>
                <a:gd name="connsiteX98" fmla="*/ 6362700 w 6363048"/>
                <a:gd name="connsiteY98" fmla="*/ 197950 h 2547450"/>
                <a:gd name="connsiteX0" fmla="*/ 0 w 6363048"/>
                <a:gd name="connsiteY0" fmla="*/ 2547450 h 2547450"/>
                <a:gd name="connsiteX1" fmla="*/ 50800 w 6363048"/>
                <a:gd name="connsiteY1" fmla="*/ 2198200 h 2547450"/>
                <a:gd name="connsiteX2" fmla="*/ 107950 w 6363048"/>
                <a:gd name="connsiteY2" fmla="*/ 1842600 h 2547450"/>
                <a:gd name="connsiteX3" fmla="*/ 114300 w 6363048"/>
                <a:gd name="connsiteY3" fmla="*/ 1817200 h 2547450"/>
                <a:gd name="connsiteX4" fmla="*/ 120650 w 6363048"/>
                <a:gd name="connsiteY4" fmla="*/ 1785450 h 2547450"/>
                <a:gd name="connsiteX5" fmla="*/ 127000 w 6363048"/>
                <a:gd name="connsiteY5" fmla="*/ 1766400 h 2547450"/>
                <a:gd name="connsiteX6" fmla="*/ 139700 w 6363048"/>
                <a:gd name="connsiteY6" fmla="*/ 1702900 h 2547450"/>
                <a:gd name="connsiteX7" fmla="*/ 158750 w 6363048"/>
                <a:gd name="connsiteY7" fmla="*/ 1645750 h 2547450"/>
                <a:gd name="connsiteX8" fmla="*/ 196850 w 6363048"/>
                <a:gd name="connsiteY8" fmla="*/ 1601300 h 2547450"/>
                <a:gd name="connsiteX9" fmla="*/ 215900 w 6363048"/>
                <a:gd name="connsiteY9" fmla="*/ 1569550 h 2547450"/>
                <a:gd name="connsiteX10" fmla="*/ 228600 w 6363048"/>
                <a:gd name="connsiteY10" fmla="*/ 1537800 h 2547450"/>
                <a:gd name="connsiteX11" fmla="*/ 273050 w 6363048"/>
                <a:gd name="connsiteY11" fmla="*/ 1493350 h 2547450"/>
                <a:gd name="connsiteX12" fmla="*/ 292100 w 6363048"/>
                <a:gd name="connsiteY12" fmla="*/ 1467950 h 2547450"/>
                <a:gd name="connsiteX13" fmla="*/ 311150 w 6363048"/>
                <a:gd name="connsiteY13" fmla="*/ 1423500 h 2547450"/>
                <a:gd name="connsiteX14" fmla="*/ 330200 w 6363048"/>
                <a:gd name="connsiteY14" fmla="*/ 1410800 h 2547450"/>
                <a:gd name="connsiteX15" fmla="*/ 488950 w 6363048"/>
                <a:gd name="connsiteY15" fmla="*/ 1252050 h 2547450"/>
                <a:gd name="connsiteX16" fmla="*/ 584200 w 6363048"/>
                <a:gd name="connsiteY16" fmla="*/ 1220300 h 2547450"/>
                <a:gd name="connsiteX17" fmla="*/ 641350 w 6363048"/>
                <a:gd name="connsiteY17" fmla="*/ 1201250 h 2547450"/>
                <a:gd name="connsiteX18" fmla="*/ 704850 w 6363048"/>
                <a:gd name="connsiteY18" fmla="*/ 1163150 h 2547450"/>
                <a:gd name="connsiteX19" fmla="*/ 730250 w 6363048"/>
                <a:gd name="connsiteY19" fmla="*/ 1099650 h 2547450"/>
                <a:gd name="connsiteX20" fmla="*/ 749300 w 6363048"/>
                <a:gd name="connsiteY20" fmla="*/ 1093300 h 2547450"/>
                <a:gd name="connsiteX21" fmla="*/ 812800 w 6363048"/>
                <a:gd name="connsiteY21" fmla="*/ 1048850 h 2547450"/>
                <a:gd name="connsiteX22" fmla="*/ 831850 w 6363048"/>
                <a:gd name="connsiteY22" fmla="*/ 1029800 h 2547450"/>
                <a:gd name="connsiteX23" fmla="*/ 857250 w 6363048"/>
                <a:gd name="connsiteY23" fmla="*/ 1023450 h 2547450"/>
                <a:gd name="connsiteX24" fmla="*/ 889000 w 6363048"/>
                <a:gd name="connsiteY24" fmla="*/ 1004400 h 2547450"/>
                <a:gd name="connsiteX25" fmla="*/ 933450 w 6363048"/>
                <a:gd name="connsiteY25" fmla="*/ 979000 h 2547450"/>
                <a:gd name="connsiteX26" fmla="*/ 952500 w 6363048"/>
                <a:gd name="connsiteY26" fmla="*/ 953600 h 2547450"/>
                <a:gd name="connsiteX27" fmla="*/ 984250 w 6363048"/>
                <a:gd name="connsiteY27" fmla="*/ 934550 h 2547450"/>
                <a:gd name="connsiteX28" fmla="*/ 1003300 w 6363048"/>
                <a:gd name="connsiteY28" fmla="*/ 921850 h 2547450"/>
                <a:gd name="connsiteX29" fmla="*/ 1035050 w 6363048"/>
                <a:gd name="connsiteY29" fmla="*/ 883750 h 2547450"/>
                <a:gd name="connsiteX30" fmla="*/ 1054100 w 6363048"/>
                <a:gd name="connsiteY30" fmla="*/ 877400 h 2547450"/>
                <a:gd name="connsiteX31" fmla="*/ 1092200 w 6363048"/>
                <a:gd name="connsiteY31" fmla="*/ 839300 h 2547450"/>
                <a:gd name="connsiteX32" fmla="*/ 1117600 w 6363048"/>
                <a:gd name="connsiteY32" fmla="*/ 826600 h 2547450"/>
                <a:gd name="connsiteX33" fmla="*/ 1143000 w 6363048"/>
                <a:gd name="connsiteY33" fmla="*/ 801200 h 2547450"/>
                <a:gd name="connsiteX34" fmla="*/ 1200150 w 6363048"/>
                <a:gd name="connsiteY34" fmla="*/ 763100 h 2547450"/>
                <a:gd name="connsiteX35" fmla="*/ 1219200 w 6363048"/>
                <a:gd name="connsiteY35" fmla="*/ 756750 h 2547450"/>
                <a:gd name="connsiteX36" fmla="*/ 1250950 w 6363048"/>
                <a:gd name="connsiteY36" fmla="*/ 731350 h 2547450"/>
                <a:gd name="connsiteX37" fmla="*/ 1289050 w 6363048"/>
                <a:gd name="connsiteY37" fmla="*/ 725000 h 2547450"/>
                <a:gd name="connsiteX38" fmla="*/ 1333500 w 6363048"/>
                <a:gd name="connsiteY38" fmla="*/ 680550 h 2547450"/>
                <a:gd name="connsiteX39" fmla="*/ 1352550 w 6363048"/>
                <a:gd name="connsiteY39" fmla="*/ 661500 h 2547450"/>
                <a:gd name="connsiteX40" fmla="*/ 1726815 w 6363048"/>
                <a:gd name="connsiteY40" fmla="*/ 421764 h 2547450"/>
                <a:gd name="connsiteX41" fmla="*/ 1917700 w 6363048"/>
                <a:gd name="connsiteY41" fmla="*/ 324950 h 2547450"/>
                <a:gd name="connsiteX42" fmla="*/ 1949450 w 6363048"/>
                <a:gd name="connsiteY42" fmla="*/ 312250 h 2547450"/>
                <a:gd name="connsiteX43" fmla="*/ 2044700 w 6363048"/>
                <a:gd name="connsiteY43" fmla="*/ 286850 h 2547450"/>
                <a:gd name="connsiteX44" fmla="*/ 2108200 w 6363048"/>
                <a:gd name="connsiteY44" fmla="*/ 280500 h 2547450"/>
                <a:gd name="connsiteX45" fmla="*/ 2152650 w 6363048"/>
                <a:gd name="connsiteY45" fmla="*/ 274150 h 2547450"/>
                <a:gd name="connsiteX46" fmla="*/ 2400300 w 6363048"/>
                <a:gd name="connsiteY46" fmla="*/ 261450 h 2547450"/>
                <a:gd name="connsiteX47" fmla="*/ 2419350 w 6363048"/>
                <a:gd name="connsiteY47" fmla="*/ 255100 h 2547450"/>
                <a:gd name="connsiteX48" fmla="*/ 2482850 w 6363048"/>
                <a:gd name="connsiteY48" fmla="*/ 248750 h 2547450"/>
                <a:gd name="connsiteX49" fmla="*/ 2540000 w 6363048"/>
                <a:gd name="connsiteY49" fmla="*/ 229700 h 2547450"/>
                <a:gd name="connsiteX50" fmla="*/ 2679700 w 6363048"/>
                <a:gd name="connsiteY50" fmla="*/ 217000 h 2547450"/>
                <a:gd name="connsiteX51" fmla="*/ 2781300 w 6363048"/>
                <a:gd name="connsiteY51" fmla="*/ 204300 h 2547450"/>
                <a:gd name="connsiteX52" fmla="*/ 2863850 w 6363048"/>
                <a:gd name="connsiteY52" fmla="*/ 197950 h 2547450"/>
                <a:gd name="connsiteX53" fmla="*/ 3187700 w 6363048"/>
                <a:gd name="connsiteY53" fmla="*/ 185250 h 2547450"/>
                <a:gd name="connsiteX54" fmla="*/ 3263900 w 6363048"/>
                <a:gd name="connsiteY54" fmla="*/ 172550 h 2547450"/>
                <a:gd name="connsiteX55" fmla="*/ 3498850 w 6363048"/>
                <a:gd name="connsiteY55" fmla="*/ 159850 h 2547450"/>
                <a:gd name="connsiteX56" fmla="*/ 3733800 w 6363048"/>
                <a:gd name="connsiteY56" fmla="*/ 140800 h 2547450"/>
                <a:gd name="connsiteX57" fmla="*/ 3803650 w 6363048"/>
                <a:gd name="connsiteY57" fmla="*/ 128100 h 2547450"/>
                <a:gd name="connsiteX58" fmla="*/ 4057650 w 6363048"/>
                <a:gd name="connsiteY58" fmla="*/ 121750 h 2547450"/>
                <a:gd name="connsiteX59" fmla="*/ 4387850 w 6363048"/>
                <a:gd name="connsiteY59" fmla="*/ 121750 h 2547450"/>
                <a:gd name="connsiteX60" fmla="*/ 4425950 w 6363048"/>
                <a:gd name="connsiteY60" fmla="*/ 128100 h 2547450"/>
                <a:gd name="connsiteX61" fmla="*/ 4514850 w 6363048"/>
                <a:gd name="connsiteY61" fmla="*/ 134450 h 2547450"/>
                <a:gd name="connsiteX62" fmla="*/ 4597400 w 6363048"/>
                <a:gd name="connsiteY62" fmla="*/ 147150 h 2547450"/>
                <a:gd name="connsiteX63" fmla="*/ 4648200 w 6363048"/>
                <a:gd name="connsiteY63" fmla="*/ 159850 h 2547450"/>
                <a:gd name="connsiteX64" fmla="*/ 4660900 w 6363048"/>
                <a:gd name="connsiteY64" fmla="*/ 178900 h 2547450"/>
                <a:gd name="connsiteX65" fmla="*/ 4679950 w 6363048"/>
                <a:gd name="connsiteY65" fmla="*/ 185250 h 2547450"/>
                <a:gd name="connsiteX66" fmla="*/ 4730750 w 6363048"/>
                <a:gd name="connsiteY66" fmla="*/ 204300 h 2547450"/>
                <a:gd name="connsiteX67" fmla="*/ 4749800 w 6363048"/>
                <a:gd name="connsiteY67" fmla="*/ 217000 h 2547450"/>
                <a:gd name="connsiteX68" fmla="*/ 4768850 w 6363048"/>
                <a:gd name="connsiteY68" fmla="*/ 223350 h 2547450"/>
                <a:gd name="connsiteX69" fmla="*/ 4826000 w 6363048"/>
                <a:gd name="connsiteY69" fmla="*/ 236050 h 2547450"/>
                <a:gd name="connsiteX70" fmla="*/ 5022850 w 6363048"/>
                <a:gd name="connsiteY70" fmla="*/ 229700 h 2547450"/>
                <a:gd name="connsiteX71" fmla="*/ 5181600 w 6363048"/>
                <a:gd name="connsiteY71" fmla="*/ 210650 h 2547450"/>
                <a:gd name="connsiteX72" fmla="*/ 5200650 w 6363048"/>
                <a:gd name="connsiteY72" fmla="*/ 197950 h 2547450"/>
                <a:gd name="connsiteX73" fmla="*/ 5327650 w 6363048"/>
                <a:gd name="connsiteY73" fmla="*/ 172550 h 2547450"/>
                <a:gd name="connsiteX74" fmla="*/ 5410200 w 6363048"/>
                <a:gd name="connsiteY74" fmla="*/ 153500 h 2547450"/>
                <a:gd name="connsiteX75" fmla="*/ 5473700 w 6363048"/>
                <a:gd name="connsiteY75" fmla="*/ 147150 h 2547450"/>
                <a:gd name="connsiteX76" fmla="*/ 5492750 w 6363048"/>
                <a:gd name="connsiteY76" fmla="*/ 140800 h 2547450"/>
                <a:gd name="connsiteX77" fmla="*/ 5626100 w 6363048"/>
                <a:gd name="connsiteY77" fmla="*/ 128100 h 2547450"/>
                <a:gd name="connsiteX78" fmla="*/ 5645150 w 6363048"/>
                <a:gd name="connsiteY78" fmla="*/ 115400 h 2547450"/>
                <a:gd name="connsiteX79" fmla="*/ 5670550 w 6363048"/>
                <a:gd name="connsiteY79" fmla="*/ 109050 h 2547450"/>
                <a:gd name="connsiteX80" fmla="*/ 5689600 w 6363048"/>
                <a:gd name="connsiteY80" fmla="*/ 102700 h 2547450"/>
                <a:gd name="connsiteX81" fmla="*/ 5880100 w 6363048"/>
                <a:gd name="connsiteY81" fmla="*/ 96350 h 2547450"/>
                <a:gd name="connsiteX82" fmla="*/ 5930900 w 6363048"/>
                <a:gd name="connsiteY82" fmla="*/ 83650 h 2547450"/>
                <a:gd name="connsiteX83" fmla="*/ 5949950 w 6363048"/>
                <a:gd name="connsiteY83" fmla="*/ 77300 h 2547450"/>
                <a:gd name="connsiteX84" fmla="*/ 5981700 w 6363048"/>
                <a:gd name="connsiteY84" fmla="*/ 70950 h 2547450"/>
                <a:gd name="connsiteX85" fmla="*/ 6057900 w 6363048"/>
                <a:gd name="connsiteY85" fmla="*/ 26500 h 2547450"/>
                <a:gd name="connsiteX86" fmla="*/ 6121400 w 6363048"/>
                <a:gd name="connsiteY86" fmla="*/ 20150 h 2547450"/>
                <a:gd name="connsiteX87" fmla="*/ 6140450 w 6363048"/>
                <a:gd name="connsiteY87" fmla="*/ 13800 h 2547450"/>
                <a:gd name="connsiteX88" fmla="*/ 6159500 w 6363048"/>
                <a:gd name="connsiteY88" fmla="*/ 1100 h 2547450"/>
                <a:gd name="connsiteX89" fmla="*/ 6178550 w 6363048"/>
                <a:gd name="connsiteY89" fmla="*/ 7450 h 2547450"/>
                <a:gd name="connsiteX90" fmla="*/ 6223000 w 6363048"/>
                <a:gd name="connsiteY90" fmla="*/ 13800 h 2547450"/>
                <a:gd name="connsiteX91" fmla="*/ 6242050 w 6363048"/>
                <a:gd name="connsiteY91" fmla="*/ 26500 h 2547450"/>
                <a:gd name="connsiteX92" fmla="*/ 6267450 w 6363048"/>
                <a:gd name="connsiteY92" fmla="*/ 83650 h 2547450"/>
                <a:gd name="connsiteX93" fmla="*/ 6286500 w 6363048"/>
                <a:gd name="connsiteY93" fmla="*/ 90000 h 2547450"/>
                <a:gd name="connsiteX94" fmla="*/ 6337300 w 6363048"/>
                <a:gd name="connsiteY94" fmla="*/ 102700 h 2547450"/>
                <a:gd name="connsiteX95" fmla="*/ 6350000 w 6363048"/>
                <a:gd name="connsiteY95" fmla="*/ 121750 h 2547450"/>
                <a:gd name="connsiteX96" fmla="*/ 6356350 w 6363048"/>
                <a:gd name="connsiteY96" fmla="*/ 153500 h 2547450"/>
                <a:gd name="connsiteX97" fmla="*/ 6362700 w 6363048"/>
                <a:gd name="connsiteY97" fmla="*/ 197950 h 2547450"/>
                <a:gd name="connsiteX0" fmla="*/ 0 w 6363048"/>
                <a:gd name="connsiteY0" fmla="*/ 2547450 h 2547450"/>
                <a:gd name="connsiteX1" fmla="*/ 50800 w 6363048"/>
                <a:gd name="connsiteY1" fmla="*/ 2198200 h 2547450"/>
                <a:gd name="connsiteX2" fmla="*/ 107950 w 6363048"/>
                <a:gd name="connsiteY2" fmla="*/ 1842600 h 2547450"/>
                <a:gd name="connsiteX3" fmla="*/ 114300 w 6363048"/>
                <a:gd name="connsiteY3" fmla="*/ 1817200 h 2547450"/>
                <a:gd name="connsiteX4" fmla="*/ 120650 w 6363048"/>
                <a:gd name="connsiteY4" fmla="*/ 1785450 h 2547450"/>
                <a:gd name="connsiteX5" fmla="*/ 127000 w 6363048"/>
                <a:gd name="connsiteY5" fmla="*/ 1766400 h 2547450"/>
                <a:gd name="connsiteX6" fmla="*/ 139700 w 6363048"/>
                <a:gd name="connsiteY6" fmla="*/ 1702900 h 2547450"/>
                <a:gd name="connsiteX7" fmla="*/ 158750 w 6363048"/>
                <a:gd name="connsiteY7" fmla="*/ 1645750 h 2547450"/>
                <a:gd name="connsiteX8" fmla="*/ 196850 w 6363048"/>
                <a:gd name="connsiteY8" fmla="*/ 1601300 h 2547450"/>
                <a:gd name="connsiteX9" fmla="*/ 215900 w 6363048"/>
                <a:gd name="connsiteY9" fmla="*/ 1569550 h 2547450"/>
                <a:gd name="connsiteX10" fmla="*/ 228600 w 6363048"/>
                <a:gd name="connsiteY10" fmla="*/ 1537800 h 2547450"/>
                <a:gd name="connsiteX11" fmla="*/ 273050 w 6363048"/>
                <a:gd name="connsiteY11" fmla="*/ 1493350 h 2547450"/>
                <a:gd name="connsiteX12" fmla="*/ 292100 w 6363048"/>
                <a:gd name="connsiteY12" fmla="*/ 1467950 h 2547450"/>
                <a:gd name="connsiteX13" fmla="*/ 311150 w 6363048"/>
                <a:gd name="connsiteY13" fmla="*/ 1423500 h 2547450"/>
                <a:gd name="connsiteX14" fmla="*/ 330200 w 6363048"/>
                <a:gd name="connsiteY14" fmla="*/ 1410800 h 2547450"/>
                <a:gd name="connsiteX15" fmla="*/ 584200 w 6363048"/>
                <a:gd name="connsiteY15" fmla="*/ 1220300 h 2547450"/>
                <a:gd name="connsiteX16" fmla="*/ 641350 w 6363048"/>
                <a:gd name="connsiteY16" fmla="*/ 1201250 h 2547450"/>
                <a:gd name="connsiteX17" fmla="*/ 704850 w 6363048"/>
                <a:gd name="connsiteY17" fmla="*/ 1163150 h 2547450"/>
                <a:gd name="connsiteX18" fmla="*/ 730250 w 6363048"/>
                <a:gd name="connsiteY18" fmla="*/ 1099650 h 2547450"/>
                <a:gd name="connsiteX19" fmla="*/ 749300 w 6363048"/>
                <a:gd name="connsiteY19" fmla="*/ 1093300 h 2547450"/>
                <a:gd name="connsiteX20" fmla="*/ 812800 w 6363048"/>
                <a:gd name="connsiteY20" fmla="*/ 1048850 h 2547450"/>
                <a:gd name="connsiteX21" fmla="*/ 831850 w 6363048"/>
                <a:gd name="connsiteY21" fmla="*/ 1029800 h 2547450"/>
                <a:gd name="connsiteX22" fmla="*/ 857250 w 6363048"/>
                <a:gd name="connsiteY22" fmla="*/ 1023450 h 2547450"/>
                <a:gd name="connsiteX23" fmla="*/ 889000 w 6363048"/>
                <a:gd name="connsiteY23" fmla="*/ 1004400 h 2547450"/>
                <a:gd name="connsiteX24" fmla="*/ 933450 w 6363048"/>
                <a:gd name="connsiteY24" fmla="*/ 979000 h 2547450"/>
                <a:gd name="connsiteX25" fmla="*/ 952500 w 6363048"/>
                <a:gd name="connsiteY25" fmla="*/ 953600 h 2547450"/>
                <a:gd name="connsiteX26" fmla="*/ 984250 w 6363048"/>
                <a:gd name="connsiteY26" fmla="*/ 934550 h 2547450"/>
                <a:gd name="connsiteX27" fmla="*/ 1003300 w 6363048"/>
                <a:gd name="connsiteY27" fmla="*/ 921850 h 2547450"/>
                <a:gd name="connsiteX28" fmla="*/ 1035050 w 6363048"/>
                <a:gd name="connsiteY28" fmla="*/ 883750 h 2547450"/>
                <a:gd name="connsiteX29" fmla="*/ 1054100 w 6363048"/>
                <a:gd name="connsiteY29" fmla="*/ 877400 h 2547450"/>
                <a:gd name="connsiteX30" fmla="*/ 1092200 w 6363048"/>
                <a:gd name="connsiteY30" fmla="*/ 839300 h 2547450"/>
                <a:gd name="connsiteX31" fmla="*/ 1117600 w 6363048"/>
                <a:gd name="connsiteY31" fmla="*/ 826600 h 2547450"/>
                <a:gd name="connsiteX32" fmla="*/ 1143000 w 6363048"/>
                <a:gd name="connsiteY32" fmla="*/ 801200 h 2547450"/>
                <a:gd name="connsiteX33" fmla="*/ 1200150 w 6363048"/>
                <a:gd name="connsiteY33" fmla="*/ 763100 h 2547450"/>
                <a:gd name="connsiteX34" fmla="*/ 1219200 w 6363048"/>
                <a:gd name="connsiteY34" fmla="*/ 756750 h 2547450"/>
                <a:gd name="connsiteX35" fmla="*/ 1250950 w 6363048"/>
                <a:gd name="connsiteY35" fmla="*/ 731350 h 2547450"/>
                <a:gd name="connsiteX36" fmla="*/ 1289050 w 6363048"/>
                <a:gd name="connsiteY36" fmla="*/ 725000 h 2547450"/>
                <a:gd name="connsiteX37" fmla="*/ 1333500 w 6363048"/>
                <a:gd name="connsiteY37" fmla="*/ 680550 h 2547450"/>
                <a:gd name="connsiteX38" fmla="*/ 1352550 w 6363048"/>
                <a:gd name="connsiteY38" fmla="*/ 661500 h 2547450"/>
                <a:gd name="connsiteX39" fmla="*/ 1726815 w 6363048"/>
                <a:gd name="connsiteY39" fmla="*/ 421764 h 2547450"/>
                <a:gd name="connsiteX40" fmla="*/ 1917700 w 6363048"/>
                <a:gd name="connsiteY40" fmla="*/ 324950 h 2547450"/>
                <a:gd name="connsiteX41" fmla="*/ 1949450 w 6363048"/>
                <a:gd name="connsiteY41" fmla="*/ 312250 h 2547450"/>
                <a:gd name="connsiteX42" fmla="*/ 2044700 w 6363048"/>
                <a:gd name="connsiteY42" fmla="*/ 286850 h 2547450"/>
                <a:gd name="connsiteX43" fmla="*/ 2108200 w 6363048"/>
                <a:gd name="connsiteY43" fmla="*/ 280500 h 2547450"/>
                <a:gd name="connsiteX44" fmla="*/ 2152650 w 6363048"/>
                <a:gd name="connsiteY44" fmla="*/ 274150 h 2547450"/>
                <a:gd name="connsiteX45" fmla="*/ 2400300 w 6363048"/>
                <a:gd name="connsiteY45" fmla="*/ 261450 h 2547450"/>
                <a:gd name="connsiteX46" fmla="*/ 2419350 w 6363048"/>
                <a:gd name="connsiteY46" fmla="*/ 255100 h 2547450"/>
                <a:gd name="connsiteX47" fmla="*/ 2482850 w 6363048"/>
                <a:gd name="connsiteY47" fmla="*/ 248750 h 2547450"/>
                <a:gd name="connsiteX48" fmla="*/ 2540000 w 6363048"/>
                <a:gd name="connsiteY48" fmla="*/ 229700 h 2547450"/>
                <a:gd name="connsiteX49" fmla="*/ 2679700 w 6363048"/>
                <a:gd name="connsiteY49" fmla="*/ 217000 h 2547450"/>
                <a:gd name="connsiteX50" fmla="*/ 2781300 w 6363048"/>
                <a:gd name="connsiteY50" fmla="*/ 204300 h 2547450"/>
                <a:gd name="connsiteX51" fmla="*/ 2863850 w 6363048"/>
                <a:gd name="connsiteY51" fmla="*/ 197950 h 2547450"/>
                <a:gd name="connsiteX52" fmla="*/ 3187700 w 6363048"/>
                <a:gd name="connsiteY52" fmla="*/ 185250 h 2547450"/>
                <a:gd name="connsiteX53" fmla="*/ 3263900 w 6363048"/>
                <a:gd name="connsiteY53" fmla="*/ 172550 h 2547450"/>
                <a:gd name="connsiteX54" fmla="*/ 3498850 w 6363048"/>
                <a:gd name="connsiteY54" fmla="*/ 159850 h 2547450"/>
                <a:gd name="connsiteX55" fmla="*/ 3733800 w 6363048"/>
                <a:gd name="connsiteY55" fmla="*/ 140800 h 2547450"/>
                <a:gd name="connsiteX56" fmla="*/ 3803650 w 6363048"/>
                <a:gd name="connsiteY56" fmla="*/ 128100 h 2547450"/>
                <a:gd name="connsiteX57" fmla="*/ 4057650 w 6363048"/>
                <a:gd name="connsiteY57" fmla="*/ 121750 h 2547450"/>
                <a:gd name="connsiteX58" fmla="*/ 4387850 w 6363048"/>
                <a:gd name="connsiteY58" fmla="*/ 121750 h 2547450"/>
                <a:gd name="connsiteX59" fmla="*/ 4425950 w 6363048"/>
                <a:gd name="connsiteY59" fmla="*/ 128100 h 2547450"/>
                <a:gd name="connsiteX60" fmla="*/ 4514850 w 6363048"/>
                <a:gd name="connsiteY60" fmla="*/ 134450 h 2547450"/>
                <a:gd name="connsiteX61" fmla="*/ 4597400 w 6363048"/>
                <a:gd name="connsiteY61" fmla="*/ 147150 h 2547450"/>
                <a:gd name="connsiteX62" fmla="*/ 4648200 w 6363048"/>
                <a:gd name="connsiteY62" fmla="*/ 159850 h 2547450"/>
                <a:gd name="connsiteX63" fmla="*/ 4660900 w 6363048"/>
                <a:gd name="connsiteY63" fmla="*/ 178900 h 2547450"/>
                <a:gd name="connsiteX64" fmla="*/ 4679950 w 6363048"/>
                <a:gd name="connsiteY64" fmla="*/ 185250 h 2547450"/>
                <a:gd name="connsiteX65" fmla="*/ 4730750 w 6363048"/>
                <a:gd name="connsiteY65" fmla="*/ 204300 h 2547450"/>
                <a:gd name="connsiteX66" fmla="*/ 4749800 w 6363048"/>
                <a:gd name="connsiteY66" fmla="*/ 217000 h 2547450"/>
                <a:gd name="connsiteX67" fmla="*/ 4768850 w 6363048"/>
                <a:gd name="connsiteY67" fmla="*/ 223350 h 2547450"/>
                <a:gd name="connsiteX68" fmla="*/ 4826000 w 6363048"/>
                <a:gd name="connsiteY68" fmla="*/ 236050 h 2547450"/>
                <a:gd name="connsiteX69" fmla="*/ 5022850 w 6363048"/>
                <a:gd name="connsiteY69" fmla="*/ 229700 h 2547450"/>
                <a:gd name="connsiteX70" fmla="*/ 5181600 w 6363048"/>
                <a:gd name="connsiteY70" fmla="*/ 210650 h 2547450"/>
                <a:gd name="connsiteX71" fmla="*/ 5200650 w 6363048"/>
                <a:gd name="connsiteY71" fmla="*/ 197950 h 2547450"/>
                <a:gd name="connsiteX72" fmla="*/ 5327650 w 6363048"/>
                <a:gd name="connsiteY72" fmla="*/ 172550 h 2547450"/>
                <a:gd name="connsiteX73" fmla="*/ 5410200 w 6363048"/>
                <a:gd name="connsiteY73" fmla="*/ 153500 h 2547450"/>
                <a:gd name="connsiteX74" fmla="*/ 5473700 w 6363048"/>
                <a:gd name="connsiteY74" fmla="*/ 147150 h 2547450"/>
                <a:gd name="connsiteX75" fmla="*/ 5492750 w 6363048"/>
                <a:gd name="connsiteY75" fmla="*/ 140800 h 2547450"/>
                <a:gd name="connsiteX76" fmla="*/ 5626100 w 6363048"/>
                <a:gd name="connsiteY76" fmla="*/ 128100 h 2547450"/>
                <a:gd name="connsiteX77" fmla="*/ 5645150 w 6363048"/>
                <a:gd name="connsiteY77" fmla="*/ 115400 h 2547450"/>
                <a:gd name="connsiteX78" fmla="*/ 5670550 w 6363048"/>
                <a:gd name="connsiteY78" fmla="*/ 109050 h 2547450"/>
                <a:gd name="connsiteX79" fmla="*/ 5689600 w 6363048"/>
                <a:gd name="connsiteY79" fmla="*/ 102700 h 2547450"/>
                <a:gd name="connsiteX80" fmla="*/ 5880100 w 6363048"/>
                <a:gd name="connsiteY80" fmla="*/ 96350 h 2547450"/>
                <a:gd name="connsiteX81" fmla="*/ 5930900 w 6363048"/>
                <a:gd name="connsiteY81" fmla="*/ 83650 h 2547450"/>
                <a:gd name="connsiteX82" fmla="*/ 5949950 w 6363048"/>
                <a:gd name="connsiteY82" fmla="*/ 77300 h 2547450"/>
                <a:gd name="connsiteX83" fmla="*/ 5981700 w 6363048"/>
                <a:gd name="connsiteY83" fmla="*/ 70950 h 2547450"/>
                <a:gd name="connsiteX84" fmla="*/ 6057900 w 6363048"/>
                <a:gd name="connsiteY84" fmla="*/ 26500 h 2547450"/>
                <a:gd name="connsiteX85" fmla="*/ 6121400 w 6363048"/>
                <a:gd name="connsiteY85" fmla="*/ 20150 h 2547450"/>
                <a:gd name="connsiteX86" fmla="*/ 6140450 w 6363048"/>
                <a:gd name="connsiteY86" fmla="*/ 13800 h 2547450"/>
                <a:gd name="connsiteX87" fmla="*/ 6159500 w 6363048"/>
                <a:gd name="connsiteY87" fmla="*/ 1100 h 2547450"/>
                <a:gd name="connsiteX88" fmla="*/ 6178550 w 6363048"/>
                <a:gd name="connsiteY88" fmla="*/ 7450 h 2547450"/>
                <a:gd name="connsiteX89" fmla="*/ 6223000 w 6363048"/>
                <a:gd name="connsiteY89" fmla="*/ 13800 h 2547450"/>
                <a:gd name="connsiteX90" fmla="*/ 6242050 w 6363048"/>
                <a:gd name="connsiteY90" fmla="*/ 26500 h 2547450"/>
                <a:gd name="connsiteX91" fmla="*/ 6267450 w 6363048"/>
                <a:gd name="connsiteY91" fmla="*/ 83650 h 2547450"/>
                <a:gd name="connsiteX92" fmla="*/ 6286500 w 6363048"/>
                <a:gd name="connsiteY92" fmla="*/ 90000 h 2547450"/>
                <a:gd name="connsiteX93" fmla="*/ 6337300 w 6363048"/>
                <a:gd name="connsiteY93" fmla="*/ 102700 h 2547450"/>
                <a:gd name="connsiteX94" fmla="*/ 6350000 w 6363048"/>
                <a:gd name="connsiteY94" fmla="*/ 121750 h 2547450"/>
                <a:gd name="connsiteX95" fmla="*/ 6356350 w 6363048"/>
                <a:gd name="connsiteY95" fmla="*/ 153500 h 2547450"/>
                <a:gd name="connsiteX96" fmla="*/ 6362700 w 6363048"/>
                <a:gd name="connsiteY96" fmla="*/ 197950 h 2547450"/>
                <a:gd name="connsiteX0" fmla="*/ 0 w 6363048"/>
                <a:gd name="connsiteY0" fmla="*/ 2547450 h 2547450"/>
                <a:gd name="connsiteX1" fmla="*/ 50800 w 6363048"/>
                <a:gd name="connsiteY1" fmla="*/ 2198200 h 2547450"/>
                <a:gd name="connsiteX2" fmla="*/ 107950 w 6363048"/>
                <a:gd name="connsiteY2" fmla="*/ 1842600 h 2547450"/>
                <a:gd name="connsiteX3" fmla="*/ 114300 w 6363048"/>
                <a:gd name="connsiteY3" fmla="*/ 1817200 h 2547450"/>
                <a:gd name="connsiteX4" fmla="*/ 120650 w 6363048"/>
                <a:gd name="connsiteY4" fmla="*/ 1785450 h 2547450"/>
                <a:gd name="connsiteX5" fmla="*/ 127000 w 6363048"/>
                <a:gd name="connsiteY5" fmla="*/ 1766400 h 2547450"/>
                <a:gd name="connsiteX6" fmla="*/ 139700 w 6363048"/>
                <a:gd name="connsiteY6" fmla="*/ 1702900 h 2547450"/>
                <a:gd name="connsiteX7" fmla="*/ 158750 w 6363048"/>
                <a:gd name="connsiteY7" fmla="*/ 1645750 h 2547450"/>
                <a:gd name="connsiteX8" fmla="*/ 196850 w 6363048"/>
                <a:gd name="connsiteY8" fmla="*/ 1601300 h 2547450"/>
                <a:gd name="connsiteX9" fmla="*/ 215900 w 6363048"/>
                <a:gd name="connsiteY9" fmla="*/ 1569550 h 2547450"/>
                <a:gd name="connsiteX10" fmla="*/ 228600 w 6363048"/>
                <a:gd name="connsiteY10" fmla="*/ 1537800 h 2547450"/>
                <a:gd name="connsiteX11" fmla="*/ 273050 w 6363048"/>
                <a:gd name="connsiteY11" fmla="*/ 1493350 h 2547450"/>
                <a:gd name="connsiteX12" fmla="*/ 292100 w 6363048"/>
                <a:gd name="connsiteY12" fmla="*/ 1467950 h 2547450"/>
                <a:gd name="connsiteX13" fmla="*/ 311150 w 6363048"/>
                <a:gd name="connsiteY13" fmla="*/ 1423500 h 2547450"/>
                <a:gd name="connsiteX14" fmla="*/ 330200 w 6363048"/>
                <a:gd name="connsiteY14" fmla="*/ 1410800 h 2547450"/>
                <a:gd name="connsiteX15" fmla="*/ 584200 w 6363048"/>
                <a:gd name="connsiteY15" fmla="*/ 1220300 h 2547450"/>
                <a:gd name="connsiteX16" fmla="*/ 704850 w 6363048"/>
                <a:gd name="connsiteY16" fmla="*/ 1163150 h 2547450"/>
                <a:gd name="connsiteX17" fmla="*/ 730250 w 6363048"/>
                <a:gd name="connsiteY17" fmla="*/ 1099650 h 2547450"/>
                <a:gd name="connsiteX18" fmla="*/ 749300 w 6363048"/>
                <a:gd name="connsiteY18" fmla="*/ 1093300 h 2547450"/>
                <a:gd name="connsiteX19" fmla="*/ 812800 w 6363048"/>
                <a:gd name="connsiteY19" fmla="*/ 1048850 h 2547450"/>
                <a:gd name="connsiteX20" fmla="*/ 831850 w 6363048"/>
                <a:gd name="connsiteY20" fmla="*/ 1029800 h 2547450"/>
                <a:gd name="connsiteX21" fmla="*/ 857250 w 6363048"/>
                <a:gd name="connsiteY21" fmla="*/ 1023450 h 2547450"/>
                <a:gd name="connsiteX22" fmla="*/ 889000 w 6363048"/>
                <a:gd name="connsiteY22" fmla="*/ 1004400 h 2547450"/>
                <a:gd name="connsiteX23" fmla="*/ 933450 w 6363048"/>
                <a:gd name="connsiteY23" fmla="*/ 979000 h 2547450"/>
                <a:gd name="connsiteX24" fmla="*/ 952500 w 6363048"/>
                <a:gd name="connsiteY24" fmla="*/ 953600 h 2547450"/>
                <a:gd name="connsiteX25" fmla="*/ 984250 w 6363048"/>
                <a:gd name="connsiteY25" fmla="*/ 934550 h 2547450"/>
                <a:gd name="connsiteX26" fmla="*/ 1003300 w 6363048"/>
                <a:gd name="connsiteY26" fmla="*/ 921850 h 2547450"/>
                <a:gd name="connsiteX27" fmla="*/ 1035050 w 6363048"/>
                <a:gd name="connsiteY27" fmla="*/ 883750 h 2547450"/>
                <a:gd name="connsiteX28" fmla="*/ 1054100 w 6363048"/>
                <a:gd name="connsiteY28" fmla="*/ 877400 h 2547450"/>
                <a:gd name="connsiteX29" fmla="*/ 1092200 w 6363048"/>
                <a:gd name="connsiteY29" fmla="*/ 839300 h 2547450"/>
                <a:gd name="connsiteX30" fmla="*/ 1117600 w 6363048"/>
                <a:gd name="connsiteY30" fmla="*/ 826600 h 2547450"/>
                <a:gd name="connsiteX31" fmla="*/ 1143000 w 6363048"/>
                <a:gd name="connsiteY31" fmla="*/ 801200 h 2547450"/>
                <a:gd name="connsiteX32" fmla="*/ 1200150 w 6363048"/>
                <a:gd name="connsiteY32" fmla="*/ 763100 h 2547450"/>
                <a:gd name="connsiteX33" fmla="*/ 1219200 w 6363048"/>
                <a:gd name="connsiteY33" fmla="*/ 756750 h 2547450"/>
                <a:gd name="connsiteX34" fmla="*/ 1250950 w 6363048"/>
                <a:gd name="connsiteY34" fmla="*/ 731350 h 2547450"/>
                <a:gd name="connsiteX35" fmla="*/ 1289050 w 6363048"/>
                <a:gd name="connsiteY35" fmla="*/ 725000 h 2547450"/>
                <a:gd name="connsiteX36" fmla="*/ 1333500 w 6363048"/>
                <a:gd name="connsiteY36" fmla="*/ 680550 h 2547450"/>
                <a:gd name="connsiteX37" fmla="*/ 1352550 w 6363048"/>
                <a:gd name="connsiteY37" fmla="*/ 661500 h 2547450"/>
                <a:gd name="connsiteX38" fmla="*/ 1726815 w 6363048"/>
                <a:gd name="connsiteY38" fmla="*/ 421764 h 2547450"/>
                <a:gd name="connsiteX39" fmla="*/ 1917700 w 6363048"/>
                <a:gd name="connsiteY39" fmla="*/ 324950 h 2547450"/>
                <a:gd name="connsiteX40" fmla="*/ 1949450 w 6363048"/>
                <a:gd name="connsiteY40" fmla="*/ 312250 h 2547450"/>
                <a:gd name="connsiteX41" fmla="*/ 2044700 w 6363048"/>
                <a:gd name="connsiteY41" fmla="*/ 286850 h 2547450"/>
                <a:gd name="connsiteX42" fmla="*/ 2108200 w 6363048"/>
                <a:gd name="connsiteY42" fmla="*/ 280500 h 2547450"/>
                <a:gd name="connsiteX43" fmla="*/ 2152650 w 6363048"/>
                <a:gd name="connsiteY43" fmla="*/ 274150 h 2547450"/>
                <a:gd name="connsiteX44" fmla="*/ 2400300 w 6363048"/>
                <a:gd name="connsiteY44" fmla="*/ 261450 h 2547450"/>
                <a:gd name="connsiteX45" fmla="*/ 2419350 w 6363048"/>
                <a:gd name="connsiteY45" fmla="*/ 255100 h 2547450"/>
                <a:gd name="connsiteX46" fmla="*/ 2482850 w 6363048"/>
                <a:gd name="connsiteY46" fmla="*/ 248750 h 2547450"/>
                <a:gd name="connsiteX47" fmla="*/ 2540000 w 6363048"/>
                <a:gd name="connsiteY47" fmla="*/ 229700 h 2547450"/>
                <a:gd name="connsiteX48" fmla="*/ 2679700 w 6363048"/>
                <a:gd name="connsiteY48" fmla="*/ 217000 h 2547450"/>
                <a:gd name="connsiteX49" fmla="*/ 2781300 w 6363048"/>
                <a:gd name="connsiteY49" fmla="*/ 204300 h 2547450"/>
                <a:gd name="connsiteX50" fmla="*/ 2863850 w 6363048"/>
                <a:gd name="connsiteY50" fmla="*/ 197950 h 2547450"/>
                <a:gd name="connsiteX51" fmla="*/ 3187700 w 6363048"/>
                <a:gd name="connsiteY51" fmla="*/ 185250 h 2547450"/>
                <a:gd name="connsiteX52" fmla="*/ 3263900 w 6363048"/>
                <a:gd name="connsiteY52" fmla="*/ 172550 h 2547450"/>
                <a:gd name="connsiteX53" fmla="*/ 3498850 w 6363048"/>
                <a:gd name="connsiteY53" fmla="*/ 159850 h 2547450"/>
                <a:gd name="connsiteX54" fmla="*/ 3733800 w 6363048"/>
                <a:gd name="connsiteY54" fmla="*/ 140800 h 2547450"/>
                <a:gd name="connsiteX55" fmla="*/ 3803650 w 6363048"/>
                <a:gd name="connsiteY55" fmla="*/ 128100 h 2547450"/>
                <a:gd name="connsiteX56" fmla="*/ 4057650 w 6363048"/>
                <a:gd name="connsiteY56" fmla="*/ 121750 h 2547450"/>
                <a:gd name="connsiteX57" fmla="*/ 4387850 w 6363048"/>
                <a:gd name="connsiteY57" fmla="*/ 121750 h 2547450"/>
                <a:gd name="connsiteX58" fmla="*/ 4425950 w 6363048"/>
                <a:gd name="connsiteY58" fmla="*/ 128100 h 2547450"/>
                <a:gd name="connsiteX59" fmla="*/ 4514850 w 6363048"/>
                <a:gd name="connsiteY59" fmla="*/ 134450 h 2547450"/>
                <a:gd name="connsiteX60" fmla="*/ 4597400 w 6363048"/>
                <a:gd name="connsiteY60" fmla="*/ 147150 h 2547450"/>
                <a:gd name="connsiteX61" fmla="*/ 4648200 w 6363048"/>
                <a:gd name="connsiteY61" fmla="*/ 159850 h 2547450"/>
                <a:gd name="connsiteX62" fmla="*/ 4660900 w 6363048"/>
                <a:gd name="connsiteY62" fmla="*/ 178900 h 2547450"/>
                <a:gd name="connsiteX63" fmla="*/ 4679950 w 6363048"/>
                <a:gd name="connsiteY63" fmla="*/ 185250 h 2547450"/>
                <a:gd name="connsiteX64" fmla="*/ 4730750 w 6363048"/>
                <a:gd name="connsiteY64" fmla="*/ 204300 h 2547450"/>
                <a:gd name="connsiteX65" fmla="*/ 4749800 w 6363048"/>
                <a:gd name="connsiteY65" fmla="*/ 217000 h 2547450"/>
                <a:gd name="connsiteX66" fmla="*/ 4768850 w 6363048"/>
                <a:gd name="connsiteY66" fmla="*/ 223350 h 2547450"/>
                <a:gd name="connsiteX67" fmla="*/ 4826000 w 6363048"/>
                <a:gd name="connsiteY67" fmla="*/ 236050 h 2547450"/>
                <a:gd name="connsiteX68" fmla="*/ 5022850 w 6363048"/>
                <a:gd name="connsiteY68" fmla="*/ 229700 h 2547450"/>
                <a:gd name="connsiteX69" fmla="*/ 5181600 w 6363048"/>
                <a:gd name="connsiteY69" fmla="*/ 210650 h 2547450"/>
                <a:gd name="connsiteX70" fmla="*/ 5200650 w 6363048"/>
                <a:gd name="connsiteY70" fmla="*/ 197950 h 2547450"/>
                <a:gd name="connsiteX71" fmla="*/ 5327650 w 6363048"/>
                <a:gd name="connsiteY71" fmla="*/ 172550 h 2547450"/>
                <a:gd name="connsiteX72" fmla="*/ 5410200 w 6363048"/>
                <a:gd name="connsiteY72" fmla="*/ 153500 h 2547450"/>
                <a:gd name="connsiteX73" fmla="*/ 5473700 w 6363048"/>
                <a:gd name="connsiteY73" fmla="*/ 147150 h 2547450"/>
                <a:gd name="connsiteX74" fmla="*/ 5492750 w 6363048"/>
                <a:gd name="connsiteY74" fmla="*/ 140800 h 2547450"/>
                <a:gd name="connsiteX75" fmla="*/ 5626100 w 6363048"/>
                <a:gd name="connsiteY75" fmla="*/ 128100 h 2547450"/>
                <a:gd name="connsiteX76" fmla="*/ 5645150 w 6363048"/>
                <a:gd name="connsiteY76" fmla="*/ 115400 h 2547450"/>
                <a:gd name="connsiteX77" fmla="*/ 5670550 w 6363048"/>
                <a:gd name="connsiteY77" fmla="*/ 109050 h 2547450"/>
                <a:gd name="connsiteX78" fmla="*/ 5689600 w 6363048"/>
                <a:gd name="connsiteY78" fmla="*/ 102700 h 2547450"/>
                <a:gd name="connsiteX79" fmla="*/ 5880100 w 6363048"/>
                <a:gd name="connsiteY79" fmla="*/ 96350 h 2547450"/>
                <a:gd name="connsiteX80" fmla="*/ 5930900 w 6363048"/>
                <a:gd name="connsiteY80" fmla="*/ 83650 h 2547450"/>
                <a:gd name="connsiteX81" fmla="*/ 5949950 w 6363048"/>
                <a:gd name="connsiteY81" fmla="*/ 77300 h 2547450"/>
                <a:gd name="connsiteX82" fmla="*/ 5981700 w 6363048"/>
                <a:gd name="connsiteY82" fmla="*/ 70950 h 2547450"/>
                <a:gd name="connsiteX83" fmla="*/ 6057900 w 6363048"/>
                <a:gd name="connsiteY83" fmla="*/ 26500 h 2547450"/>
                <a:gd name="connsiteX84" fmla="*/ 6121400 w 6363048"/>
                <a:gd name="connsiteY84" fmla="*/ 20150 h 2547450"/>
                <a:gd name="connsiteX85" fmla="*/ 6140450 w 6363048"/>
                <a:gd name="connsiteY85" fmla="*/ 13800 h 2547450"/>
                <a:gd name="connsiteX86" fmla="*/ 6159500 w 6363048"/>
                <a:gd name="connsiteY86" fmla="*/ 1100 h 2547450"/>
                <a:gd name="connsiteX87" fmla="*/ 6178550 w 6363048"/>
                <a:gd name="connsiteY87" fmla="*/ 7450 h 2547450"/>
                <a:gd name="connsiteX88" fmla="*/ 6223000 w 6363048"/>
                <a:gd name="connsiteY88" fmla="*/ 13800 h 2547450"/>
                <a:gd name="connsiteX89" fmla="*/ 6242050 w 6363048"/>
                <a:gd name="connsiteY89" fmla="*/ 26500 h 2547450"/>
                <a:gd name="connsiteX90" fmla="*/ 6267450 w 6363048"/>
                <a:gd name="connsiteY90" fmla="*/ 83650 h 2547450"/>
                <a:gd name="connsiteX91" fmla="*/ 6286500 w 6363048"/>
                <a:gd name="connsiteY91" fmla="*/ 90000 h 2547450"/>
                <a:gd name="connsiteX92" fmla="*/ 6337300 w 6363048"/>
                <a:gd name="connsiteY92" fmla="*/ 102700 h 2547450"/>
                <a:gd name="connsiteX93" fmla="*/ 6350000 w 6363048"/>
                <a:gd name="connsiteY93" fmla="*/ 121750 h 2547450"/>
                <a:gd name="connsiteX94" fmla="*/ 6356350 w 6363048"/>
                <a:gd name="connsiteY94" fmla="*/ 153500 h 2547450"/>
                <a:gd name="connsiteX95" fmla="*/ 6362700 w 6363048"/>
                <a:gd name="connsiteY95" fmla="*/ 197950 h 2547450"/>
                <a:gd name="connsiteX0" fmla="*/ 0 w 6363048"/>
                <a:gd name="connsiteY0" fmla="*/ 2547450 h 2547450"/>
                <a:gd name="connsiteX1" fmla="*/ 50800 w 6363048"/>
                <a:gd name="connsiteY1" fmla="*/ 2198200 h 2547450"/>
                <a:gd name="connsiteX2" fmla="*/ 107950 w 6363048"/>
                <a:gd name="connsiteY2" fmla="*/ 1842600 h 2547450"/>
                <a:gd name="connsiteX3" fmla="*/ 114300 w 6363048"/>
                <a:gd name="connsiteY3" fmla="*/ 1817200 h 2547450"/>
                <a:gd name="connsiteX4" fmla="*/ 120650 w 6363048"/>
                <a:gd name="connsiteY4" fmla="*/ 1785450 h 2547450"/>
                <a:gd name="connsiteX5" fmla="*/ 127000 w 6363048"/>
                <a:gd name="connsiteY5" fmla="*/ 1766400 h 2547450"/>
                <a:gd name="connsiteX6" fmla="*/ 139700 w 6363048"/>
                <a:gd name="connsiteY6" fmla="*/ 1702900 h 2547450"/>
                <a:gd name="connsiteX7" fmla="*/ 158750 w 6363048"/>
                <a:gd name="connsiteY7" fmla="*/ 1645750 h 2547450"/>
                <a:gd name="connsiteX8" fmla="*/ 196850 w 6363048"/>
                <a:gd name="connsiteY8" fmla="*/ 1601300 h 2547450"/>
                <a:gd name="connsiteX9" fmla="*/ 215900 w 6363048"/>
                <a:gd name="connsiteY9" fmla="*/ 1569550 h 2547450"/>
                <a:gd name="connsiteX10" fmla="*/ 228600 w 6363048"/>
                <a:gd name="connsiteY10" fmla="*/ 1537800 h 2547450"/>
                <a:gd name="connsiteX11" fmla="*/ 273050 w 6363048"/>
                <a:gd name="connsiteY11" fmla="*/ 1493350 h 2547450"/>
                <a:gd name="connsiteX12" fmla="*/ 292100 w 6363048"/>
                <a:gd name="connsiteY12" fmla="*/ 1467950 h 2547450"/>
                <a:gd name="connsiteX13" fmla="*/ 311150 w 6363048"/>
                <a:gd name="connsiteY13" fmla="*/ 1423500 h 2547450"/>
                <a:gd name="connsiteX14" fmla="*/ 330200 w 6363048"/>
                <a:gd name="connsiteY14" fmla="*/ 1410800 h 2547450"/>
                <a:gd name="connsiteX15" fmla="*/ 704850 w 6363048"/>
                <a:gd name="connsiteY15" fmla="*/ 1163150 h 2547450"/>
                <a:gd name="connsiteX16" fmla="*/ 730250 w 6363048"/>
                <a:gd name="connsiteY16" fmla="*/ 1099650 h 2547450"/>
                <a:gd name="connsiteX17" fmla="*/ 749300 w 6363048"/>
                <a:gd name="connsiteY17" fmla="*/ 1093300 h 2547450"/>
                <a:gd name="connsiteX18" fmla="*/ 812800 w 6363048"/>
                <a:gd name="connsiteY18" fmla="*/ 1048850 h 2547450"/>
                <a:gd name="connsiteX19" fmla="*/ 831850 w 6363048"/>
                <a:gd name="connsiteY19" fmla="*/ 1029800 h 2547450"/>
                <a:gd name="connsiteX20" fmla="*/ 857250 w 6363048"/>
                <a:gd name="connsiteY20" fmla="*/ 1023450 h 2547450"/>
                <a:gd name="connsiteX21" fmla="*/ 889000 w 6363048"/>
                <a:gd name="connsiteY21" fmla="*/ 1004400 h 2547450"/>
                <a:gd name="connsiteX22" fmla="*/ 933450 w 6363048"/>
                <a:gd name="connsiteY22" fmla="*/ 979000 h 2547450"/>
                <a:gd name="connsiteX23" fmla="*/ 952500 w 6363048"/>
                <a:gd name="connsiteY23" fmla="*/ 953600 h 2547450"/>
                <a:gd name="connsiteX24" fmla="*/ 984250 w 6363048"/>
                <a:gd name="connsiteY24" fmla="*/ 934550 h 2547450"/>
                <a:gd name="connsiteX25" fmla="*/ 1003300 w 6363048"/>
                <a:gd name="connsiteY25" fmla="*/ 921850 h 2547450"/>
                <a:gd name="connsiteX26" fmla="*/ 1035050 w 6363048"/>
                <a:gd name="connsiteY26" fmla="*/ 883750 h 2547450"/>
                <a:gd name="connsiteX27" fmla="*/ 1054100 w 6363048"/>
                <a:gd name="connsiteY27" fmla="*/ 877400 h 2547450"/>
                <a:gd name="connsiteX28" fmla="*/ 1092200 w 6363048"/>
                <a:gd name="connsiteY28" fmla="*/ 839300 h 2547450"/>
                <a:gd name="connsiteX29" fmla="*/ 1117600 w 6363048"/>
                <a:gd name="connsiteY29" fmla="*/ 826600 h 2547450"/>
                <a:gd name="connsiteX30" fmla="*/ 1143000 w 6363048"/>
                <a:gd name="connsiteY30" fmla="*/ 801200 h 2547450"/>
                <a:gd name="connsiteX31" fmla="*/ 1200150 w 6363048"/>
                <a:gd name="connsiteY31" fmla="*/ 763100 h 2547450"/>
                <a:gd name="connsiteX32" fmla="*/ 1219200 w 6363048"/>
                <a:gd name="connsiteY32" fmla="*/ 756750 h 2547450"/>
                <a:gd name="connsiteX33" fmla="*/ 1250950 w 6363048"/>
                <a:gd name="connsiteY33" fmla="*/ 731350 h 2547450"/>
                <a:gd name="connsiteX34" fmla="*/ 1289050 w 6363048"/>
                <a:gd name="connsiteY34" fmla="*/ 725000 h 2547450"/>
                <a:gd name="connsiteX35" fmla="*/ 1333500 w 6363048"/>
                <a:gd name="connsiteY35" fmla="*/ 680550 h 2547450"/>
                <a:gd name="connsiteX36" fmla="*/ 1352550 w 6363048"/>
                <a:gd name="connsiteY36" fmla="*/ 661500 h 2547450"/>
                <a:gd name="connsiteX37" fmla="*/ 1726815 w 6363048"/>
                <a:gd name="connsiteY37" fmla="*/ 421764 h 2547450"/>
                <a:gd name="connsiteX38" fmla="*/ 1917700 w 6363048"/>
                <a:gd name="connsiteY38" fmla="*/ 324950 h 2547450"/>
                <a:gd name="connsiteX39" fmla="*/ 1949450 w 6363048"/>
                <a:gd name="connsiteY39" fmla="*/ 312250 h 2547450"/>
                <a:gd name="connsiteX40" fmla="*/ 2044700 w 6363048"/>
                <a:gd name="connsiteY40" fmla="*/ 286850 h 2547450"/>
                <a:gd name="connsiteX41" fmla="*/ 2108200 w 6363048"/>
                <a:gd name="connsiteY41" fmla="*/ 280500 h 2547450"/>
                <a:gd name="connsiteX42" fmla="*/ 2152650 w 6363048"/>
                <a:gd name="connsiteY42" fmla="*/ 274150 h 2547450"/>
                <a:gd name="connsiteX43" fmla="*/ 2400300 w 6363048"/>
                <a:gd name="connsiteY43" fmla="*/ 261450 h 2547450"/>
                <a:gd name="connsiteX44" fmla="*/ 2419350 w 6363048"/>
                <a:gd name="connsiteY44" fmla="*/ 255100 h 2547450"/>
                <a:gd name="connsiteX45" fmla="*/ 2482850 w 6363048"/>
                <a:gd name="connsiteY45" fmla="*/ 248750 h 2547450"/>
                <a:gd name="connsiteX46" fmla="*/ 2540000 w 6363048"/>
                <a:gd name="connsiteY46" fmla="*/ 229700 h 2547450"/>
                <a:gd name="connsiteX47" fmla="*/ 2679700 w 6363048"/>
                <a:gd name="connsiteY47" fmla="*/ 217000 h 2547450"/>
                <a:gd name="connsiteX48" fmla="*/ 2781300 w 6363048"/>
                <a:gd name="connsiteY48" fmla="*/ 204300 h 2547450"/>
                <a:gd name="connsiteX49" fmla="*/ 2863850 w 6363048"/>
                <a:gd name="connsiteY49" fmla="*/ 197950 h 2547450"/>
                <a:gd name="connsiteX50" fmla="*/ 3187700 w 6363048"/>
                <a:gd name="connsiteY50" fmla="*/ 185250 h 2547450"/>
                <a:gd name="connsiteX51" fmla="*/ 3263900 w 6363048"/>
                <a:gd name="connsiteY51" fmla="*/ 172550 h 2547450"/>
                <a:gd name="connsiteX52" fmla="*/ 3498850 w 6363048"/>
                <a:gd name="connsiteY52" fmla="*/ 159850 h 2547450"/>
                <a:gd name="connsiteX53" fmla="*/ 3733800 w 6363048"/>
                <a:gd name="connsiteY53" fmla="*/ 140800 h 2547450"/>
                <a:gd name="connsiteX54" fmla="*/ 3803650 w 6363048"/>
                <a:gd name="connsiteY54" fmla="*/ 128100 h 2547450"/>
                <a:gd name="connsiteX55" fmla="*/ 4057650 w 6363048"/>
                <a:gd name="connsiteY55" fmla="*/ 121750 h 2547450"/>
                <a:gd name="connsiteX56" fmla="*/ 4387850 w 6363048"/>
                <a:gd name="connsiteY56" fmla="*/ 121750 h 2547450"/>
                <a:gd name="connsiteX57" fmla="*/ 4425950 w 6363048"/>
                <a:gd name="connsiteY57" fmla="*/ 128100 h 2547450"/>
                <a:gd name="connsiteX58" fmla="*/ 4514850 w 6363048"/>
                <a:gd name="connsiteY58" fmla="*/ 134450 h 2547450"/>
                <a:gd name="connsiteX59" fmla="*/ 4597400 w 6363048"/>
                <a:gd name="connsiteY59" fmla="*/ 147150 h 2547450"/>
                <a:gd name="connsiteX60" fmla="*/ 4648200 w 6363048"/>
                <a:gd name="connsiteY60" fmla="*/ 159850 h 2547450"/>
                <a:gd name="connsiteX61" fmla="*/ 4660900 w 6363048"/>
                <a:gd name="connsiteY61" fmla="*/ 178900 h 2547450"/>
                <a:gd name="connsiteX62" fmla="*/ 4679950 w 6363048"/>
                <a:gd name="connsiteY62" fmla="*/ 185250 h 2547450"/>
                <a:gd name="connsiteX63" fmla="*/ 4730750 w 6363048"/>
                <a:gd name="connsiteY63" fmla="*/ 204300 h 2547450"/>
                <a:gd name="connsiteX64" fmla="*/ 4749800 w 6363048"/>
                <a:gd name="connsiteY64" fmla="*/ 217000 h 2547450"/>
                <a:gd name="connsiteX65" fmla="*/ 4768850 w 6363048"/>
                <a:gd name="connsiteY65" fmla="*/ 223350 h 2547450"/>
                <a:gd name="connsiteX66" fmla="*/ 4826000 w 6363048"/>
                <a:gd name="connsiteY66" fmla="*/ 236050 h 2547450"/>
                <a:gd name="connsiteX67" fmla="*/ 5022850 w 6363048"/>
                <a:gd name="connsiteY67" fmla="*/ 229700 h 2547450"/>
                <a:gd name="connsiteX68" fmla="*/ 5181600 w 6363048"/>
                <a:gd name="connsiteY68" fmla="*/ 210650 h 2547450"/>
                <a:gd name="connsiteX69" fmla="*/ 5200650 w 6363048"/>
                <a:gd name="connsiteY69" fmla="*/ 197950 h 2547450"/>
                <a:gd name="connsiteX70" fmla="*/ 5327650 w 6363048"/>
                <a:gd name="connsiteY70" fmla="*/ 172550 h 2547450"/>
                <a:gd name="connsiteX71" fmla="*/ 5410200 w 6363048"/>
                <a:gd name="connsiteY71" fmla="*/ 153500 h 2547450"/>
                <a:gd name="connsiteX72" fmla="*/ 5473700 w 6363048"/>
                <a:gd name="connsiteY72" fmla="*/ 147150 h 2547450"/>
                <a:gd name="connsiteX73" fmla="*/ 5492750 w 6363048"/>
                <a:gd name="connsiteY73" fmla="*/ 140800 h 2547450"/>
                <a:gd name="connsiteX74" fmla="*/ 5626100 w 6363048"/>
                <a:gd name="connsiteY74" fmla="*/ 128100 h 2547450"/>
                <a:gd name="connsiteX75" fmla="*/ 5645150 w 6363048"/>
                <a:gd name="connsiteY75" fmla="*/ 115400 h 2547450"/>
                <a:gd name="connsiteX76" fmla="*/ 5670550 w 6363048"/>
                <a:gd name="connsiteY76" fmla="*/ 109050 h 2547450"/>
                <a:gd name="connsiteX77" fmla="*/ 5689600 w 6363048"/>
                <a:gd name="connsiteY77" fmla="*/ 102700 h 2547450"/>
                <a:gd name="connsiteX78" fmla="*/ 5880100 w 6363048"/>
                <a:gd name="connsiteY78" fmla="*/ 96350 h 2547450"/>
                <a:gd name="connsiteX79" fmla="*/ 5930900 w 6363048"/>
                <a:gd name="connsiteY79" fmla="*/ 83650 h 2547450"/>
                <a:gd name="connsiteX80" fmla="*/ 5949950 w 6363048"/>
                <a:gd name="connsiteY80" fmla="*/ 77300 h 2547450"/>
                <a:gd name="connsiteX81" fmla="*/ 5981700 w 6363048"/>
                <a:gd name="connsiteY81" fmla="*/ 70950 h 2547450"/>
                <a:gd name="connsiteX82" fmla="*/ 6057900 w 6363048"/>
                <a:gd name="connsiteY82" fmla="*/ 26500 h 2547450"/>
                <a:gd name="connsiteX83" fmla="*/ 6121400 w 6363048"/>
                <a:gd name="connsiteY83" fmla="*/ 20150 h 2547450"/>
                <a:gd name="connsiteX84" fmla="*/ 6140450 w 6363048"/>
                <a:gd name="connsiteY84" fmla="*/ 13800 h 2547450"/>
                <a:gd name="connsiteX85" fmla="*/ 6159500 w 6363048"/>
                <a:gd name="connsiteY85" fmla="*/ 1100 h 2547450"/>
                <a:gd name="connsiteX86" fmla="*/ 6178550 w 6363048"/>
                <a:gd name="connsiteY86" fmla="*/ 7450 h 2547450"/>
                <a:gd name="connsiteX87" fmla="*/ 6223000 w 6363048"/>
                <a:gd name="connsiteY87" fmla="*/ 13800 h 2547450"/>
                <a:gd name="connsiteX88" fmla="*/ 6242050 w 6363048"/>
                <a:gd name="connsiteY88" fmla="*/ 26500 h 2547450"/>
                <a:gd name="connsiteX89" fmla="*/ 6267450 w 6363048"/>
                <a:gd name="connsiteY89" fmla="*/ 83650 h 2547450"/>
                <a:gd name="connsiteX90" fmla="*/ 6286500 w 6363048"/>
                <a:gd name="connsiteY90" fmla="*/ 90000 h 2547450"/>
                <a:gd name="connsiteX91" fmla="*/ 6337300 w 6363048"/>
                <a:gd name="connsiteY91" fmla="*/ 102700 h 2547450"/>
                <a:gd name="connsiteX92" fmla="*/ 6350000 w 6363048"/>
                <a:gd name="connsiteY92" fmla="*/ 121750 h 2547450"/>
                <a:gd name="connsiteX93" fmla="*/ 6356350 w 6363048"/>
                <a:gd name="connsiteY93" fmla="*/ 153500 h 2547450"/>
                <a:gd name="connsiteX94" fmla="*/ 6362700 w 6363048"/>
                <a:gd name="connsiteY94" fmla="*/ 197950 h 2547450"/>
                <a:gd name="connsiteX0" fmla="*/ 0 w 6363048"/>
                <a:gd name="connsiteY0" fmla="*/ 2547450 h 2547450"/>
                <a:gd name="connsiteX1" fmla="*/ 50800 w 6363048"/>
                <a:gd name="connsiteY1" fmla="*/ 2198200 h 2547450"/>
                <a:gd name="connsiteX2" fmla="*/ 107950 w 6363048"/>
                <a:gd name="connsiteY2" fmla="*/ 1842600 h 2547450"/>
                <a:gd name="connsiteX3" fmla="*/ 114300 w 6363048"/>
                <a:gd name="connsiteY3" fmla="*/ 1817200 h 2547450"/>
                <a:gd name="connsiteX4" fmla="*/ 120650 w 6363048"/>
                <a:gd name="connsiteY4" fmla="*/ 1785450 h 2547450"/>
                <a:gd name="connsiteX5" fmla="*/ 127000 w 6363048"/>
                <a:gd name="connsiteY5" fmla="*/ 1766400 h 2547450"/>
                <a:gd name="connsiteX6" fmla="*/ 139700 w 6363048"/>
                <a:gd name="connsiteY6" fmla="*/ 1702900 h 2547450"/>
                <a:gd name="connsiteX7" fmla="*/ 158750 w 6363048"/>
                <a:gd name="connsiteY7" fmla="*/ 1645750 h 2547450"/>
                <a:gd name="connsiteX8" fmla="*/ 196850 w 6363048"/>
                <a:gd name="connsiteY8" fmla="*/ 1601300 h 2547450"/>
                <a:gd name="connsiteX9" fmla="*/ 215900 w 6363048"/>
                <a:gd name="connsiteY9" fmla="*/ 1569550 h 2547450"/>
                <a:gd name="connsiteX10" fmla="*/ 228600 w 6363048"/>
                <a:gd name="connsiteY10" fmla="*/ 1537800 h 2547450"/>
                <a:gd name="connsiteX11" fmla="*/ 273050 w 6363048"/>
                <a:gd name="connsiteY11" fmla="*/ 1493350 h 2547450"/>
                <a:gd name="connsiteX12" fmla="*/ 292100 w 6363048"/>
                <a:gd name="connsiteY12" fmla="*/ 1467950 h 2547450"/>
                <a:gd name="connsiteX13" fmla="*/ 311150 w 6363048"/>
                <a:gd name="connsiteY13" fmla="*/ 1423500 h 2547450"/>
                <a:gd name="connsiteX14" fmla="*/ 330200 w 6363048"/>
                <a:gd name="connsiteY14" fmla="*/ 1410800 h 2547450"/>
                <a:gd name="connsiteX15" fmla="*/ 730250 w 6363048"/>
                <a:gd name="connsiteY15" fmla="*/ 1099650 h 2547450"/>
                <a:gd name="connsiteX16" fmla="*/ 749300 w 6363048"/>
                <a:gd name="connsiteY16" fmla="*/ 1093300 h 2547450"/>
                <a:gd name="connsiteX17" fmla="*/ 812800 w 6363048"/>
                <a:gd name="connsiteY17" fmla="*/ 1048850 h 2547450"/>
                <a:gd name="connsiteX18" fmla="*/ 831850 w 6363048"/>
                <a:gd name="connsiteY18" fmla="*/ 1029800 h 2547450"/>
                <a:gd name="connsiteX19" fmla="*/ 857250 w 6363048"/>
                <a:gd name="connsiteY19" fmla="*/ 1023450 h 2547450"/>
                <a:gd name="connsiteX20" fmla="*/ 889000 w 6363048"/>
                <a:gd name="connsiteY20" fmla="*/ 1004400 h 2547450"/>
                <a:gd name="connsiteX21" fmla="*/ 933450 w 6363048"/>
                <a:gd name="connsiteY21" fmla="*/ 979000 h 2547450"/>
                <a:gd name="connsiteX22" fmla="*/ 952500 w 6363048"/>
                <a:gd name="connsiteY22" fmla="*/ 953600 h 2547450"/>
                <a:gd name="connsiteX23" fmla="*/ 984250 w 6363048"/>
                <a:gd name="connsiteY23" fmla="*/ 934550 h 2547450"/>
                <a:gd name="connsiteX24" fmla="*/ 1003300 w 6363048"/>
                <a:gd name="connsiteY24" fmla="*/ 921850 h 2547450"/>
                <a:gd name="connsiteX25" fmla="*/ 1035050 w 6363048"/>
                <a:gd name="connsiteY25" fmla="*/ 883750 h 2547450"/>
                <a:gd name="connsiteX26" fmla="*/ 1054100 w 6363048"/>
                <a:gd name="connsiteY26" fmla="*/ 877400 h 2547450"/>
                <a:gd name="connsiteX27" fmla="*/ 1092200 w 6363048"/>
                <a:gd name="connsiteY27" fmla="*/ 839300 h 2547450"/>
                <a:gd name="connsiteX28" fmla="*/ 1117600 w 6363048"/>
                <a:gd name="connsiteY28" fmla="*/ 826600 h 2547450"/>
                <a:gd name="connsiteX29" fmla="*/ 1143000 w 6363048"/>
                <a:gd name="connsiteY29" fmla="*/ 801200 h 2547450"/>
                <a:gd name="connsiteX30" fmla="*/ 1200150 w 6363048"/>
                <a:gd name="connsiteY30" fmla="*/ 763100 h 2547450"/>
                <a:gd name="connsiteX31" fmla="*/ 1219200 w 6363048"/>
                <a:gd name="connsiteY31" fmla="*/ 756750 h 2547450"/>
                <a:gd name="connsiteX32" fmla="*/ 1250950 w 6363048"/>
                <a:gd name="connsiteY32" fmla="*/ 731350 h 2547450"/>
                <a:gd name="connsiteX33" fmla="*/ 1289050 w 6363048"/>
                <a:gd name="connsiteY33" fmla="*/ 725000 h 2547450"/>
                <a:gd name="connsiteX34" fmla="*/ 1333500 w 6363048"/>
                <a:gd name="connsiteY34" fmla="*/ 680550 h 2547450"/>
                <a:gd name="connsiteX35" fmla="*/ 1352550 w 6363048"/>
                <a:gd name="connsiteY35" fmla="*/ 661500 h 2547450"/>
                <a:gd name="connsiteX36" fmla="*/ 1726815 w 6363048"/>
                <a:gd name="connsiteY36" fmla="*/ 421764 h 2547450"/>
                <a:gd name="connsiteX37" fmla="*/ 1917700 w 6363048"/>
                <a:gd name="connsiteY37" fmla="*/ 324950 h 2547450"/>
                <a:gd name="connsiteX38" fmla="*/ 1949450 w 6363048"/>
                <a:gd name="connsiteY38" fmla="*/ 312250 h 2547450"/>
                <a:gd name="connsiteX39" fmla="*/ 2044700 w 6363048"/>
                <a:gd name="connsiteY39" fmla="*/ 286850 h 2547450"/>
                <a:gd name="connsiteX40" fmla="*/ 2108200 w 6363048"/>
                <a:gd name="connsiteY40" fmla="*/ 280500 h 2547450"/>
                <a:gd name="connsiteX41" fmla="*/ 2152650 w 6363048"/>
                <a:gd name="connsiteY41" fmla="*/ 274150 h 2547450"/>
                <a:gd name="connsiteX42" fmla="*/ 2400300 w 6363048"/>
                <a:gd name="connsiteY42" fmla="*/ 261450 h 2547450"/>
                <a:gd name="connsiteX43" fmla="*/ 2419350 w 6363048"/>
                <a:gd name="connsiteY43" fmla="*/ 255100 h 2547450"/>
                <a:gd name="connsiteX44" fmla="*/ 2482850 w 6363048"/>
                <a:gd name="connsiteY44" fmla="*/ 248750 h 2547450"/>
                <a:gd name="connsiteX45" fmla="*/ 2540000 w 6363048"/>
                <a:gd name="connsiteY45" fmla="*/ 229700 h 2547450"/>
                <a:gd name="connsiteX46" fmla="*/ 2679700 w 6363048"/>
                <a:gd name="connsiteY46" fmla="*/ 217000 h 2547450"/>
                <a:gd name="connsiteX47" fmla="*/ 2781300 w 6363048"/>
                <a:gd name="connsiteY47" fmla="*/ 204300 h 2547450"/>
                <a:gd name="connsiteX48" fmla="*/ 2863850 w 6363048"/>
                <a:gd name="connsiteY48" fmla="*/ 197950 h 2547450"/>
                <a:gd name="connsiteX49" fmla="*/ 3187700 w 6363048"/>
                <a:gd name="connsiteY49" fmla="*/ 185250 h 2547450"/>
                <a:gd name="connsiteX50" fmla="*/ 3263900 w 6363048"/>
                <a:gd name="connsiteY50" fmla="*/ 172550 h 2547450"/>
                <a:gd name="connsiteX51" fmla="*/ 3498850 w 6363048"/>
                <a:gd name="connsiteY51" fmla="*/ 159850 h 2547450"/>
                <a:gd name="connsiteX52" fmla="*/ 3733800 w 6363048"/>
                <a:gd name="connsiteY52" fmla="*/ 140800 h 2547450"/>
                <a:gd name="connsiteX53" fmla="*/ 3803650 w 6363048"/>
                <a:gd name="connsiteY53" fmla="*/ 128100 h 2547450"/>
                <a:gd name="connsiteX54" fmla="*/ 4057650 w 6363048"/>
                <a:gd name="connsiteY54" fmla="*/ 121750 h 2547450"/>
                <a:gd name="connsiteX55" fmla="*/ 4387850 w 6363048"/>
                <a:gd name="connsiteY55" fmla="*/ 121750 h 2547450"/>
                <a:gd name="connsiteX56" fmla="*/ 4425950 w 6363048"/>
                <a:gd name="connsiteY56" fmla="*/ 128100 h 2547450"/>
                <a:gd name="connsiteX57" fmla="*/ 4514850 w 6363048"/>
                <a:gd name="connsiteY57" fmla="*/ 134450 h 2547450"/>
                <a:gd name="connsiteX58" fmla="*/ 4597400 w 6363048"/>
                <a:gd name="connsiteY58" fmla="*/ 147150 h 2547450"/>
                <a:gd name="connsiteX59" fmla="*/ 4648200 w 6363048"/>
                <a:gd name="connsiteY59" fmla="*/ 159850 h 2547450"/>
                <a:gd name="connsiteX60" fmla="*/ 4660900 w 6363048"/>
                <a:gd name="connsiteY60" fmla="*/ 178900 h 2547450"/>
                <a:gd name="connsiteX61" fmla="*/ 4679950 w 6363048"/>
                <a:gd name="connsiteY61" fmla="*/ 185250 h 2547450"/>
                <a:gd name="connsiteX62" fmla="*/ 4730750 w 6363048"/>
                <a:gd name="connsiteY62" fmla="*/ 204300 h 2547450"/>
                <a:gd name="connsiteX63" fmla="*/ 4749800 w 6363048"/>
                <a:gd name="connsiteY63" fmla="*/ 217000 h 2547450"/>
                <a:gd name="connsiteX64" fmla="*/ 4768850 w 6363048"/>
                <a:gd name="connsiteY64" fmla="*/ 223350 h 2547450"/>
                <a:gd name="connsiteX65" fmla="*/ 4826000 w 6363048"/>
                <a:gd name="connsiteY65" fmla="*/ 236050 h 2547450"/>
                <a:gd name="connsiteX66" fmla="*/ 5022850 w 6363048"/>
                <a:gd name="connsiteY66" fmla="*/ 229700 h 2547450"/>
                <a:gd name="connsiteX67" fmla="*/ 5181600 w 6363048"/>
                <a:gd name="connsiteY67" fmla="*/ 210650 h 2547450"/>
                <a:gd name="connsiteX68" fmla="*/ 5200650 w 6363048"/>
                <a:gd name="connsiteY68" fmla="*/ 197950 h 2547450"/>
                <a:gd name="connsiteX69" fmla="*/ 5327650 w 6363048"/>
                <a:gd name="connsiteY69" fmla="*/ 172550 h 2547450"/>
                <a:gd name="connsiteX70" fmla="*/ 5410200 w 6363048"/>
                <a:gd name="connsiteY70" fmla="*/ 153500 h 2547450"/>
                <a:gd name="connsiteX71" fmla="*/ 5473700 w 6363048"/>
                <a:gd name="connsiteY71" fmla="*/ 147150 h 2547450"/>
                <a:gd name="connsiteX72" fmla="*/ 5492750 w 6363048"/>
                <a:gd name="connsiteY72" fmla="*/ 140800 h 2547450"/>
                <a:gd name="connsiteX73" fmla="*/ 5626100 w 6363048"/>
                <a:gd name="connsiteY73" fmla="*/ 128100 h 2547450"/>
                <a:gd name="connsiteX74" fmla="*/ 5645150 w 6363048"/>
                <a:gd name="connsiteY74" fmla="*/ 115400 h 2547450"/>
                <a:gd name="connsiteX75" fmla="*/ 5670550 w 6363048"/>
                <a:gd name="connsiteY75" fmla="*/ 109050 h 2547450"/>
                <a:gd name="connsiteX76" fmla="*/ 5689600 w 6363048"/>
                <a:gd name="connsiteY76" fmla="*/ 102700 h 2547450"/>
                <a:gd name="connsiteX77" fmla="*/ 5880100 w 6363048"/>
                <a:gd name="connsiteY77" fmla="*/ 96350 h 2547450"/>
                <a:gd name="connsiteX78" fmla="*/ 5930900 w 6363048"/>
                <a:gd name="connsiteY78" fmla="*/ 83650 h 2547450"/>
                <a:gd name="connsiteX79" fmla="*/ 5949950 w 6363048"/>
                <a:gd name="connsiteY79" fmla="*/ 77300 h 2547450"/>
                <a:gd name="connsiteX80" fmla="*/ 5981700 w 6363048"/>
                <a:gd name="connsiteY80" fmla="*/ 70950 h 2547450"/>
                <a:gd name="connsiteX81" fmla="*/ 6057900 w 6363048"/>
                <a:gd name="connsiteY81" fmla="*/ 26500 h 2547450"/>
                <a:gd name="connsiteX82" fmla="*/ 6121400 w 6363048"/>
                <a:gd name="connsiteY82" fmla="*/ 20150 h 2547450"/>
                <a:gd name="connsiteX83" fmla="*/ 6140450 w 6363048"/>
                <a:gd name="connsiteY83" fmla="*/ 13800 h 2547450"/>
                <a:gd name="connsiteX84" fmla="*/ 6159500 w 6363048"/>
                <a:gd name="connsiteY84" fmla="*/ 1100 h 2547450"/>
                <a:gd name="connsiteX85" fmla="*/ 6178550 w 6363048"/>
                <a:gd name="connsiteY85" fmla="*/ 7450 h 2547450"/>
                <a:gd name="connsiteX86" fmla="*/ 6223000 w 6363048"/>
                <a:gd name="connsiteY86" fmla="*/ 13800 h 2547450"/>
                <a:gd name="connsiteX87" fmla="*/ 6242050 w 6363048"/>
                <a:gd name="connsiteY87" fmla="*/ 26500 h 2547450"/>
                <a:gd name="connsiteX88" fmla="*/ 6267450 w 6363048"/>
                <a:gd name="connsiteY88" fmla="*/ 83650 h 2547450"/>
                <a:gd name="connsiteX89" fmla="*/ 6286500 w 6363048"/>
                <a:gd name="connsiteY89" fmla="*/ 90000 h 2547450"/>
                <a:gd name="connsiteX90" fmla="*/ 6337300 w 6363048"/>
                <a:gd name="connsiteY90" fmla="*/ 102700 h 2547450"/>
                <a:gd name="connsiteX91" fmla="*/ 6350000 w 6363048"/>
                <a:gd name="connsiteY91" fmla="*/ 121750 h 2547450"/>
                <a:gd name="connsiteX92" fmla="*/ 6356350 w 6363048"/>
                <a:gd name="connsiteY92" fmla="*/ 153500 h 2547450"/>
                <a:gd name="connsiteX93" fmla="*/ 6362700 w 6363048"/>
                <a:gd name="connsiteY93" fmla="*/ 197950 h 2547450"/>
                <a:gd name="connsiteX0" fmla="*/ 0 w 6363048"/>
                <a:gd name="connsiteY0" fmla="*/ 2547450 h 2547450"/>
                <a:gd name="connsiteX1" fmla="*/ 50800 w 6363048"/>
                <a:gd name="connsiteY1" fmla="*/ 2198200 h 2547450"/>
                <a:gd name="connsiteX2" fmla="*/ 107950 w 6363048"/>
                <a:gd name="connsiteY2" fmla="*/ 1842600 h 2547450"/>
                <a:gd name="connsiteX3" fmla="*/ 114300 w 6363048"/>
                <a:gd name="connsiteY3" fmla="*/ 1817200 h 2547450"/>
                <a:gd name="connsiteX4" fmla="*/ 120650 w 6363048"/>
                <a:gd name="connsiteY4" fmla="*/ 1785450 h 2547450"/>
                <a:gd name="connsiteX5" fmla="*/ 127000 w 6363048"/>
                <a:gd name="connsiteY5" fmla="*/ 1766400 h 2547450"/>
                <a:gd name="connsiteX6" fmla="*/ 139700 w 6363048"/>
                <a:gd name="connsiteY6" fmla="*/ 1702900 h 2547450"/>
                <a:gd name="connsiteX7" fmla="*/ 158750 w 6363048"/>
                <a:gd name="connsiteY7" fmla="*/ 1645750 h 2547450"/>
                <a:gd name="connsiteX8" fmla="*/ 196850 w 6363048"/>
                <a:gd name="connsiteY8" fmla="*/ 1601300 h 2547450"/>
                <a:gd name="connsiteX9" fmla="*/ 215900 w 6363048"/>
                <a:gd name="connsiteY9" fmla="*/ 1569550 h 2547450"/>
                <a:gd name="connsiteX10" fmla="*/ 228600 w 6363048"/>
                <a:gd name="connsiteY10" fmla="*/ 1537800 h 2547450"/>
                <a:gd name="connsiteX11" fmla="*/ 273050 w 6363048"/>
                <a:gd name="connsiteY11" fmla="*/ 1493350 h 2547450"/>
                <a:gd name="connsiteX12" fmla="*/ 292100 w 6363048"/>
                <a:gd name="connsiteY12" fmla="*/ 1467950 h 2547450"/>
                <a:gd name="connsiteX13" fmla="*/ 311150 w 6363048"/>
                <a:gd name="connsiteY13" fmla="*/ 1423500 h 2547450"/>
                <a:gd name="connsiteX14" fmla="*/ 330200 w 6363048"/>
                <a:gd name="connsiteY14" fmla="*/ 1410800 h 2547450"/>
                <a:gd name="connsiteX15" fmla="*/ 730250 w 6363048"/>
                <a:gd name="connsiteY15" fmla="*/ 1099650 h 2547450"/>
                <a:gd name="connsiteX16" fmla="*/ 812800 w 6363048"/>
                <a:gd name="connsiteY16" fmla="*/ 1048850 h 2547450"/>
                <a:gd name="connsiteX17" fmla="*/ 831850 w 6363048"/>
                <a:gd name="connsiteY17" fmla="*/ 1029800 h 2547450"/>
                <a:gd name="connsiteX18" fmla="*/ 857250 w 6363048"/>
                <a:gd name="connsiteY18" fmla="*/ 1023450 h 2547450"/>
                <a:gd name="connsiteX19" fmla="*/ 889000 w 6363048"/>
                <a:gd name="connsiteY19" fmla="*/ 1004400 h 2547450"/>
                <a:gd name="connsiteX20" fmla="*/ 933450 w 6363048"/>
                <a:gd name="connsiteY20" fmla="*/ 979000 h 2547450"/>
                <a:gd name="connsiteX21" fmla="*/ 952500 w 6363048"/>
                <a:gd name="connsiteY21" fmla="*/ 953600 h 2547450"/>
                <a:gd name="connsiteX22" fmla="*/ 984250 w 6363048"/>
                <a:gd name="connsiteY22" fmla="*/ 934550 h 2547450"/>
                <a:gd name="connsiteX23" fmla="*/ 1003300 w 6363048"/>
                <a:gd name="connsiteY23" fmla="*/ 921850 h 2547450"/>
                <a:gd name="connsiteX24" fmla="*/ 1035050 w 6363048"/>
                <a:gd name="connsiteY24" fmla="*/ 883750 h 2547450"/>
                <a:gd name="connsiteX25" fmla="*/ 1054100 w 6363048"/>
                <a:gd name="connsiteY25" fmla="*/ 877400 h 2547450"/>
                <a:gd name="connsiteX26" fmla="*/ 1092200 w 6363048"/>
                <a:gd name="connsiteY26" fmla="*/ 839300 h 2547450"/>
                <a:gd name="connsiteX27" fmla="*/ 1117600 w 6363048"/>
                <a:gd name="connsiteY27" fmla="*/ 826600 h 2547450"/>
                <a:gd name="connsiteX28" fmla="*/ 1143000 w 6363048"/>
                <a:gd name="connsiteY28" fmla="*/ 801200 h 2547450"/>
                <a:gd name="connsiteX29" fmla="*/ 1200150 w 6363048"/>
                <a:gd name="connsiteY29" fmla="*/ 763100 h 2547450"/>
                <a:gd name="connsiteX30" fmla="*/ 1219200 w 6363048"/>
                <a:gd name="connsiteY30" fmla="*/ 756750 h 2547450"/>
                <a:gd name="connsiteX31" fmla="*/ 1250950 w 6363048"/>
                <a:gd name="connsiteY31" fmla="*/ 731350 h 2547450"/>
                <a:gd name="connsiteX32" fmla="*/ 1289050 w 6363048"/>
                <a:gd name="connsiteY32" fmla="*/ 725000 h 2547450"/>
                <a:gd name="connsiteX33" fmla="*/ 1333500 w 6363048"/>
                <a:gd name="connsiteY33" fmla="*/ 680550 h 2547450"/>
                <a:gd name="connsiteX34" fmla="*/ 1352550 w 6363048"/>
                <a:gd name="connsiteY34" fmla="*/ 661500 h 2547450"/>
                <a:gd name="connsiteX35" fmla="*/ 1726815 w 6363048"/>
                <a:gd name="connsiteY35" fmla="*/ 421764 h 2547450"/>
                <a:gd name="connsiteX36" fmla="*/ 1917700 w 6363048"/>
                <a:gd name="connsiteY36" fmla="*/ 324950 h 2547450"/>
                <a:gd name="connsiteX37" fmla="*/ 1949450 w 6363048"/>
                <a:gd name="connsiteY37" fmla="*/ 312250 h 2547450"/>
                <a:gd name="connsiteX38" fmla="*/ 2044700 w 6363048"/>
                <a:gd name="connsiteY38" fmla="*/ 286850 h 2547450"/>
                <a:gd name="connsiteX39" fmla="*/ 2108200 w 6363048"/>
                <a:gd name="connsiteY39" fmla="*/ 280500 h 2547450"/>
                <a:gd name="connsiteX40" fmla="*/ 2152650 w 6363048"/>
                <a:gd name="connsiteY40" fmla="*/ 274150 h 2547450"/>
                <a:gd name="connsiteX41" fmla="*/ 2400300 w 6363048"/>
                <a:gd name="connsiteY41" fmla="*/ 261450 h 2547450"/>
                <a:gd name="connsiteX42" fmla="*/ 2419350 w 6363048"/>
                <a:gd name="connsiteY42" fmla="*/ 255100 h 2547450"/>
                <a:gd name="connsiteX43" fmla="*/ 2482850 w 6363048"/>
                <a:gd name="connsiteY43" fmla="*/ 248750 h 2547450"/>
                <a:gd name="connsiteX44" fmla="*/ 2540000 w 6363048"/>
                <a:gd name="connsiteY44" fmla="*/ 229700 h 2547450"/>
                <a:gd name="connsiteX45" fmla="*/ 2679700 w 6363048"/>
                <a:gd name="connsiteY45" fmla="*/ 217000 h 2547450"/>
                <a:gd name="connsiteX46" fmla="*/ 2781300 w 6363048"/>
                <a:gd name="connsiteY46" fmla="*/ 204300 h 2547450"/>
                <a:gd name="connsiteX47" fmla="*/ 2863850 w 6363048"/>
                <a:gd name="connsiteY47" fmla="*/ 197950 h 2547450"/>
                <a:gd name="connsiteX48" fmla="*/ 3187700 w 6363048"/>
                <a:gd name="connsiteY48" fmla="*/ 185250 h 2547450"/>
                <a:gd name="connsiteX49" fmla="*/ 3263900 w 6363048"/>
                <a:gd name="connsiteY49" fmla="*/ 172550 h 2547450"/>
                <a:gd name="connsiteX50" fmla="*/ 3498850 w 6363048"/>
                <a:gd name="connsiteY50" fmla="*/ 159850 h 2547450"/>
                <a:gd name="connsiteX51" fmla="*/ 3733800 w 6363048"/>
                <a:gd name="connsiteY51" fmla="*/ 140800 h 2547450"/>
                <a:gd name="connsiteX52" fmla="*/ 3803650 w 6363048"/>
                <a:gd name="connsiteY52" fmla="*/ 128100 h 2547450"/>
                <a:gd name="connsiteX53" fmla="*/ 4057650 w 6363048"/>
                <a:gd name="connsiteY53" fmla="*/ 121750 h 2547450"/>
                <a:gd name="connsiteX54" fmla="*/ 4387850 w 6363048"/>
                <a:gd name="connsiteY54" fmla="*/ 121750 h 2547450"/>
                <a:gd name="connsiteX55" fmla="*/ 4425950 w 6363048"/>
                <a:gd name="connsiteY55" fmla="*/ 128100 h 2547450"/>
                <a:gd name="connsiteX56" fmla="*/ 4514850 w 6363048"/>
                <a:gd name="connsiteY56" fmla="*/ 134450 h 2547450"/>
                <a:gd name="connsiteX57" fmla="*/ 4597400 w 6363048"/>
                <a:gd name="connsiteY57" fmla="*/ 147150 h 2547450"/>
                <a:gd name="connsiteX58" fmla="*/ 4648200 w 6363048"/>
                <a:gd name="connsiteY58" fmla="*/ 159850 h 2547450"/>
                <a:gd name="connsiteX59" fmla="*/ 4660900 w 6363048"/>
                <a:gd name="connsiteY59" fmla="*/ 178900 h 2547450"/>
                <a:gd name="connsiteX60" fmla="*/ 4679950 w 6363048"/>
                <a:gd name="connsiteY60" fmla="*/ 185250 h 2547450"/>
                <a:gd name="connsiteX61" fmla="*/ 4730750 w 6363048"/>
                <a:gd name="connsiteY61" fmla="*/ 204300 h 2547450"/>
                <a:gd name="connsiteX62" fmla="*/ 4749800 w 6363048"/>
                <a:gd name="connsiteY62" fmla="*/ 217000 h 2547450"/>
                <a:gd name="connsiteX63" fmla="*/ 4768850 w 6363048"/>
                <a:gd name="connsiteY63" fmla="*/ 223350 h 2547450"/>
                <a:gd name="connsiteX64" fmla="*/ 4826000 w 6363048"/>
                <a:gd name="connsiteY64" fmla="*/ 236050 h 2547450"/>
                <a:gd name="connsiteX65" fmla="*/ 5022850 w 6363048"/>
                <a:gd name="connsiteY65" fmla="*/ 229700 h 2547450"/>
                <a:gd name="connsiteX66" fmla="*/ 5181600 w 6363048"/>
                <a:gd name="connsiteY66" fmla="*/ 210650 h 2547450"/>
                <a:gd name="connsiteX67" fmla="*/ 5200650 w 6363048"/>
                <a:gd name="connsiteY67" fmla="*/ 197950 h 2547450"/>
                <a:gd name="connsiteX68" fmla="*/ 5327650 w 6363048"/>
                <a:gd name="connsiteY68" fmla="*/ 172550 h 2547450"/>
                <a:gd name="connsiteX69" fmla="*/ 5410200 w 6363048"/>
                <a:gd name="connsiteY69" fmla="*/ 153500 h 2547450"/>
                <a:gd name="connsiteX70" fmla="*/ 5473700 w 6363048"/>
                <a:gd name="connsiteY70" fmla="*/ 147150 h 2547450"/>
                <a:gd name="connsiteX71" fmla="*/ 5492750 w 6363048"/>
                <a:gd name="connsiteY71" fmla="*/ 140800 h 2547450"/>
                <a:gd name="connsiteX72" fmla="*/ 5626100 w 6363048"/>
                <a:gd name="connsiteY72" fmla="*/ 128100 h 2547450"/>
                <a:gd name="connsiteX73" fmla="*/ 5645150 w 6363048"/>
                <a:gd name="connsiteY73" fmla="*/ 115400 h 2547450"/>
                <a:gd name="connsiteX74" fmla="*/ 5670550 w 6363048"/>
                <a:gd name="connsiteY74" fmla="*/ 109050 h 2547450"/>
                <a:gd name="connsiteX75" fmla="*/ 5689600 w 6363048"/>
                <a:gd name="connsiteY75" fmla="*/ 102700 h 2547450"/>
                <a:gd name="connsiteX76" fmla="*/ 5880100 w 6363048"/>
                <a:gd name="connsiteY76" fmla="*/ 96350 h 2547450"/>
                <a:gd name="connsiteX77" fmla="*/ 5930900 w 6363048"/>
                <a:gd name="connsiteY77" fmla="*/ 83650 h 2547450"/>
                <a:gd name="connsiteX78" fmla="*/ 5949950 w 6363048"/>
                <a:gd name="connsiteY78" fmla="*/ 77300 h 2547450"/>
                <a:gd name="connsiteX79" fmla="*/ 5981700 w 6363048"/>
                <a:gd name="connsiteY79" fmla="*/ 70950 h 2547450"/>
                <a:gd name="connsiteX80" fmla="*/ 6057900 w 6363048"/>
                <a:gd name="connsiteY80" fmla="*/ 26500 h 2547450"/>
                <a:gd name="connsiteX81" fmla="*/ 6121400 w 6363048"/>
                <a:gd name="connsiteY81" fmla="*/ 20150 h 2547450"/>
                <a:gd name="connsiteX82" fmla="*/ 6140450 w 6363048"/>
                <a:gd name="connsiteY82" fmla="*/ 13800 h 2547450"/>
                <a:gd name="connsiteX83" fmla="*/ 6159500 w 6363048"/>
                <a:gd name="connsiteY83" fmla="*/ 1100 h 2547450"/>
                <a:gd name="connsiteX84" fmla="*/ 6178550 w 6363048"/>
                <a:gd name="connsiteY84" fmla="*/ 7450 h 2547450"/>
                <a:gd name="connsiteX85" fmla="*/ 6223000 w 6363048"/>
                <a:gd name="connsiteY85" fmla="*/ 13800 h 2547450"/>
                <a:gd name="connsiteX86" fmla="*/ 6242050 w 6363048"/>
                <a:gd name="connsiteY86" fmla="*/ 26500 h 2547450"/>
                <a:gd name="connsiteX87" fmla="*/ 6267450 w 6363048"/>
                <a:gd name="connsiteY87" fmla="*/ 83650 h 2547450"/>
                <a:gd name="connsiteX88" fmla="*/ 6286500 w 6363048"/>
                <a:gd name="connsiteY88" fmla="*/ 90000 h 2547450"/>
                <a:gd name="connsiteX89" fmla="*/ 6337300 w 6363048"/>
                <a:gd name="connsiteY89" fmla="*/ 102700 h 2547450"/>
                <a:gd name="connsiteX90" fmla="*/ 6350000 w 6363048"/>
                <a:gd name="connsiteY90" fmla="*/ 121750 h 2547450"/>
                <a:gd name="connsiteX91" fmla="*/ 6356350 w 6363048"/>
                <a:gd name="connsiteY91" fmla="*/ 153500 h 2547450"/>
                <a:gd name="connsiteX92" fmla="*/ 6362700 w 6363048"/>
                <a:gd name="connsiteY92" fmla="*/ 197950 h 2547450"/>
                <a:gd name="connsiteX0" fmla="*/ 0 w 6363048"/>
                <a:gd name="connsiteY0" fmla="*/ 2547450 h 2547450"/>
                <a:gd name="connsiteX1" fmla="*/ 50800 w 6363048"/>
                <a:gd name="connsiteY1" fmla="*/ 2198200 h 2547450"/>
                <a:gd name="connsiteX2" fmla="*/ 107950 w 6363048"/>
                <a:gd name="connsiteY2" fmla="*/ 1842600 h 2547450"/>
                <a:gd name="connsiteX3" fmla="*/ 114300 w 6363048"/>
                <a:gd name="connsiteY3" fmla="*/ 1817200 h 2547450"/>
                <a:gd name="connsiteX4" fmla="*/ 120650 w 6363048"/>
                <a:gd name="connsiteY4" fmla="*/ 1785450 h 2547450"/>
                <a:gd name="connsiteX5" fmla="*/ 127000 w 6363048"/>
                <a:gd name="connsiteY5" fmla="*/ 1766400 h 2547450"/>
                <a:gd name="connsiteX6" fmla="*/ 139700 w 6363048"/>
                <a:gd name="connsiteY6" fmla="*/ 1702900 h 2547450"/>
                <a:gd name="connsiteX7" fmla="*/ 158750 w 6363048"/>
                <a:gd name="connsiteY7" fmla="*/ 1645750 h 2547450"/>
                <a:gd name="connsiteX8" fmla="*/ 196850 w 6363048"/>
                <a:gd name="connsiteY8" fmla="*/ 1601300 h 2547450"/>
                <a:gd name="connsiteX9" fmla="*/ 215900 w 6363048"/>
                <a:gd name="connsiteY9" fmla="*/ 1569550 h 2547450"/>
                <a:gd name="connsiteX10" fmla="*/ 228600 w 6363048"/>
                <a:gd name="connsiteY10" fmla="*/ 1537800 h 2547450"/>
                <a:gd name="connsiteX11" fmla="*/ 273050 w 6363048"/>
                <a:gd name="connsiteY11" fmla="*/ 1493350 h 2547450"/>
                <a:gd name="connsiteX12" fmla="*/ 292100 w 6363048"/>
                <a:gd name="connsiteY12" fmla="*/ 1467950 h 2547450"/>
                <a:gd name="connsiteX13" fmla="*/ 311150 w 6363048"/>
                <a:gd name="connsiteY13" fmla="*/ 1423500 h 2547450"/>
                <a:gd name="connsiteX14" fmla="*/ 330200 w 6363048"/>
                <a:gd name="connsiteY14" fmla="*/ 1410800 h 2547450"/>
                <a:gd name="connsiteX15" fmla="*/ 730250 w 6363048"/>
                <a:gd name="connsiteY15" fmla="*/ 1099650 h 2547450"/>
                <a:gd name="connsiteX16" fmla="*/ 812800 w 6363048"/>
                <a:gd name="connsiteY16" fmla="*/ 1048850 h 2547450"/>
                <a:gd name="connsiteX17" fmla="*/ 857250 w 6363048"/>
                <a:gd name="connsiteY17" fmla="*/ 1023450 h 2547450"/>
                <a:gd name="connsiteX18" fmla="*/ 889000 w 6363048"/>
                <a:gd name="connsiteY18" fmla="*/ 1004400 h 2547450"/>
                <a:gd name="connsiteX19" fmla="*/ 933450 w 6363048"/>
                <a:gd name="connsiteY19" fmla="*/ 979000 h 2547450"/>
                <a:gd name="connsiteX20" fmla="*/ 952500 w 6363048"/>
                <a:gd name="connsiteY20" fmla="*/ 953600 h 2547450"/>
                <a:gd name="connsiteX21" fmla="*/ 984250 w 6363048"/>
                <a:gd name="connsiteY21" fmla="*/ 934550 h 2547450"/>
                <a:gd name="connsiteX22" fmla="*/ 1003300 w 6363048"/>
                <a:gd name="connsiteY22" fmla="*/ 921850 h 2547450"/>
                <a:gd name="connsiteX23" fmla="*/ 1035050 w 6363048"/>
                <a:gd name="connsiteY23" fmla="*/ 883750 h 2547450"/>
                <a:gd name="connsiteX24" fmla="*/ 1054100 w 6363048"/>
                <a:gd name="connsiteY24" fmla="*/ 877400 h 2547450"/>
                <a:gd name="connsiteX25" fmla="*/ 1092200 w 6363048"/>
                <a:gd name="connsiteY25" fmla="*/ 839300 h 2547450"/>
                <a:gd name="connsiteX26" fmla="*/ 1117600 w 6363048"/>
                <a:gd name="connsiteY26" fmla="*/ 826600 h 2547450"/>
                <a:gd name="connsiteX27" fmla="*/ 1143000 w 6363048"/>
                <a:gd name="connsiteY27" fmla="*/ 801200 h 2547450"/>
                <a:gd name="connsiteX28" fmla="*/ 1200150 w 6363048"/>
                <a:gd name="connsiteY28" fmla="*/ 763100 h 2547450"/>
                <a:gd name="connsiteX29" fmla="*/ 1219200 w 6363048"/>
                <a:gd name="connsiteY29" fmla="*/ 756750 h 2547450"/>
                <a:gd name="connsiteX30" fmla="*/ 1250950 w 6363048"/>
                <a:gd name="connsiteY30" fmla="*/ 731350 h 2547450"/>
                <a:gd name="connsiteX31" fmla="*/ 1289050 w 6363048"/>
                <a:gd name="connsiteY31" fmla="*/ 725000 h 2547450"/>
                <a:gd name="connsiteX32" fmla="*/ 1333500 w 6363048"/>
                <a:gd name="connsiteY32" fmla="*/ 680550 h 2547450"/>
                <a:gd name="connsiteX33" fmla="*/ 1352550 w 6363048"/>
                <a:gd name="connsiteY33" fmla="*/ 661500 h 2547450"/>
                <a:gd name="connsiteX34" fmla="*/ 1726815 w 6363048"/>
                <a:gd name="connsiteY34" fmla="*/ 421764 h 2547450"/>
                <a:gd name="connsiteX35" fmla="*/ 1917700 w 6363048"/>
                <a:gd name="connsiteY35" fmla="*/ 324950 h 2547450"/>
                <a:gd name="connsiteX36" fmla="*/ 1949450 w 6363048"/>
                <a:gd name="connsiteY36" fmla="*/ 312250 h 2547450"/>
                <a:gd name="connsiteX37" fmla="*/ 2044700 w 6363048"/>
                <a:gd name="connsiteY37" fmla="*/ 286850 h 2547450"/>
                <a:gd name="connsiteX38" fmla="*/ 2108200 w 6363048"/>
                <a:gd name="connsiteY38" fmla="*/ 280500 h 2547450"/>
                <a:gd name="connsiteX39" fmla="*/ 2152650 w 6363048"/>
                <a:gd name="connsiteY39" fmla="*/ 274150 h 2547450"/>
                <a:gd name="connsiteX40" fmla="*/ 2400300 w 6363048"/>
                <a:gd name="connsiteY40" fmla="*/ 261450 h 2547450"/>
                <a:gd name="connsiteX41" fmla="*/ 2419350 w 6363048"/>
                <a:gd name="connsiteY41" fmla="*/ 255100 h 2547450"/>
                <a:gd name="connsiteX42" fmla="*/ 2482850 w 6363048"/>
                <a:gd name="connsiteY42" fmla="*/ 248750 h 2547450"/>
                <a:gd name="connsiteX43" fmla="*/ 2540000 w 6363048"/>
                <a:gd name="connsiteY43" fmla="*/ 229700 h 2547450"/>
                <a:gd name="connsiteX44" fmla="*/ 2679700 w 6363048"/>
                <a:gd name="connsiteY44" fmla="*/ 217000 h 2547450"/>
                <a:gd name="connsiteX45" fmla="*/ 2781300 w 6363048"/>
                <a:gd name="connsiteY45" fmla="*/ 204300 h 2547450"/>
                <a:gd name="connsiteX46" fmla="*/ 2863850 w 6363048"/>
                <a:gd name="connsiteY46" fmla="*/ 197950 h 2547450"/>
                <a:gd name="connsiteX47" fmla="*/ 3187700 w 6363048"/>
                <a:gd name="connsiteY47" fmla="*/ 185250 h 2547450"/>
                <a:gd name="connsiteX48" fmla="*/ 3263900 w 6363048"/>
                <a:gd name="connsiteY48" fmla="*/ 172550 h 2547450"/>
                <a:gd name="connsiteX49" fmla="*/ 3498850 w 6363048"/>
                <a:gd name="connsiteY49" fmla="*/ 159850 h 2547450"/>
                <a:gd name="connsiteX50" fmla="*/ 3733800 w 6363048"/>
                <a:gd name="connsiteY50" fmla="*/ 140800 h 2547450"/>
                <a:gd name="connsiteX51" fmla="*/ 3803650 w 6363048"/>
                <a:gd name="connsiteY51" fmla="*/ 128100 h 2547450"/>
                <a:gd name="connsiteX52" fmla="*/ 4057650 w 6363048"/>
                <a:gd name="connsiteY52" fmla="*/ 121750 h 2547450"/>
                <a:gd name="connsiteX53" fmla="*/ 4387850 w 6363048"/>
                <a:gd name="connsiteY53" fmla="*/ 121750 h 2547450"/>
                <a:gd name="connsiteX54" fmla="*/ 4425950 w 6363048"/>
                <a:gd name="connsiteY54" fmla="*/ 128100 h 2547450"/>
                <a:gd name="connsiteX55" fmla="*/ 4514850 w 6363048"/>
                <a:gd name="connsiteY55" fmla="*/ 134450 h 2547450"/>
                <a:gd name="connsiteX56" fmla="*/ 4597400 w 6363048"/>
                <a:gd name="connsiteY56" fmla="*/ 147150 h 2547450"/>
                <a:gd name="connsiteX57" fmla="*/ 4648200 w 6363048"/>
                <a:gd name="connsiteY57" fmla="*/ 159850 h 2547450"/>
                <a:gd name="connsiteX58" fmla="*/ 4660900 w 6363048"/>
                <a:gd name="connsiteY58" fmla="*/ 178900 h 2547450"/>
                <a:gd name="connsiteX59" fmla="*/ 4679950 w 6363048"/>
                <a:gd name="connsiteY59" fmla="*/ 185250 h 2547450"/>
                <a:gd name="connsiteX60" fmla="*/ 4730750 w 6363048"/>
                <a:gd name="connsiteY60" fmla="*/ 204300 h 2547450"/>
                <a:gd name="connsiteX61" fmla="*/ 4749800 w 6363048"/>
                <a:gd name="connsiteY61" fmla="*/ 217000 h 2547450"/>
                <a:gd name="connsiteX62" fmla="*/ 4768850 w 6363048"/>
                <a:gd name="connsiteY62" fmla="*/ 223350 h 2547450"/>
                <a:gd name="connsiteX63" fmla="*/ 4826000 w 6363048"/>
                <a:gd name="connsiteY63" fmla="*/ 236050 h 2547450"/>
                <a:gd name="connsiteX64" fmla="*/ 5022850 w 6363048"/>
                <a:gd name="connsiteY64" fmla="*/ 229700 h 2547450"/>
                <a:gd name="connsiteX65" fmla="*/ 5181600 w 6363048"/>
                <a:gd name="connsiteY65" fmla="*/ 210650 h 2547450"/>
                <a:gd name="connsiteX66" fmla="*/ 5200650 w 6363048"/>
                <a:gd name="connsiteY66" fmla="*/ 197950 h 2547450"/>
                <a:gd name="connsiteX67" fmla="*/ 5327650 w 6363048"/>
                <a:gd name="connsiteY67" fmla="*/ 172550 h 2547450"/>
                <a:gd name="connsiteX68" fmla="*/ 5410200 w 6363048"/>
                <a:gd name="connsiteY68" fmla="*/ 153500 h 2547450"/>
                <a:gd name="connsiteX69" fmla="*/ 5473700 w 6363048"/>
                <a:gd name="connsiteY69" fmla="*/ 147150 h 2547450"/>
                <a:gd name="connsiteX70" fmla="*/ 5492750 w 6363048"/>
                <a:gd name="connsiteY70" fmla="*/ 140800 h 2547450"/>
                <a:gd name="connsiteX71" fmla="*/ 5626100 w 6363048"/>
                <a:gd name="connsiteY71" fmla="*/ 128100 h 2547450"/>
                <a:gd name="connsiteX72" fmla="*/ 5645150 w 6363048"/>
                <a:gd name="connsiteY72" fmla="*/ 115400 h 2547450"/>
                <a:gd name="connsiteX73" fmla="*/ 5670550 w 6363048"/>
                <a:gd name="connsiteY73" fmla="*/ 109050 h 2547450"/>
                <a:gd name="connsiteX74" fmla="*/ 5689600 w 6363048"/>
                <a:gd name="connsiteY74" fmla="*/ 102700 h 2547450"/>
                <a:gd name="connsiteX75" fmla="*/ 5880100 w 6363048"/>
                <a:gd name="connsiteY75" fmla="*/ 96350 h 2547450"/>
                <a:gd name="connsiteX76" fmla="*/ 5930900 w 6363048"/>
                <a:gd name="connsiteY76" fmla="*/ 83650 h 2547450"/>
                <a:gd name="connsiteX77" fmla="*/ 5949950 w 6363048"/>
                <a:gd name="connsiteY77" fmla="*/ 77300 h 2547450"/>
                <a:gd name="connsiteX78" fmla="*/ 5981700 w 6363048"/>
                <a:gd name="connsiteY78" fmla="*/ 70950 h 2547450"/>
                <a:gd name="connsiteX79" fmla="*/ 6057900 w 6363048"/>
                <a:gd name="connsiteY79" fmla="*/ 26500 h 2547450"/>
                <a:gd name="connsiteX80" fmla="*/ 6121400 w 6363048"/>
                <a:gd name="connsiteY80" fmla="*/ 20150 h 2547450"/>
                <a:gd name="connsiteX81" fmla="*/ 6140450 w 6363048"/>
                <a:gd name="connsiteY81" fmla="*/ 13800 h 2547450"/>
                <a:gd name="connsiteX82" fmla="*/ 6159500 w 6363048"/>
                <a:gd name="connsiteY82" fmla="*/ 1100 h 2547450"/>
                <a:gd name="connsiteX83" fmla="*/ 6178550 w 6363048"/>
                <a:gd name="connsiteY83" fmla="*/ 7450 h 2547450"/>
                <a:gd name="connsiteX84" fmla="*/ 6223000 w 6363048"/>
                <a:gd name="connsiteY84" fmla="*/ 13800 h 2547450"/>
                <a:gd name="connsiteX85" fmla="*/ 6242050 w 6363048"/>
                <a:gd name="connsiteY85" fmla="*/ 26500 h 2547450"/>
                <a:gd name="connsiteX86" fmla="*/ 6267450 w 6363048"/>
                <a:gd name="connsiteY86" fmla="*/ 83650 h 2547450"/>
                <a:gd name="connsiteX87" fmla="*/ 6286500 w 6363048"/>
                <a:gd name="connsiteY87" fmla="*/ 90000 h 2547450"/>
                <a:gd name="connsiteX88" fmla="*/ 6337300 w 6363048"/>
                <a:gd name="connsiteY88" fmla="*/ 102700 h 2547450"/>
                <a:gd name="connsiteX89" fmla="*/ 6350000 w 6363048"/>
                <a:gd name="connsiteY89" fmla="*/ 121750 h 2547450"/>
                <a:gd name="connsiteX90" fmla="*/ 6356350 w 6363048"/>
                <a:gd name="connsiteY90" fmla="*/ 153500 h 2547450"/>
                <a:gd name="connsiteX91" fmla="*/ 6362700 w 6363048"/>
                <a:gd name="connsiteY91" fmla="*/ 197950 h 2547450"/>
                <a:gd name="connsiteX0" fmla="*/ 0 w 6363048"/>
                <a:gd name="connsiteY0" fmla="*/ 2547450 h 2547450"/>
                <a:gd name="connsiteX1" fmla="*/ 50800 w 6363048"/>
                <a:gd name="connsiteY1" fmla="*/ 2198200 h 2547450"/>
                <a:gd name="connsiteX2" fmla="*/ 107950 w 6363048"/>
                <a:gd name="connsiteY2" fmla="*/ 1842600 h 2547450"/>
                <a:gd name="connsiteX3" fmla="*/ 114300 w 6363048"/>
                <a:gd name="connsiteY3" fmla="*/ 1817200 h 2547450"/>
                <a:gd name="connsiteX4" fmla="*/ 120650 w 6363048"/>
                <a:gd name="connsiteY4" fmla="*/ 1785450 h 2547450"/>
                <a:gd name="connsiteX5" fmla="*/ 127000 w 6363048"/>
                <a:gd name="connsiteY5" fmla="*/ 1766400 h 2547450"/>
                <a:gd name="connsiteX6" fmla="*/ 139700 w 6363048"/>
                <a:gd name="connsiteY6" fmla="*/ 1702900 h 2547450"/>
                <a:gd name="connsiteX7" fmla="*/ 158750 w 6363048"/>
                <a:gd name="connsiteY7" fmla="*/ 1645750 h 2547450"/>
                <a:gd name="connsiteX8" fmla="*/ 196850 w 6363048"/>
                <a:gd name="connsiteY8" fmla="*/ 1601300 h 2547450"/>
                <a:gd name="connsiteX9" fmla="*/ 215900 w 6363048"/>
                <a:gd name="connsiteY9" fmla="*/ 1569550 h 2547450"/>
                <a:gd name="connsiteX10" fmla="*/ 228600 w 6363048"/>
                <a:gd name="connsiteY10" fmla="*/ 1537800 h 2547450"/>
                <a:gd name="connsiteX11" fmla="*/ 273050 w 6363048"/>
                <a:gd name="connsiteY11" fmla="*/ 1493350 h 2547450"/>
                <a:gd name="connsiteX12" fmla="*/ 292100 w 6363048"/>
                <a:gd name="connsiteY12" fmla="*/ 1467950 h 2547450"/>
                <a:gd name="connsiteX13" fmla="*/ 311150 w 6363048"/>
                <a:gd name="connsiteY13" fmla="*/ 1423500 h 2547450"/>
                <a:gd name="connsiteX14" fmla="*/ 330200 w 6363048"/>
                <a:gd name="connsiteY14" fmla="*/ 1410800 h 2547450"/>
                <a:gd name="connsiteX15" fmla="*/ 730250 w 6363048"/>
                <a:gd name="connsiteY15" fmla="*/ 1099650 h 2547450"/>
                <a:gd name="connsiteX16" fmla="*/ 812800 w 6363048"/>
                <a:gd name="connsiteY16" fmla="*/ 1048850 h 2547450"/>
                <a:gd name="connsiteX17" fmla="*/ 857250 w 6363048"/>
                <a:gd name="connsiteY17" fmla="*/ 1023450 h 2547450"/>
                <a:gd name="connsiteX18" fmla="*/ 933450 w 6363048"/>
                <a:gd name="connsiteY18" fmla="*/ 979000 h 2547450"/>
                <a:gd name="connsiteX19" fmla="*/ 952500 w 6363048"/>
                <a:gd name="connsiteY19" fmla="*/ 953600 h 2547450"/>
                <a:gd name="connsiteX20" fmla="*/ 984250 w 6363048"/>
                <a:gd name="connsiteY20" fmla="*/ 934550 h 2547450"/>
                <a:gd name="connsiteX21" fmla="*/ 1003300 w 6363048"/>
                <a:gd name="connsiteY21" fmla="*/ 921850 h 2547450"/>
                <a:gd name="connsiteX22" fmla="*/ 1035050 w 6363048"/>
                <a:gd name="connsiteY22" fmla="*/ 883750 h 2547450"/>
                <a:gd name="connsiteX23" fmla="*/ 1054100 w 6363048"/>
                <a:gd name="connsiteY23" fmla="*/ 877400 h 2547450"/>
                <a:gd name="connsiteX24" fmla="*/ 1092200 w 6363048"/>
                <a:gd name="connsiteY24" fmla="*/ 839300 h 2547450"/>
                <a:gd name="connsiteX25" fmla="*/ 1117600 w 6363048"/>
                <a:gd name="connsiteY25" fmla="*/ 826600 h 2547450"/>
                <a:gd name="connsiteX26" fmla="*/ 1143000 w 6363048"/>
                <a:gd name="connsiteY26" fmla="*/ 801200 h 2547450"/>
                <a:gd name="connsiteX27" fmla="*/ 1200150 w 6363048"/>
                <a:gd name="connsiteY27" fmla="*/ 763100 h 2547450"/>
                <a:gd name="connsiteX28" fmla="*/ 1219200 w 6363048"/>
                <a:gd name="connsiteY28" fmla="*/ 756750 h 2547450"/>
                <a:gd name="connsiteX29" fmla="*/ 1250950 w 6363048"/>
                <a:gd name="connsiteY29" fmla="*/ 731350 h 2547450"/>
                <a:gd name="connsiteX30" fmla="*/ 1289050 w 6363048"/>
                <a:gd name="connsiteY30" fmla="*/ 725000 h 2547450"/>
                <a:gd name="connsiteX31" fmla="*/ 1333500 w 6363048"/>
                <a:gd name="connsiteY31" fmla="*/ 680550 h 2547450"/>
                <a:gd name="connsiteX32" fmla="*/ 1352550 w 6363048"/>
                <a:gd name="connsiteY32" fmla="*/ 661500 h 2547450"/>
                <a:gd name="connsiteX33" fmla="*/ 1726815 w 6363048"/>
                <a:gd name="connsiteY33" fmla="*/ 421764 h 2547450"/>
                <a:gd name="connsiteX34" fmla="*/ 1917700 w 6363048"/>
                <a:gd name="connsiteY34" fmla="*/ 324950 h 2547450"/>
                <a:gd name="connsiteX35" fmla="*/ 1949450 w 6363048"/>
                <a:gd name="connsiteY35" fmla="*/ 312250 h 2547450"/>
                <a:gd name="connsiteX36" fmla="*/ 2044700 w 6363048"/>
                <a:gd name="connsiteY36" fmla="*/ 286850 h 2547450"/>
                <a:gd name="connsiteX37" fmla="*/ 2108200 w 6363048"/>
                <a:gd name="connsiteY37" fmla="*/ 280500 h 2547450"/>
                <a:gd name="connsiteX38" fmla="*/ 2152650 w 6363048"/>
                <a:gd name="connsiteY38" fmla="*/ 274150 h 2547450"/>
                <a:gd name="connsiteX39" fmla="*/ 2400300 w 6363048"/>
                <a:gd name="connsiteY39" fmla="*/ 261450 h 2547450"/>
                <a:gd name="connsiteX40" fmla="*/ 2419350 w 6363048"/>
                <a:gd name="connsiteY40" fmla="*/ 255100 h 2547450"/>
                <a:gd name="connsiteX41" fmla="*/ 2482850 w 6363048"/>
                <a:gd name="connsiteY41" fmla="*/ 248750 h 2547450"/>
                <a:gd name="connsiteX42" fmla="*/ 2540000 w 6363048"/>
                <a:gd name="connsiteY42" fmla="*/ 229700 h 2547450"/>
                <a:gd name="connsiteX43" fmla="*/ 2679700 w 6363048"/>
                <a:gd name="connsiteY43" fmla="*/ 217000 h 2547450"/>
                <a:gd name="connsiteX44" fmla="*/ 2781300 w 6363048"/>
                <a:gd name="connsiteY44" fmla="*/ 204300 h 2547450"/>
                <a:gd name="connsiteX45" fmla="*/ 2863850 w 6363048"/>
                <a:gd name="connsiteY45" fmla="*/ 197950 h 2547450"/>
                <a:gd name="connsiteX46" fmla="*/ 3187700 w 6363048"/>
                <a:gd name="connsiteY46" fmla="*/ 185250 h 2547450"/>
                <a:gd name="connsiteX47" fmla="*/ 3263900 w 6363048"/>
                <a:gd name="connsiteY47" fmla="*/ 172550 h 2547450"/>
                <a:gd name="connsiteX48" fmla="*/ 3498850 w 6363048"/>
                <a:gd name="connsiteY48" fmla="*/ 159850 h 2547450"/>
                <a:gd name="connsiteX49" fmla="*/ 3733800 w 6363048"/>
                <a:gd name="connsiteY49" fmla="*/ 140800 h 2547450"/>
                <a:gd name="connsiteX50" fmla="*/ 3803650 w 6363048"/>
                <a:gd name="connsiteY50" fmla="*/ 128100 h 2547450"/>
                <a:gd name="connsiteX51" fmla="*/ 4057650 w 6363048"/>
                <a:gd name="connsiteY51" fmla="*/ 121750 h 2547450"/>
                <a:gd name="connsiteX52" fmla="*/ 4387850 w 6363048"/>
                <a:gd name="connsiteY52" fmla="*/ 121750 h 2547450"/>
                <a:gd name="connsiteX53" fmla="*/ 4425950 w 6363048"/>
                <a:gd name="connsiteY53" fmla="*/ 128100 h 2547450"/>
                <a:gd name="connsiteX54" fmla="*/ 4514850 w 6363048"/>
                <a:gd name="connsiteY54" fmla="*/ 134450 h 2547450"/>
                <a:gd name="connsiteX55" fmla="*/ 4597400 w 6363048"/>
                <a:gd name="connsiteY55" fmla="*/ 147150 h 2547450"/>
                <a:gd name="connsiteX56" fmla="*/ 4648200 w 6363048"/>
                <a:gd name="connsiteY56" fmla="*/ 159850 h 2547450"/>
                <a:gd name="connsiteX57" fmla="*/ 4660900 w 6363048"/>
                <a:gd name="connsiteY57" fmla="*/ 178900 h 2547450"/>
                <a:gd name="connsiteX58" fmla="*/ 4679950 w 6363048"/>
                <a:gd name="connsiteY58" fmla="*/ 185250 h 2547450"/>
                <a:gd name="connsiteX59" fmla="*/ 4730750 w 6363048"/>
                <a:gd name="connsiteY59" fmla="*/ 204300 h 2547450"/>
                <a:gd name="connsiteX60" fmla="*/ 4749800 w 6363048"/>
                <a:gd name="connsiteY60" fmla="*/ 217000 h 2547450"/>
                <a:gd name="connsiteX61" fmla="*/ 4768850 w 6363048"/>
                <a:gd name="connsiteY61" fmla="*/ 223350 h 2547450"/>
                <a:gd name="connsiteX62" fmla="*/ 4826000 w 6363048"/>
                <a:gd name="connsiteY62" fmla="*/ 236050 h 2547450"/>
                <a:gd name="connsiteX63" fmla="*/ 5022850 w 6363048"/>
                <a:gd name="connsiteY63" fmla="*/ 229700 h 2547450"/>
                <a:gd name="connsiteX64" fmla="*/ 5181600 w 6363048"/>
                <a:gd name="connsiteY64" fmla="*/ 210650 h 2547450"/>
                <a:gd name="connsiteX65" fmla="*/ 5200650 w 6363048"/>
                <a:gd name="connsiteY65" fmla="*/ 197950 h 2547450"/>
                <a:gd name="connsiteX66" fmla="*/ 5327650 w 6363048"/>
                <a:gd name="connsiteY66" fmla="*/ 172550 h 2547450"/>
                <a:gd name="connsiteX67" fmla="*/ 5410200 w 6363048"/>
                <a:gd name="connsiteY67" fmla="*/ 153500 h 2547450"/>
                <a:gd name="connsiteX68" fmla="*/ 5473700 w 6363048"/>
                <a:gd name="connsiteY68" fmla="*/ 147150 h 2547450"/>
                <a:gd name="connsiteX69" fmla="*/ 5492750 w 6363048"/>
                <a:gd name="connsiteY69" fmla="*/ 140800 h 2547450"/>
                <a:gd name="connsiteX70" fmla="*/ 5626100 w 6363048"/>
                <a:gd name="connsiteY70" fmla="*/ 128100 h 2547450"/>
                <a:gd name="connsiteX71" fmla="*/ 5645150 w 6363048"/>
                <a:gd name="connsiteY71" fmla="*/ 115400 h 2547450"/>
                <a:gd name="connsiteX72" fmla="*/ 5670550 w 6363048"/>
                <a:gd name="connsiteY72" fmla="*/ 109050 h 2547450"/>
                <a:gd name="connsiteX73" fmla="*/ 5689600 w 6363048"/>
                <a:gd name="connsiteY73" fmla="*/ 102700 h 2547450"/>
                <a:gd name="connsiteX74" fmla="*/ 5880100 w 6363048"/>
                <a:gd name="connsiteY74" fmla="*/ 96350 h 2547450"/>
                <a:gd name="connsiteX75" fmla="*/ 5930900 w 6363048"/>
                <a:gd name="connsiteY75" fmla="*/ 83650 h 2547450"/>
                <a:gd name="connsiteX76" fmla="*/ 5949950 w 6363048"/>
                <a:gd name="connsiteY76" fmla="*/ 77300 h 2547450"/>
                <a:gd name="connsiteX77" fmla="*/ 5981700 w 6363048"/>
                <a:gd name="connsiteY77" fmla="*/ 70950 h 2547450"/>
                <a:gd name="connsiteX78" fmla="*/ 6057900 w 6363048"/>
                <a:gd name="connsiteY78" fmla="*/ 26500 h 2547450"/>
                <a:gd name="connsiteX79" fmla="*/ 6121400 w 6363048"/>
                <a:gd name="connsiteY79" fmla="*/ 20150 h 2547450"/>
                <a:gd name="connsiteX80" fmla="*/ 6140450 w 6363048"/>
                <a:gd name="connsiteY80" fmla="*/ 13800 h 2547450"/>
                <a:gd name="connsiteX81" fmla="*/ 6159500 w 6363048"/>
                <a:gd name="connsiteY81" fmla="*/ 1100 h 2547450"/>
                <a:gd name="connsiteX82" fmla="*/ 6178550 w 6363048"/>
                <a:gd name="connsiteY82" fmla="*/ 7450 h 2547450"/>
                <a:gd name="connsiteX83" fmla="*/ 6223000 w 6363048"/>
                <a:gd name="connsiteY83" fmla="*/ 13800 h 2547450"/>
                <a:gd name="connsiteX84" fmla="*/ 6242050 w 6363048"/>
                <a:gd name="connsiteY84" fmla="*/ 26500 h 2547450"/>
                <a:gd name="connsiteX85" fmla="*/ 6267450 w 6363048"/>
                <a:gd name="connsiteY85" fmla="*/ 83650 h 2547450"/>
                <a:gd name="connsiteX86" fmla="*/ 6286500 w 6363048"/>
                <a:gd name="connsiteY86" fmla="*/ 90000 h 2547450"/>
                <a:gd name="connsiteX87" fmla="*/ 6337300 w 6363048"/>
                <a:gd name="connsiteY87" fmla="*/ 102700 h 2547450"/>
                <a:gd name="connsiteX88" fmla="*/ 6350000 w 6363048"/>
                <a:gd name="connsiteY88" fmla="*/ 121750 h 2547450"/>
                <a:gd name="connsiteX89" fmla="*/ 6356350 w 6363048"/>
                <a:gd name="connsiteY89" fmla="*/ 153500 h 2547450"/>
                <a:gd name="connsiteX90" fmla="*/ 6362700 w 6363048"/>
                <a:gd name="connsiteY90" fmla="*/ 197950 h 2547450"/>
                <a:gd name="connsiteX0" fmla="*/ 0 w 6363048"/>
                <a:gd name="connsiteY0" fmla="*/ 2547450 h 2547450"/>
                <a:gd name="connsiteX1" fmla="*/ 50800 w 6363048"/>
                <a:gd name="connsiteY1" fmla="*/ 2198200 h 2547450"/>
                <a:gd name="connsiteX2" fmla="*/ 107950 w 6363048"/>
                <a:gd name="connsiteY2" fmla="*/ 1842600 h 2547450"/>
                <a:gd name="connsiteX3" fmla="*/ 114300 w 6363048"/>
                <a:gd name="connsiteY3" fmla="*/ 1817200 h 2547450"/>
                <a:gd name="connsiteX4" fmla="*/ 120650 w 6363048"/>
                <a:gd name="connsiteY4" fmla="*/ 1785450 h 2547450"/>
                <a:gd name="connsiteX5" fmla="*/ 127000 w 6363048"/>
                <a:gd name="connsiteY5" fmla="*/ 1766400 h 2547450"/>
                <a:gd name="connsiteX6" fmla="*/ 139700 w 6363048"/>
                <a:gd name="connsiteY6" fmla="*/ 1702900 h 2547450"/>
                <a:gd name="connsiteX7" fmla="*/ 158750 w 6363048"/>
                <a:gd name="connsiteY7" fmla="*/ 1645750 h 2547450"/>
                <a:gd name="connsiteX8" fmla="*/ 196850 w 6363048"/>
                <a:gd name="connsiteY8" fmla="*/ 1601300 h 2547450"/>
                <a:gd name="connsiteX9" fmla="*/ 215900 w 6363048"/>
                <a:gd name="connsiteY9" fmla="*/ 1569550 h 2547450"/>
                <a:gd name="connsiteX10" fmla="*/ 228600 w 6363048"/>
                <a:gd name="connsiteY10" fmla="*/ 1537800 h 2547450"/>
                <a:gd name="connsiteX11" fmla="*/ 273050 w 6363048"/>
                <a:gd name="connsiteY11" fmla="*/ 1493350 h 2547450"/>
                <a:gd name="connsiteX12" fmla="*/ 292100 w 6363048"/>
                <a:gd name="connsiteY12" fmla="*/ 1467950 h 2547450"/>
                <a:gd name="connsiteX13" fmla="*/ 311150 w 6363048"/>
                <a:gd name="connsiteY13" fmla="*/ 1423500 h 2547450"/>
                <a:gd name="connsiteX14" fmla="*/ 330200 w 6363048"/>
                <a:gd name="connsiteY14" fmla="*/ 1410800 h 2547450"/>
                <a:gd name="connsiteX15" fmla="*/ 730250 w 6363048"/>
                <a:gd name="connsiteY15" fmla="*/ 1099650 h 2547450"/>
                <a:gd name="connsiteX16" fmla="*/ 857250 w 6363048"/>
                <a:gd name="connsiteY16" fmla="*/ 1023450 h 2547450"/>
                <a:gd name="connsiteX17" fmla="*/ 933450 w 6363048"/>
                <a:gd name="connsiteY17" fmla="*/ 979000 h 2547450"/>
                <a:gd name="connsiteX18" fmla="*/ 952500 w 6363048"/>
                <a:gd name="connsiteY18" fmla="*/ 953600 h 2547450"/>
                <a:gd name="connsiteX19" fmla="*/ 984250 w 6363048"/>
                <a:gd name="connsiteY19" fmla="*/ 934550 h 2547450"/>
                <a:gd name="connsiteX20" fmla="*/ 1003300 w 6363048"/>
                <a:gd name="connsiteY20" fmla="*/ 921850 h 2547450"/>
                <a:gd name="connsiteX21" fmla="*/ 1035050 w 6363048"/>
                <a:gd name="connsiteY21" fmla="*/ 883750 h 2547450"/>
                <a:gd name="connsiteX22" fmla="*/ 1054100 w 6363048"/>
                <a:gd name="connsiteY22" fmla="*/ 877400 h 2547450"/>
                <a:gd name="connsiteX23" fmla="*/ 1092200 w 6363048"/>
                <a:gd name="connsiteY23" fmla="*/ 839300 h 2547450"/>
                <a:gd name="connsiteX24" fmla="*/ 1117600 w 6363048"/>
                <a:gd name="connsiteY24" fmla="*/ 826600 h 2547450"/>
                <a:gd name="connsiteX25" fmla="*/ 1143000 w 6363048"/>
                <a:gd name="connsiteY25" fmla="*/ 801200 h 2547450"/>
                <a:gd name="connsiteX26" fmla="*/ 1200150 w 6363048"/>
                <a:gd name="connsiteY26" fmla="*/ 763100 h 2547450"/>
                <a:gd name="connsiteX27" fmla="*/ 1219200 w 6363048"/>
                <a:gd name="connsiteY27" fmla="*/ 756750 h 2547450"/>
                <a:gd name="connsiteX28" fmla="*/ 1250950 w 6363048"/>
                <a:gd name="connsiteY28" fmla="*/ 731350 h 2547450"/>
                <a:gd name="connsiteX29" fmla="*/ 1289050 w 6363048"/>
                <a:gd name="connsiteY29" fmla="*/ 725000 h 2547450"/>
                <a:gd name="connsiteX30" fmla="*/ 1333500 w 6363048"/>
                <a:gd name="connsiteY30" fmla="*/ 680550 h 2547450"/>
                <a:gd name="connsiteX31" fmla="*/ 1352550 w 6363048"/>
                <a:gd name="connsiteY31" fmla="*/ 661500 h 2547450"/>
                <a:gd name="connsiteX32" fmla="*/ 1726815 w 6363048"/>
                <a:gd name="connsiteY32" fmla="*/ 421764 h 2547450"/>
                <a:gd name="connsiteX33" fmla="*/ 1917700 w 6363048"/>
                <a:gd name="connsiteY33" fmla="*/ 324950 h 2547450"/>
                <a:gd name="connsiteX34" fmla="*/ 1949450 w 6363048"/>
                <a:gd name="connsiteY34" fmla="*/ 312250 h 2547450"/>
                <a:gd name="connsiteX35" fmla="*/ 2044700 w 6363048"/>
                <a:gd name="connsiteY35" fmla="*/ 286850 h 2547450"/>
                <a:gd name="connsiteX36" fmla="*/ 2108200 w 6363048"/>
                <a:gd name="connsiteY36" fmla="*/ 280500 h 2547450"/>
                <a:gd name="connsiteX37" fmla="*/ 2152650 w 6363048"/>
                <a:gd name="connsiteY37" fmla="*/ 274150 h 2547450"/>
                <a:gd name="connsiteX38" fmla="*/ 2400300 w 6363048"/>
                <a:gd name="connsiteY38" fmla="*/ 261450 h 2547450"/>
                <a:gd name="connsiteX39" fmla="*/ 2419350 w 6363048"/>
                <a:gd name="connsiteY39" fmla="*/ 255100 h 2547450"/>
                <a:gd name="connsiteX40" fmla="*/ 2482850 w 6363048"/>
                <a:gd name="connsiteY40" fmla="*/ 248750 h 2547450"/>
                <a:gd name="connsiteX41" fmla="*/ 2540000 w 6363048"/>
                <a:gd name="connsiteY41" fmla="*/ 229700 h 2547450"/>
                <a:gd name="connsiteX42" fmla="*/ 2679700 w 6363048"/>
                <a:gd name="connsiteY42" fmla="*/ 217000 h 2547450"/>
                <a:gd name="connsiteX43" fmla="*/ 2781300 w 6363048"/>
                <a:gd name="connsiteY43" fmla="*/ 204300 h 2547450"/>
                <a:gd name="connsiteX44" fmla="*/ 2863850 w 6363048"/>
                <a:gd name="connsiteY44" fmla="*/ 197950 h 2547450"/>
                <a:gd name="connsiteX45" fmla="*/ 3187700 w 6363048"/>
                <a:gd name="connsiteY45" fmla="*/ 185250 h 2547450"/>
                <a:gd name="connsiteX46" fmla="*/ 3263900 w 6363048"/>
                <a:gd name="connsiteY46" fmla="*/ 172550 h 2547450"/>
                <a:gd name="connsiteX47" fmla="*/ 3498850 w 6363048"/>
                <a:gd name="connsiteY47" fmla="*/ 159850 h 2547450"/>
                <a:gd name="connsiteX48" fmla="*/ 3733800 w 6363048"/>
                <a:gd name="connsiteY48" fmla="*/ 140800 h 2547450"/>
                <a:gd name="connsiteX49" fmla="*/ 3803650 w 6363048"/>
                <a:gd name="connsiteY49" fmla="*/ 128100 h 2547450"/>
                <a:gd name="connsiteX50" fmla="*/ 4057650 w 6363048"/>
                <a:gd name="connsiteY50" fmla="*/ 121750 h 2547450"/>
                <a:gd name="connsiteX51" fmla="*/ 4387850 w 6363048"/>
                <a:gd name="connsiteY51" fmla="*/ 121750 h 2547450"/>
                <a:gd name="connsiteX52" fmla="*/ 4425950 w 6363048"/>
                <a:gd name="connsiteY52" fmla="*/ 128100 h 2547450"/>
                <a:gd name="connsiteX53" fmla="*/ 4514850 w 6363048"/>
                <a:gd name="connsiteY53" fmla="*/ 134450 h 2547450"/>
                <a:gd name="connsiteX54" fmla="*/ 4597400 w 6363048"/>
                <a:gd name="connsiteY54" fmla="*/ 147150 h 2547450"/>
                <a:gd name="connsiteX55" fmla="*/ 4648200 w 6363048"/>
                <a:gd name="connsiteY55" fmla="*/ 159850 h 2547450"/>
                <a:gd name="connsiteX56" fmla="*/ 4660900 w 6363048"/>
                <a:gd name="connsiteY56" fmla="*/ 178900 h 2547450"/>
                <a:gd name="connsiteX57" fmla="*/ 4679950 w 6363048"/>
                <a:gd name="connsiteY57" fmla="*/ 185250 h 2547450"/>
                <a:gd name="connsiteX58" fmla="*/ 4730750 w 6363048"/>
                <a:gd name="connsiteY58" fmla="*/ 204300 h 2547450"/>
                <a:gd name="connsiteX59" fmla="*/ 4749800 w 6363048"/>
                <a:gd name="connsiteY59" fmla="*/ 217000 h 2547450"/>
                <a:gd name="connsiteX60" fmla="*/ 4768850 w 6363048"/>
                <a:gd name="connsiteY60" fmla="*/ 223350 h 2547450"/>
                <a:gd name="connsiteX61" fmla="*/ 4826000 w 6363048"/>
                <a:gd name="connsiteY61" fmla="*/ 236050 h 2547450"/>
                <a:gd name="connsiteX62" fmla="*/ 5022850 w 6363048"/>
                <a:gd name="connsiteY62" fmla="*/ 229700 h 2547450"/>
                <a:gd name="connsiteX63" fmla="*/ 5181600 w 6363048"/>
                <a:gd name="connsiteY63" fmla="*/ 210650 h 2547450"/>
                <a:gd name="connsiteX64" fmla="*/ 5200650 w 6363048"/>
                <a:gd name="connsiteY64" fmla="*/ 197950 h 2547450"/>
                <a:gd name="connsiteX65" fmla="*/ 5327650 w 6363048"/>
                <a:gd name="connsiteY65" fmla="*/ 172550 h 2547450"/>
                <a:gd name="connsiteX66" fmla="*/ 5410200 w 6363048"/>
                <a:gd name="connsiteY66" fmla="*/ 153500 h 2547450"/>
                <a:gd name="connsiteX67" fmla="*/ 5473700 w 6363048"/>
                <a:gd name="connsiteY67" fmla="*/ 147150 h 2547450"/>
                <a:gd name="connsiteX68" fmla="*/ 5492750 w 6363048"/>
                <a:gd name="connsiteY68" fmla="*/ 140800 h 2547450"/>
                <a:gd name="connsiteX69" fmla="*/ 5626100 w 6363048"/>
                <a:gd name="connsiteY69" fmla="*/ 128100 h 2547450"/>
                <a:gd name="connsiteX70" fmla="*/ 5645150 w 6363048"/>
                <a:gd name="connsiteY70" fmla="*/ 115400 h 2547450"/>
                <a:gd name="connsiteX71" fmla="*/ 5670550 w 6363048"/>
                <a:gd name="connsiteY71" fmla="*/ 109050 h 2547450"/>
                <a:gd name="connsiteX72" fmla="*/ 5689600 w 6363048"/>
                <a:gd name="connsiteY72" fmla="*/ 102700 h 2547450"/>
                <a:gd name="connsiteX73" fmla="*/ 5880100 w 6363048"/>
                <a:gd name="connsiteY73" fmla="*/ 96350 h 2547450"/>
                <a:gd name="connsiteX74" fmla="*/ 5930900 w 6363048"/>
                <a:gd name="connsiteY74" fmla="*/ 83650 h 2547450"/>
                <a:gd name="connsiteX75" fmla="*/ 5949950 w 6363048"/>
                <a:gd name="connsiteY75" fmla="*/ 77300 h 2547450"/>
                <a:gd name="connsiteX76" fmla="*/ 5981700 w 6363048"/>
                <a:gd name="connsiteY76" fmla="*/ 70950 h 2547450"/>
                <a:gd name="connsiteX77" fmla="*/ 6057900 w 6363048"/>
                <a:gd name="connsiteY77" fmla="*/ 26500 h 2547450"/>
                <a:gd name="connsiteX78" fmla="*/ 6121400 w 6363048"/>
                <a:gd name="connsiteY78" fmla="*/ 20150 h 2547450"/>
                <a:gd name="connsiteX79" fmla="*/ 6140450 w 6363048"/>
                <a:gd name="connsiteY79" fmla="*/ 13800 h 2547450"/>
                <a:gd name="connsiteX80" fmla="*/ 6159500 w 6363048"/>
                <a:gd name="connsiteY80" fmla="*/ 1100 h 2547450"/>
                <a:gd name="connsiteX81" fmla="*/ 6178550 w 6363048"/>
                <a:gd name="connsiteY81" fmla="*/ 7450 h 2547450"/>
                <a:gd name="connsiteX82" fmla="*/ 6223000 w 6363048"/>
                <a:gd name="connsiteY82" fmla="*/ 13800 h 2547450"/>
                <a:gd name="connsiteX83" fmla="*/ 6242050 w 6363048"/>
                <a:gd name="connsiteY83" fmla="*/ 26500 h 2547450"/>
                <a:gd name="connsiteX84" fmla="*/ 6267450 w 6363048"/>
                <a:gd name="connsiteY84" fmla="*/ 83650 h 2547450"/>
                <a:gd name="connsiteX85" fmla="*/ 6286500 w 6363048"/>
                <a:gd name="connsiteY85" fmla="*/ 90000 h 2547450"/>
                <a:gd name="connsiteX86" fmla="*/ 6337300 w 6363048"/>
                <a:gd name="connsiteY86" fmla="*/ 102700 h 2547450"/>
                <a:gd name="connsiteX87" fmla="*/ 6350000 w 6363048"/>
                <a:gd name="connsiteY87" fmla="*/ 121750 h 2547450"/>
                <a:gd name="connsiteX88" fmla="*/ 6356350 w 6363048"/>
                <a:gd name="connsiteY88" fmla="*/ 153500 h 2547450"/>
                <a:gd name="connsiteX89" fmla="*/ 6362700 w 6363048"/>
                <a:gd name="connsiteY89" fmla="*/ 197950 h 2547450"/>
                <a:gd name="connsiteX0" fmla="*/ 0 w 6363048"/>
                <a:gd name="connsiteY0" fmla="*/ 2547450 h 2547450"/>
                <a:gd name="connsiteX1" fmla="*/ 50800 w 6363048"/>
                <a:gd name="connsiteY1" fmla="*/ 2198200 h 2547450"/>
                <a:gd name="connsiteX2" fmla="*/ 107950 w 6363048"/>
                <a:gd name="connsiteY2" fmla="*/ 1842600 h 2547450"/>
                <a:gd name="connsiteX3" fmla="*/ 114300 w 6363048"/>
                <a:gd name="connsiteY3" fmla="*/ 1817200 h 2547450"/>
                <a:gd name="connsiteX4" fmla="*/ 120650 w 6363048"/>
                <a:gd name="connsiteY4" fmla="*/ 1785450 h 2547450"/>
                <a:gd name="connsiteX5" fmla="*/ 127000 w 6363048"/>
                <a:gd name="connsiteY5" fmla="*/ 1766400 h 2547450"/>
                <a:gd name="connsiteX6" fmla="*/ 139700 w 6363048"/>
                <a:gd name="connsiteY6" fmla="*/ 1702900 h 2547450"/>
                <a:gd name="connsiteX7" fmla="*/ 158750 w 6363048"/>
                <a:gd name="connsiteY7" fmla="*/ 1645750 h 2547450"/>
                <a:gd name="connsiteX8" fmla="*/ 196850 w 6363048"/>
                <a:gd name="connsiteY8" fmla="*/ 1601300 h 2547450"/>
                <a:gd name="connsiteX9" fmla="*/ 215900 w 6363048"/>
                <a:gd name="connsiteY9" fmla="*/ 1569550 h 2547450"/>
                <a:gd name="connsiteX10" fmla="*/ 228600 w 6363048"/>
                <a:gd name="connsiteY10" fmla="*/ 1537800 h 2547450"/>
                <a:gd name="connsiteX11" fmla="*/ 273050 w 6363048"/>
                <a:gd name="connsiteY11" fmla="*/ 1493350 h 2547450"/>
                <a:gd name="connsiteX12" fmla="*/ 292100 w 6363048"/>
                <a:gd name="connsiteY12" fmla="*/ 1467950 h 2547450"/>
                <a:gd name="connsiteX13" fmla="*/ 311150 w 6363048"/>
                <a:gd name="connsiteY13" fmla="*/ 1423500 h 2547450"/>
                <a:gd name="connsiteX14" fmla="*/ 330200 w 6363048"/>
                <a:gd name="connsiteY14" fmla="*/ 1410800 h 2547450"/>
                <a:gd name="connsiteX15" fmla="*/ 857250 w 6363048"/>
                <a:gd name="connsiteY15" fmla="*/ 1023450 h 2547450"/>
                <a:gd name="connsiteX16" fmla="*/ 933450 w 6363048"/>
                <a:gd name="connsiteY16" fmla="*/ 979000 h 2547450"/>
                <a:gd name="connsiteX17" fmla="*/ 952500 w 6363048"/>
                <a:gd name="connsiteY17" fmla="*/ 953600 h 2547450"/>
                <a:gd name="connsiteX18" fmla="*/ 984250 w 6363048"/>
                <a:gd name="connsiteY18" fmla="*/ 934550 h 2547450"/>
                <a:gd name="connsiteX19" fmla="*/ 1003300 w 6363048"/>
                <a:gd name="connsiteY19" fmla="*/ 921850 h 2547450"/>
                <a:gd name="connsiteX20" fmla="*/ 1035050 w 6363048"/>
                <a:gd name="connsiteY20" fmla="*/ 883750 h 2547450"/>
                <a:gd name="connsiteX21" fmla="*/ 1054100 w 6363048"/>
                <a:gd name="connsiteY21" fmla="*/ 877400 h 2547450"/>
                <a:gd name="connsiteX22" fmla="*/ 1092200 w 6363048"/>
                <a:gd name="connsiteY22" fmla="*/ 839300 h 2547450"/>
                <a:gd name="connsiteX23" fmla="*/ 1117600 w 6363048"/>
                <a:gd name="connsiteY23" fmla="*/ 826600 h 2547450"/>
                <a:gd name="connsiteX24" fmla="*/ 1143000 w 6363048"/>
                <a:gd name="connsiteY24" fmla="*/ 801200 h 2547450"/>
                <a:gd name="connsiteX25" fmla="*/ 1200150 w 6363048"/>
                <a:gd name="connsiteY25" fmla="*/ 763100 h 2547450"/>
                <a:gd name="connsiteX26" fmla="*/ 1219200 w 6363048"/>
                <a:gd name="connsiteY26" fmla="*/ 756750 h 2547450"/>
                <a:gd name="connsiteX27" fmla="*/ 1250950 w 6363048"/>
                <a:gd name="connsiteY27" fmla="*/ 731350 h 2547450"/>
                <a:gd name="connsiteX28" fmla="*/ 1289050 w 6363048"/>
                <a:gd name="connsiteY28" fmla="*/ 725000 h 2547450"/>
                <a:gd name="connsiteX29" fmla="*/ 1333500 w 6363048"/>
                <a:gd name="connsiteY29" fmla="*/ 680550 h 2547450"/>
                <a:gd name="connsiteX30" fmla="*/ 1352550 w 6363048"/>
                <a:gd name="connsiteY30" fmla="*/ 661500 h 2547450"/>
                <a:gd name="connsiteX31" fmla="*/ 1726815 w 6363048"/>
                <a:gd name="connsiteY31" fmla="*/ 421764 h 2547450"/>
                <a:gd name="connsiteX32" fmla="*/ 1917700 w 6363048"/>
                <a:gd name="connsiteY32" fmla="*/ 324950 h 2547450"/>
                <a:gd name="connsiteX33" fmla="*/ 1949450 w 6363048"/>
                <a:gd name="connsiteY33" fmla="*/ 312250 h 2547450"/>
                <a:gd name="connsiteX34" fmla="*/ 2044700 w 6363048"/>
                <a:gd name="connsiteY34" fmla="*/ 286850 h 2547450"/>
                <a:gd name="connsiteX35" fmla="*/ 2108200 w 6363048"/>
                <a:gd name="connsiteY35" fmla="*/ 280500 h 2547450"/>
                <a:gd name="connsiteX36" fmla="*/ 2152650 w 6363048"/>
                <a:gd name="connsiteY36" fmla="*/ 274150 h 2547450"/>
                <a:gd name="connsiteX37" fmla="*/ 2400300 w 6363048"/>
                <a:gd name="connsiteY37" fmla="*/ 261450 h 2547450"/>
                <a:gd name="connsiteX38" fmla="*/ 2419350 w 6363048"/>
                <a:gd name="connsiteY38" fmla="*/ 255100 h 2547450"/>
                <a:gd name="connsiteX39" fmla="*/ 2482850 w 6363048"/>
                <a:gd name="connsiteY39" fmla="*/ 248750 h 2547450"/>
                <a:gd name="connsiteX40" fmla="*/ 2540000 w 6363048"/>
                <a:gd name="connsiteY40" fmla="*/ 229700 h 2547450"/>
                <a:gd name="connsiteX41" fmla="*/ 2679700 w 6363048"/>
                <a:gd name="connsiteY41" fmla="*/ 217000 h 2547450"/>
                <a:gd name="connsiteX42" fmla="*/ 2781300 w 6363048"/>
                <a:gd name="connsiteY42" fmla="*/ 204300 h 2547450"/>
                <a:gd name="connsiteX43" fmla="*/ 2863850 w 6363048"/>
                <a:gd name="connsiteY43" fmla="*/ 197950 h 2547450"/>
                <a:gd name="connsiteX44" fmla="*/ 3187700 w 6363048"/>
                <a:gd name="connsiteY44" fmla="*/ 185250 h 2547450"/>
                <a:gd name="connsiteX45" fmla="*/ 3263900 w 6363048"/>
                <a:gd name="connsiteY45" fmla="*/ 172550 h 2547450"/>
                <a:gd name="connsiteX46" fmla="*/ 3498850 w 6363048"/>
                <a:gd name="connsiteY46" fmla="*/ 159850 h 2547450"/>
                <a:gd name="connsiteX47" fmla="*/ 3733800 w 6363048"/>
                <a:gd name="connsiteY47" fmla="*/ 140800 h 2547450"/>
                <a:gd name="connsiteX48" fmla="*/ 3803650 w 6363048"/>
                <a:gd name="connsiteY48" fmla="*/ 128100 h 2547450"/>
                <a:gd name="connsiteX49" fmla="*/ 4057650 w 6363048"/>
                <a:gd name="connsiteY49" fmla="*/ 121750 h 2547450"/>
                <a:gd name="connsiteX50" fmla="*/ 4387850 w 6363048"/>
                <a:gd name="connsiteY50" fmla="*/ 121750 h 2547450"/>
                <a:gd name="connsiteX51" fmla="*/ 4425950 w 6363048"/>
                <a:gd name="connsiteY51" fmla="*/ 128100 h 2547450"/>
                <a:gd name="connsiteX52" fmla="*/ 4514850 w 6363048"/>
                <a:gd name="connsiteY52" fmla="*/ 134450 h 2547450"/>
                <a:gd name="connsiteX53" fmla="*/ 4597400 w 6363048"/>
                <a:gd name="connsiteY53" fmla="*/ 147150 h 2547450"/>
                <a:gd name="connsiteX54" fmla="*/ 4648200 w 6363048"/>
                <a:gd name="connsiteY54" fmla="*/ 159850 h 2547450"/>
                <a:gd name="connsiteX55" fmla="*/ 4660900 w 6363048"/>
                <a:gd name="connsiteY55" fmla="*/ 178900 h 2547450"/>
                <a:gd name="connsiteX56" fmla="*/ 4679950 w 6363048"/>
                <a:gd name="connsiteY56" fmla="*/ 185250 h 2547450"/>
                <a:gd name="connsiteX57" fmla="*/ 4730750 w 6363048"/>
                <a:gd name="connsiteY57" fmla="*/ 204300 h 2547450"/>
                <a:gd name="connsiteX58" fmla="*/ 4749800 w 6363048"/>
                <a:gd name="connsiteY58" fmla="*/ 217000 h 2547450"/>
                <a:gd name="connsiteX59" fmla="*/ 4768850 w 6363048"/>
                <a:gd name="connsiteY59" fmla="*/ 223350 h 2547450"/>
                <a:gd name="connsiteX60" fmla="*/ 4826000 w 6363048"/>
                <a:gd name="connsiteY60" fmla="*/ 236050 h 2547450"/>
                <a:gd name="connsiteX61" fmla="*/ 5022850 w 6363048"/>
                <a:gd name="connsiteY61" fmla="*/ 229700 h 2547450"/>
                <a:gd name="connsiteX62" fmla="*/ 5181600 w 6363048"/>
                <a:gd name="connsiteY62" fmla="*/ 210650 h 2547450"/>
                <a:gd name="connsiteX63" fmla="*/ 5200650 w 6363048"/>
                <a:gd name="connsiteY63" fmla="*/ 197950 h 2547450"/>
                <a:gd name="connsiteX64" fmla="*/ 5327650 w 6363048"/>
                <a:gd name="connsiteY64" fmla="*/ 172550 h 2547450"/>
                <a:gd name="connsiteX65" fmla="*/ 5410200 w 6363048"/>
                <a:gd name="connsiteY65" fmla="*/ 153500 h 2547450"/>
                <a:gd name="connsiteX66" fmla="*/ 5473700 w 6363048"/>
                <a:gd name="connsiteY66" fmla="*/ 147150 h 2547450"/>
                <a:gd name="connsiteX67" fmla="*/ 5492750 w 6363048"/>
                <a:gd name="connsiteY67" fmla="*/ 140800 h 2547450"/>
                <a:gd name="connsiteX68" fmla="*/ 5626100 w 6363048"/>
                <a:gd name="connsiteY68" fmla="*/ 128100 h 2547450"/>
                <a:gd name="connsiteX69" fmla="*/ 5645150 w 6363048"/>
                <a:gd name="connsiteY69" fmla="*/ 115400 h 2547450"/>
                <a:gd name="connsiteX70" fmla="*/ 5670550 w 6363048"/>
                <a:gd name="connsiteY70" fmla="*/ 109050 h 2547450"/>
                <a:gd name="connsiteX71" fmla="*/ 5689600 w 6363048"/>
                <a:gd name="connsiteY71" fmla="*/ 102700 h 2547450"/>
                <a:gd name="connsiteX72" fmla="*/ 5880100 w 6363048"/>
                <a:gd name="connsiteY72" fmla="*/ 96350 h 2547450"/>
                <a:gd name="connsiteX73" fmla="*/ 5930900 w 6363048"/>
                <a:gd name="connsiteY73" fmla="*/ 83650 h 2547450"/>
                <a:gd name="connsiteX74" fmla="*/ 5949950 w 6363048"/>
                <a:gd name="connsiteY74" fmla="*/ 77300 h 2547450"/>
                <a:gd name="connsiteX75" fmla="*/ 5981700 w 6363048"/>
                <a:gd name="connsiteY75" fmla="*/ 70950 h 2547450"/>
                <a:gd name="connsiteX76" fmla="*/ 6057900 w 6363048"/>
                <a:gd name="connsiteY76" fmla="*/ 26500 h 2547450"/>
                <a:gd name="connsiteX77" fmla="*/ 6121400 w 6363048"/>
                <a:gd name="connsiteY77" fmla="*/ 20150 h 2547450"/>
                <a:gd name="connsiteX78" fmla="*/ 6140450 w 6363048"/>
                <a:gd name="connsiteY78" fmla="*/ 13800 h 2547450"/>
                <a:gd name="connsiteX79" fmla="*/ 6159500 w 6363048"/>
                <a:gd name="connsiteY79" fmla="*/ 1100 h 2547450"/>
                <a:gd name="connsiteX80" fmla="*/ 6178550 w 6363048"/>
                <a:gd name="connsiteY80" fmla="*/ 7450 h 2547450"/>
                <a:gd name="connsiteX81" fmla="*/ 6223000 w 6363048"/>
                <a:gd name="connsiteY81" fmla="*/ 13800 h 2547450"/>
                <a:gd name="connsiteX82" fmla="*/ 6242050 w 6363048"/>
                <a:gd name="connsiteY82" fmla="*/ 26500 h 2547450"/>
                <a:gd name="connsiteX83" fmla="*/ 6267450 w 6363048"/>
                <a:gd name="connsiteY83" fmla="*/ 83650 h 2547450"/>
                <a:gd name="connsiteX84" fmla="*/ 6286500 w 6363048"/>
                <a:gd name="connsiteY84" fmla="*/ 90000 h 2547450"/>
                <a:gd name="connsiteX85" fmla="*/ 6337300 w 6363048"/>
                <a:gd name="connsiteY85" fmla="*/ 102700 h 2547450"/>
                <a:gd name="connsiteX86" fmla="*/ 6350000 w 6363048"/>
                <a:gd name="connsiteY86" fmla="*/ 121750 h 2547450"/>
                <a:gd name="connsiteX87" fmla="*/ 6356350 w 6363048"/>
                <a:gd name="connsiteY87" fmla="*/ 153500 h 2547450"/>
                <a:gd name="connsiteX88" fmla="*/ 6362700 w 6363048"/>
                <a:gd name="connsiteY88" fmla="*/ 197950 h 2547450"/>
                <a:gd name="connsiteX0" fmla="*/ 0 w 6363048"/>
                <a:gd name="connsiteY0" fmla="*/ 2547450 h 2547450"/>
                <a:gd name="connsiteX1" fmla="*/ 50800 w 6363048"/>
                <a:gd name="connsiteY1" fmla="*/ 2198200 h 2547450"/>
                <a:gd name="connsiteX2" fmla="*/ 107950 w 6363048"/>
                <a:gd name="connsiteY2" fmla="*/ 1842600 h 2547450"/>
                <a:gd name="connsiteX3" fmla="*/ 114300 w 6363048"/>
                <a:gd name="connsiteY3" fmla="*/ 1817200 h 2547450"/>
                <a:gd name="connsiteX4" fmla="*/ 120650 w 6363048"/>
                <a:gd name="connsiteY4" fmla="*/ 1785450 h 2547450"/>
                <a:gd name="connsiteX5" fmla="*/ 127000 w 6363048"/>
                <a:gd name="connsiteY5" fmla="*/ 1766400 h 2547450"/>
                <a:gd name="connsiteX6" fmla="*/ 139700 w 6363048"/>
                <a:gd name="connsiteY6" fmla="*/ 1702900 h 2547450"/>
                <a:gd name="connsiteX7" fmla="*/ 158750 w 6363048"/>
                <a:gd name="connsiteY7" fmla="*/ 1645750 h 2547450"/>
                <a:gd name="connsiteX8" fmla="*/ 196850 w 6363048"/>
                <a:gd name="connsiteY8" fmla="*/ 1601300 h 2547450"/>
                <a:gd name="connsiteX9" fmla="*/ 215900 w 6363048"/>
                <a:gd name="connsiteY9" fmla="*/ 1569550 h 2547450"/>
                <a:gd name="connsiteX10" fmla="*/ 228600 w 6363048"/>
                <a:gd name="connsiteY10" fmla="*/ 1537800 h 2547450"/>
                <a:gd name="connsiteX11" fmla="*/ 273050 w 6363048"/>
                <a:gd name="connsiteY11" fmla="*/ 1493350 h 2547450"/>
                <a:gd name="connsiteX12" fmla="*/ 292100 w 6363048"/>
                <a:gd name="connsiteY12" fmla="*/ 1467950 h 2547450"/>
                <a:gd name="connsiteX13" fmla="*/ 311150 w 6363048"/>
                <a:gd name="connsiteY13" fmla="*/ 1423500 h 2547450"/>
                <a:gd name="connsiteX14" fmla="*/ 330200 w 6363048"/>
                <a:gd name="connsiteY14" fmla="*/ 1410800 h 2547450"/>
                <a:gd name="connsiteX15" fmla="*/ 933450 w 6363048"/>
                <a:gd name="connsiteY15" fmla="*/ 979000 h 2547450"/>
                <a:gd name="connsiteX16" fmla="*/ 952500 w 6363048"/>
                <a:gd name="connsiteY16" fmla="*/ 953600 h 2547450"/>
                <a:gd name="connsiteX17" fmla="*/ 984250 w 6363048"/>
                <a:gd name="connsiteY17" fmla="*/ 934550 h 2547450"/>
                <a:gd name="connsiteX18" fmla="*/ 1003300 w 6363048"/>
                <a:gd name="connsiteY18" fmla="*/ 921850 h 2547450"/>
                <a:gd name="connsiteX19" fmla="*/ 1035050 w 6363048"/>
                <a:gd name="connsiteY19" fmla="*/ 883750 h 2547450"/>
                <a:gd name="connsiteX20" fmla="*/ 1054100 w 6363048"/>
                <a:gd name="connsiteY20" fmla="*/ 877400 h 2547450"/>
                <a:gd name="connsiteX21" fmla="*/ 1092200 w 6363048"/>
                <a:gd name="connsiteY21" fmla="*/ 839300 h 2547450"/>
                <a:gd name="connsiteX22" fmla="*/ 1117600 w 6363048"/>
                <a:gd name="connsiteY22" fmla="*/ 826600 h 2547450"/>
                <a:gd name="connsiteX23" fmla="*/ 1143000 w 6363048"/>
                <a:gd name="connsiteY23" fmla="*/ 801200 h 2547450"/>
                <a:gd name="connsiteX24" fmla="*/ 1200150 w 6363048"/>
                <a:gd name="connsiteY24" fmla="*/ 763100 h 2547450"/>
                <a:gd name="connsiteX25" fmla="*/ 1219200 w 6363048"/>
                <a:gd name="connsiteY25" fmla="*/ 756750 h 2547450"/>
                <a:gd name="connsiteX26" fmla="*/ 1250950 w 6363048"/>
                <a:gd name="connsiteY26" fmla="*/ 731350 h 2547450"/>
                <a:gd name="connsiteX27" fmla="*/ 1289050 w 6363048"/>
                <a:gd name="connsiteY27" fmla="*/ 725000 h 2547450"/>
                <a:gd name="connsiteX28" fmla="*/ 1333500 w 6363048"/>
                <a:gd name="connsiteY28" fmla="*/ 680550 h 2547450"/>
                <a:gd name="connsiteX29" fmla="*/ 1352550 w 6363048"/>
                <a:gd name="connsiteY29" fmla="*/ 661500 h 2547450"/>
                <a:gd name="connsiteX30" fmla="*/ 1726815 w 6363048"/>
                <a:gd name="connsiteY30" fmla="*/ 421764 h 2547450"/>
                <a:gd name="connsiteX31" fmla="*/ 1917700 w 6363048"/>
                <a:gd name="connsiteY31" fmla="*/ 324950 h 2547450"/>
                <a:gd name="connsiteX32" fmla="*/ 1949450 w 6363048"/>
                <a:gd name="connsiteY32" fmla="*/ 312250 h 2547450"/>
                <a:gd name="connsiteX33" fmla="*/ 2044700 w 6363048"/>
                <a:gd name="connsiteY33" fmla="*/ 286850 h 2547450"/>
                <a:gd name="connsiteX34" fmla="*/ 2108200 w 6363048"/>
                <a:gd name="connsiteY34" fmla="*/ 280500 h 2547450"/>
                <a:gd name="connsiteX35" fmla="*/ 2152650 w 6363048"/>
                <a:gd name="connsiteY35" fmla="*/ 274150 h 2547450"/>
                <a:gd name="connsiteX36" fmla="*/ 2400300 w 6363048"/>
                <a:gd name="connsiteY36" fmla="*/ 261450 h 2547450"/>
                <a:gd name="connsiteX37" fmla="*/ 2419350 w 6363048"/>
                <a:gd name="connsiteY37" fmla="*/ 255100 h 2547450"/>
                <a:gd name="connsiteX38" fmla="*/ 2482850 w 6363048"/>
                <a:gd name="connsiteY38" fmla="*/ 248750 h 2547450"/>
                <a:gd name="connsiteX39" fmla="*/ 2540000 w 6363048"/>
                <a:gd name="connsiteY39" fmla="*/ 229700 h 2547450"/>
                <a:gd name="connsiteX40" fmla="*/ 2679700 w 6363048"/>
                <a:gd name="connsiteY40" fmla="*/ 217000 h 2547450"/>
                <a:gd name="connsiteX41" fmla="*/ 2781300 w 6363048"/>
                <a:gd name="connsiteY41" fmla="*/ 204300 h 2547450"/>
                <a:gd name="connsiteX42" fmla="*/ 2863850 w 6363048"/>
                <a:gd name="connsiteY42" fmla="*/ 197950 h 2547450"/>
                <a:gd name="connsiteX43" fmla="*/ 3187700 w 6363048"/>
                <a:gd name="connsiteY43" fmla="*/ 185250 h 2547450"/>
                <a:gd name="connsiteX44" fmla="*/ 3263900 w 6363048"/>
                <a:gd name="connsiteY44" fmla="*/ 172550 h 2547450"/>
                <a:gd name="connsiteX45" fmla="*/ 3498850 w 6363048"/>
                <a:gd name="connsiteY45" fmla="*/ 159850 h 2547450"/>
                <a:gd name="connsiteX46" fmla="*/ 3733800 w 6363048"/>
                <a:gd name="connsiteY46" fmla="*/ 140800 h 2547450"/>
                <a:gd name="connsiteX47" fmla="*/ 3803650 w 6363048"/>
                <a:gd name="connsiteY47" fmla="*/ 128100 h 2547450"/>
                <a:gd name="connsiteX48" fmla="*/ 4057650 w 6363048"/>
                <a:gd name="connsiteY48" fmla="*/ 121750 h 2547450"/>
                <a:gd name="connsiteX49" fmla="*/ 4387850 w 6363048"/>
                <a:gd name="connsiteY49" fmla="*/ 121750 h 2547450"/>
                <a:gd name="connsiteX50" fmla="*/ 4425950 w 6363048"/>
                <a:gd name="connsiteY50" fmla="*/ 128100 h 2547450"/>
                <a:gd name="connsiteX51" fmla="*/ 4514850 w 6363048"/>
                <a:gd name="connsiteY51" fmla="*/ 134450 h 2547450"/>
                <a:gd name="connsiteX52" fmla="*/ 4597400 w 6363048"/>
                <a:gd name="connsiteY52" fmla="*/ 147150 h 2547450"/>
                <a:gd name="connsiteX53" fmla="*/ 4648200 w 6363048"/>
                <a:gd name="connsiteY53" fmla="*/ 159850 h 2547450"/>
                <a:gd name="connsiteX54" fmla="*/ 4660900 w 6363048"/>
                <a:gd name="connsiteY54" fmla="*/ 178900 h 2547450"/>
                <a:gd name="connsiteX55" fmla="*/ 4679950 w 6363048"/>
                <a:gd name="connsiteY55" fmla="*/ 185250 h 2547450"/>
                <a:gd name="connsiteX56" fmla="*/ 4730750 w 6363048"/>
                <a:gd name="connsiteY56" fmla="*/ 204300 h 2547450"/>
                <a:gd name="connsiteX57" fmla="*/ 4749800 w 6363048"/>
                <a:gd name="connsiteY57" fmla="*/ 217000 h 2547450"/>
                <a:gd name="connsiteX58" fmla="*/ 4768850 w 6363048"/>
                <a:gd name="connsiteY58" fmla="*/ 223350 h 2547450"/>
                <a:gd name="connsiteX59" fmla="*/ 4826000 w 6363048"/>
                <a:gd name="connsiteY59" fmla="*/ 236050 h 2547450"/>
                <a:gd name="connsiteX60" fmla="*/ 5022850 w 6363048"/>
                <a:gd name="connsiteY60" fmla="*/ 229700 h 2547450"/>
                <a:gd name="connsiteX61" fmla="*/ 5181600 w 6363048"/>
                <a:gd name="connsiteY61" fmla="*/ 210650 h 2547450"/>
                <a:gd name="connsiteX62" fmla="*/ 5200650 w 6363048"/>
                <a:gd name="connsiteY62" fmla="*/ 197950 h 2547450"/>
                <a:gd name="connsiteX63" fmla="*/ 5327650 w 6363048"/>
                <a:gd name="connsiteY63" fmla="*/ 172550 h 2547450"/>
                <a:gd name="connsiteX64" fmla="*/ 5410200 w 6363048"/>
                <a:gd name="connsiteY64" fmla="*/ 153500 h 2547450"/>
                <a:gd name="connsiteX65" fmla="*/ 5473700 w 6363048"/>
                <a:gd name="connsiteY65" fmla="*/ 147150 h 2547450"/>
                <a:gd name="connsiteX66" fmla="*/ 5492750 w 6363048"/>
                <a:gd name="connsiteY66" fmla="*/ 140800 h 2547450"/>
                <a:gd name="connsiteX67" fmla="*/ 5626100 w 6363048"/>
                <a:gd name="connsiteY67" fmla="*/ 128100 h 2547450"/>
                <a:gd name="connsiteX68" fmla="*/ 5645150 w 6363048"/>
                <a:gd name="connsiteY68" fmla="*/ 115400 h 2547450"/>
                <a:gd name="connsiteX69" fmla="*/ 5670550 w 6363048"/>
                <a:gd name="connsiteY69" fmla="*/ 109050 h 2547450"/>
                <a:gd name="connsiteX70" fmla="*/ 5689600 w 6363048"/>
                <a:gd name="connsiteY70" fmla="*/ 102700 h 2547450"/>
                <a:gd name="connsiteX71" fmla="*/ 5880100 w 6363048"/>
                <a:gd name="connsiteY71" fmla="*/ 96350 h 2547450"/>
                <a:gd name="connsiteX72" fmla="*/ 5930900 w 6363048"/>
                <a:gd name="connsiteY72" fmla="*/ 83650 h 2547450"/>
                <a:gd name="connsiteX73" fmla="*/ 5949950 w 6363048"/>
                <a:gd name="connsiteY73" fmla="*/ 77300 h 2547450"/>
                <a:gd name="connsiteX74" fmla="*/ 5981700 w 6363048"/>
                <a:gd name="connsiteY74" fmla="*/ 70950 h 2547450"/>
                <a:gd name="connsiteX75" fmla="*/ 6057900 w 6363048"/>
                <a:gd name="connsiteY75" fmla="*/ 26500 h 2547450"/>
                <a:gd name="connsiteX76" fmla="*/ 6121400 w 6363048"/>
                <a:gd name="connsiteY76" fmla="*/ 20150 h 2547450"/>
                <a:gd name="connsiteX77" fmla="*/ 6140450 w 6363048"/>
                <a:gd name="connsiteY77" fmla="*/ 13800 h 2547450"/>
                <a:gd name="connsiteX78" fmla="*/ 6159500 w 6363048"/>
                <a:gd name="connsiteY78" fmla="*/ 1100 h 2547450"/>
                <a:gd name="connsiteX79" fmla="*/ 6178550 w 6363048"/>
                <a:gd name="connsiteY79" fmla="*/ 7450 h 2547450"/>
                <a:gd name="connsiteX80" fmla="*/ 6223000 w 6363048"/>
                <a:gd name="connsiteY80" fmla="*/ 13800 h 2547450"/>
                <a:gd name="connsiteX81" fmla="*/ 6242050 w 6363048"/>
                <a:gd name="connsiteY81" fmla="*/ 26500 h 2547450"/>
                <a:gd name="connsiteX82" fmla="*/ 6267450 w 6363048"/>
                <a:gd name="connsiteY82" fmla="*/ 83650 h 2547450"/>
                <a:gd name="connsiteX83" fmla="*/ 6286500 w 6363048"/>
                <a:gd name="connsiteY83" fmla="*/ 90000 h 2547450"/>
                <a:gd name="connsiteX84" fmla="*/ 6337300 w 6363048"/>
                <a:gd name="connsiteY84" fmla="*/ 102700 h 2547450"/>
                <a:gd name="connsiteX85" fmla="*/ 6350000 w 6363048"/>
                <a:gd name="connsiteY85" fmla="*/ 121750 h 2547450"/>
                <a:gd name="connsiteX86" fmla="*/ 6356350 w 6363048"/>
                <a:gd name="connsiteY86" fmla="*/ 153500 h 2547450"/>
                <a:gd name="connsiteX87" fmla="*/ 6362700 w 6363048"/>
                <a:gd name="connsiteY87" fmla="*/ 197950 h 2547450"/>
                <a:gd name="connsiteX0" fmla="*/ 0 w 6363048"/>
                <a:gd name="connsiteY0" fmla="*/ 2547450 h 2547450"/>
                <a:gd name="connsiteX1" fmla="*/ 50800 w 6363048"/>
                <a:gd name="connsiteY1" fmla="*/ 2198200 h 2547450"/>
                <a:gd name="connsiteX2" fmla="*/ 107950 w 6363048"/>
                <a:gd name="connsiteY2" fmla="*/ 1842600 h 2547450"/>
                <a:gd name="connsiteX3" fmla="*/ 114300 w 6363048"/>
                <a:gd name="connsiteY3" fmla="*/ 1817200 h 2547450"/>
                <a:gd name="connsiteX4" fmla="*/ 120650 w 6363048"/>
                <a:gd name="connsiteY4" fmla="*/ 1785450 h 2547450"/>
                <a:gd name="connsiteX5" fmla="*/ 127000 w 6363048"/>
                <a:gd name="connsiteY5" fmla="*/ 1766400 h 2547450"/>
                <a:gd name="connsiteX6" fmla="*/ 139700 w 6363048"/>
                <a:gd name="connsiteY6" fmla="*/ 1702900 h 2547450"/>
                <a:gd name="connsiteX7" fmla="*/ 158750 w 6363048"/>
                <a:gd name="connsiteY7" fmla="*/ 1645750 h 2547450"/>
                <a:gd name="connsiteX8" fmla="*/ 196850 w 6363048"/>
                <a:gd name="connsiteY8" fmla="*/ 1601300 h 2547450"/>
                <a:gd name="connsiteX9" fmla="*/ 215900 w 6363048"/>
                <a:gd name="connsiteY9" fmla="*/ 1569550 h 2547450"/>
                <a:gd name="connsiteX10" fmla="*/ 228600 w 6363048"/>
                <a:gd name="connsiteY10" fmla="*/ 1537800 h 2547450"/>
                <a:gd name="connsiteX11" fmla="*/ 273050 w 6363048"/>
                <a:gd name="connsiteY11" fmla="*/ 1493350 h 2547450"/>
                <a:gd name="connsiteX12" fmla="*/ 292100 w 6363048"/>
                <a:gd name="connsiteY12" fmla="*/ 1467950 h 2547450"/>
                <a:gd name="connsiteX13" fmla="*/ 311150 w 6363048"/>
                <a:gd name="connsiteY13" fmla="*/ 1423500 h 2547450"/>
                <a:gd name="connsiteX14" fmla="*/ 330200 w 6363048"/>
                <a:gd name="connsiteY14" fmla="*/ 1410800 h 2547450"/>
                <a:gd name="connsiteX15" fmla="*/ 933450 w 6363048"/>
                <a:gd name="connsiteY15" fmla="*/ 979000 h 2547450"/>
                <a:gd name="connsiteX16" fmla="*/ 952500 w 6363048"/>
                <a:gd name="connsiteY16" fmla="*/ 953600 h 2547450"/>
                <a:gd name="connsiteX17" fmla="*/ 984250 w 6363048"/>
                <a:gd name="connsiteY17" fmla="*/ 934550 h 2547450"/>
                <a:gd name="connsiteX18" fmla="*/ 1035050 w 6363048"/>
                <a:gd name="connsiteY18" fmla="*/ 883750 h 2547450"/>
                <a:gd name="connsiteX19" fmla="*/ 1054100 w 6363048"/>
                <a:gd name="connsiteY19" fmla="*/ 877400 h 2547450"/>
                <a:gd name="connsiteX20" fmla="*/ 1092200 w 6363048"/>
                <a:gd name="connsiteY20" fmla="*/ 839300 h 2547450"/>
                <a:gd name="connsiteX21" fmla="*/ 1117600 w 6363048"/>
                <a:gd name="connsiteY21" fmla="*/ 826600 h 2547450"/>
                <a:gd name="connsiteX22" fmla="*/ 1143000 w 6363048"/>
                <a:gd name="connsiteY22" fmla="*/ 801200 h 2547450"/>
                <a:gd name="connsiteX23" fmla="*/ 1200150 w 6363048"/>
                <a:gd name="connsiteY23" fmla="*/ 763100 h 2547450"/>
                <a:gd name="connsiteX24" fmla="*/ 1219200 w 6363048"/>
                <a:gd name="connsiteY24" fmla="*/ 756750 h 2547450"/>
                <a:gd name="connsiteX25" fmla="*/ 1250950 w 6363048"/>
                <a:gd name="connsiteY25" fmla="*/ 731350 h 2547450"/>
                <a:gd name="connsiteX26" fmla="*/ 1289050 w 6363048"/>
                <a:gd name="connsiteY26" fmla="*/ 725000 h 2547450"/>
                <a:gd name="connsiteX27" fmla="*/ 1333500 w 6363048"/>
                <a:gd name="connsiteY27" fmla="*/ 680550 h 2547450"/>
                <a:gd name="connsiteX28" fmla="*/ 1352550 w 6363048"/>
                <a:gd name="connsiteY28" fmla="*/ 661500 h 2547450"/>
                <a:gd name="connsiteX29" fmla="*/ 1726815 w 6363048"/>
                <a:gd name="connsiteY29" fmla="*/ 421764 h 2547450"/>
                <a:gd name="connsiteX30" fmla="*/ 1917700 w 6363048"/>
                <a:gd name="connsiteY30" fmla="*/ 324950 h 2547450"/>
                <a:gd name="connsiteX31" fmla="*/ 1949450 w 6363048"/>
                <a:gd name="connsiteY31" fmla="*/ 312250 h 2547450"/>
                <a:gd name="connsiteX32" fmla="*/ 2044700 w 6363048"/>
                <a:gd name="connsiteY32" fmla="*/ 286850 h 2547450"/>
                <a:gd name="connsiteX33" fmla="*/ 2108200 w 6363048"/>
                <a:gd name="connsiteY33" fmla="*/ 280500 h 2547450"/>
                <a:gd name="connsiteX34" fmla="*/ 2152650 w 6363048"/>
                <a:gd name="connsiteY34" fmla="*/ 274150 h 2547450"/>
                <a:gd name="connsiteX35" fmla="*/ 2400300 w 6363048"/>
                <a:gd name="connsiteY35" fmla="*/ 261450 h 2547450"/>
                <a:gd name="connsiteX36" fmla="*/ 2419350 w 6363048"/>
                <a:gd name="connsiteY36" fmla="*/ 255100 h 2547450"/>
                <a:gd name="connsiteX37" fmla="*/ 2482850 w 6363048"/>
                <a:gd name="connsiteY37" fmla="*/ 248750 h 2547450"/>
                <a:gd name="connsiteX38" fmla="*/ 2540000 w 6363048"/>
                <a:gd name="connsiteY38" fmla="*/ 229700 h 2547450"/>
                <a:gd name="connsiteX39" fmla="*/ 2679700 w 6363048"/>
                <a:gd name="connsiteY39" fmla="*/ 217000 h 2547450"/>
                <a:gd name="connsiteX40" fmla="*/ 2781300 w 6363048"/>
                <a:gd name="connsiteY40" fmla="*/ 204300 h 2547450"/>
                <a:gd name="connsiteX41" fmla="*/ 2863850 w 6363048"/>
                <a:gd name="connsiteY41" fmla="*/ 197950 h 2547450"/>
                <a:gd name="connsiteX42" fmla="*/ 3187700 w 6363048"/>
                <a:gd name="connsiteY42" fmla="*/ 185250 h 2547450"/>
                <a:gd name="connsiteX43" fmla="*/ 3263900 w 6363048"/>
                <a:gd name="connsiteY43" fmla="*/ 172550 h 2547450"/>
                <a:gd name="connsiteX44" fmla="*/ 3498850 w 6363048"/>
                <a:gd name="connsiteY44" fmla="*/ 159850 h 2547450"/>
                <a:gd name="connsiteX45" fmla="*/ 3733800 w 6363048"/>
                <a:gd name="connsiteY45" fmla="*/ 140800 h 2547450"/>
                <a:gd name="connsiteX46" fmla="*/ 3803650 w 6363048"/>
                <a:gd name="connsiteY46" fmla="*/ 128100 h 2547450"/>
                <a:gd name="connsiteX47" fmla="*/ 4057650 w 6363048"/>
                <a:gd name="connsiteY47" fmla="*/ 121750 h 2547450"/>
                <a:gd name="connsiteX48" fmla="*/ 4387850 w 6363048"/>
                <a:gd name="connsiteY48" fmla="*/ 121750 h 2547450"/>
                <a:gd name="connsiteX49" fmla="*/ 4425950 w 6363048"/>
                <a:gd name="connsiteY49" fmla="*/ 128100 h 2547450"/>
                <a:gd name="connsiteX50" fmla="*/ 4514850 w 6363048"/>
                <a:gd name="connsiteY50" fmla="*/ 134450 h 2547450"/>
                <a:gd name="connsiteX51" fmla="*/ 4597400 w 6363048"/>
                <a:gd name="connsiteY51" fmla="*/ 147150 h 2547450"/>
                <a:gd name="connsiteX52" fmla="*/ 4648200 w 6363048"/>
                <a:gd name="connsiteY52" fmla="*/ 159850 h 2547450"/>
                <a:gd name="connsiteX53" fmla="*/ 4660900 w 6363048"/>
                <a:gd name="connsiteY53" fmla="*/ 178900 h 2547450"/>
                <a:gd name="connsiteX54" fmla="*/ 4679950 w 6363048"/>
                <a:gd name="connsiteY54" fmla="*/ 185250 h 2547450"/>
                <a:gd name="connsiteX55" fmla="*/ 4730750 w 6363048"/>
                <a:gd name="connsiteY55" fmla="*/ 204300 h 2547450"/>
                <a:gd name="connsiteX56" fmla="*/ 4749800 w 6363048"/>
                <a:gd name="connsiteY56" fmla="*/ 217000 h 2547450"/>
                <a:gd name="connsiteX57" fmla="*/ 4768850 w 6363048"/>
                <a:gd name="connsiteY57" fmla="*/ 223350 h 2547450"/>
                <a:gd name="connsiteX58" fmla="*/ 4826000 w 6363048"/>
                <a:gd name="connsiteY58" fmla="*/ 236050 h 2547450"/>
                <a:gd name="connsiteX59" fmla="*/ 5022850 w 6363048"/>
                <a:gd name="connsiteY59" fmla="*/ 229700 h 2547450"/>
                <a:gd name="connsiteX60" fmla="*/ 5181600 w 6363048"/>
                <a:gd name="connsiteY60" fmla="*/ 210650 h 2547450"/>
                <a:gd name="connsiteX61" fmla="*/ 5200650 w 6363048"/>
                <a:gd name="connsiteY61" fmla="*/ 197950 h 2547450"/>
                <a:gd name="connsiteX62" fmla="*/ 5327650 w 6363048"/>
                <a:gd name="connsiteY62" fmla="*/ 172550 h 2547450"/>
                <a:gd name="connsiteX63" fmla="*/ 5410200 w 6363048"/>
                <a:gd name="connsiteY63" fmla="*/ 153500 h 2547450"/>
                <a:gd name="connsiteX64" fmla="*/ 5473700 w 6363048"/>
                <a:gd name="connsiteY64" fmla="*/ 147150 h 2547450"/>
                <a:gd name="connsiteX65" fmla="*/ 5492750 w 6363048"/>
                <a:gd name="connsiteY65" fmla="*/ 140800 h 2547450"/>
                <a:gd name="connsiteX66" fmla="*/ 5626100 w 6363048"/>
                <a:gd name="connsiteY66" fmla="*/ 128100 h 2547450"/>
                <a:gd name="connsiteX67" fmla="*/ 5645150 w 6363048"/>
                <a:gd name="connsiteY67" fmla="*/ 115400 h 2547450"/>
                <a:gd name="connsiteX68" fmla="*/ 5670550 w 6363048"/>
                <a:gd name="connsiteY68" fmla="*/ 109050 h 2547450"/>
                <a:gd name="connsiteX69" fmla="*/ 5689600 w 6363048"/>
                <a:gd name="connsiteY69" fmla="*/ 102700 h 2547450"/>
                <a:gd name="connsiteX70" fmla="*/ 5880100 w 6363048"/>
                <a:gd name="connsiteY70" fmla="*/ 96350 h 2547450"/>
                <a:gd name="connsiteX71" fmla="*/ 5930900 w 6363048"/>
                <a:gd name="connsiteY71" fmla="*/ 83650 h 2547450"/>
                <a:gd name="connsiteX72" fmla="*/ 5949950 w 6363048"/>
                <a:gd name="connsiteY72" fmla="*/ 77300 h 2547450"/>
                <a:gd name="connsiteX73" fmla="*/ 5981700 w 6363048"/>
                <a:gd name="connsiteY73" fmla="*/ 70950 h 2547450"/>
                <a:gd name="connsiteX74" fmla="*/ 6057900 w 6363048"/>
                <a:gd name="connsiteY74" fmla="*/ 26500 h 2547450"/>
                <a:gd name="connsiteX75" fmla="*/ 6121400 w 6363048"/>
                <a:gd name="connsiteY75" fmla="*/ 20150 h 2547450"/>
                <a:gd name="connsiteX76" fmla="*/ 6140450 w 6363048"/>
                <a:gd name="connsiteY76" fmla="*/ 13800 h 2547450"/>
                <a:gd name="connsiteX77" fmla="*/ 6159500 w 6363048"/>
                <a:gd name="connsiteY77" fmla="*/ 1100 h 2547450"/>
                <a:gd name="connsiteX78" fmla="*/ 6178550 w 6363048"/>
                <a:gd name="connsiteY78" fmla="*/ 7450 h 2547450"/>
                <a:gd name="connsiteX79" fmla="*/ 6223000 w 6363048"/>
                <a:gd name="connsiteY79" fmla="*/ 13800 h 2547450"/>
                <a:gd name="connsiteX80" fmla="*/ 6242050 w 6363048"/>
                <a:gd name="connsiteY80" fmla="*/ 26500 h 2547450"/>
                <a:gd name="connsiteX81" fmla="*/ 6267450 w 6363048"/>
                <a:gd name="connsiteY81" fmla="*/ 83650 h 2547450"/>
                <a:gd name="connsiteX82" fmla="*/ 6286500 w 6363048"/>
                <a:gd name="connsiteY82" fmla="*/ 90000 h 2547450"/>
                <a:gd name="connsiteX83" fmla="*/ 6337300 w 6363048"/>
                <a:gd name="connsiteY83" fmla="*/ 102700 h 2547450"/>
                <a:gd name="connsiteX84" fmla="*/ 6350000 w 6363048"/>
                <a:gd name="connsiteY84" fmla="*/ 121750 h 2547450"/>
                <a:gd name="connsiteX85" fmla="*/ 6356350 w 6363048"/>
                <a:gd name="connsiteY85" fmla="*/ 153500 h 2547450"/>
                <a:gd name="connsiteX86" fmla="*/ 6362700 w 6363048"/>
                <a:gd name="connsiteY86" fmla="*/ 197950 h 2547450"/>
                <a:gd name="connsiteX0" fmla="*/ 0 w 6363048"/>
                <a:gd name="connsiteY0" fmla="*/ 2547450 h 2547450"/>
                <a:gd name="connsiteX1" fmla="*/ 50800 w 6363048"/>
                <a:gd name="connsiteY1" fmla="*/ 2198200 h 2547450"/>
                <a:gd name="connsiteX2" fmla="*/ 107950 w 6363048"/>
                <a:gd name="connsiteY2" fmla="*/ 1842600 h 2547450"/>
                <a:gd name="connsiteX3" fmla="*/ 114300 w 6363048"/>
                <a:gd name="connsiteY3" fmla="*/ 1817200 h 2547450"/>
                <a:gd name="connsiteX4" fmla="*/ 120650 w 6363048"/>
                <a:gd name="connsiteY4" fmla="*/ 1785450 h 2547450"/>
                <a:gd name="connsiteX5" fmla="*/ 127000 w 6363048"/>
                <a:gd name="connsiteY5" fmla="*/ 1766400 h 2547450"/>
                <a:gd name="connsiteX6" fmla="*/ 139700 w 6363048"/>
                <a:gd name="connsiteY6" fmla="*/ 1702900 h 2547450"/>
                <a:gd name="connsiteX7" fmla="*/ 158750 w 6363048"/>
                <a:gd name="connsiteY7" fmla="*/ 1645750 h 2547450"/>
                <a:gd name="connsiteX8" fmla="*/ 196850 w 6363048"/>
                <a:gd name="connsiteY8" fmla="*/ 1601300 h 2547450"/>
                <a:gd name="connsiteX9" fmla="*/ 215900 w 6363048"/>
                <a:gd name="connsiteY9" fmla="*/ 1569550 h 2547450"/>
                <a:gd name="connsiteX10" fmla="*/ 228600 w 6363048"/>
                <a:gd name="connsiteY10" fmla="*/ 1537800 h 2547450"/>
                <a:gd name="connsiteX11" fmla="*/ 273050 w 6363048"/>
                <a:gd name="connsiteY11" fmla="*/ 1493350 h 2547450"/>
                <a:gd name="connsiteX12" fmla="*/ 292100 w 6363048"/>
                <a:gd name="connsiteY12" fmla="*/ 1467950 h 2547450"/>
                <a:gd name="connsiteX13" fmla="*/ 311150 w 6363048"/>
                <a:gd name="connsiteY13" fmla="*/ 1423500 h 2547450"/>
                <a:gd name="connsiteX14" fmla="*/ 330200 w 6363048"/>
                <a:gd name="connsiteY14" fmla="*/ 1410800 h 2547450"/>
                <a:gd name="connsiteX15" fmla="*/ 933450 w 6363048"/>
                <a:gd name="connsiteY15" fmla="*/ 979000 h 2547450"/>
                <a:gd name="connsiteX16" fmla="*/ 952500 w 6363048"/>
                <a:gd name="connsiteY16" fmla="*/ 953600 h 2547450"/>
                <a:gd name="connsiteX17" fmla="*/ 1035050 w 6363048"/>
                <a:gd name="connsiteY17" fmla="*/ 883750 h 2547450"/>
                <a:gd name="connsiteX18" fmla="*/ 1054100 w 6363048"/>
                <a:gd name="connsiteY18" fmla="*/ 877400 h 2547450"/>
                <a:gd name="connsiteX19" fmla="*/ 1092200 w 6363048"/>
                <a:gd name="connsiteY19" fmla="*/ 839300 h 2547450"/>
                <a:gd name="connsiteX20" fmla="*/ 1117600 w 6363048"/>
                <a:gd name="connsiteY20" fmla="*/ 826600 h 2547450"/>
                <a:gd name="connsiteX21" fmla="*/ 1143000 w 6363048"/>
                <a:gd name="connsiteY21" fmla="*/ 801200 h 2547450"/>
                <a:gd name="connsiteX22" fmla="*/ 1200150 w 6363048"/>
                <a:gd name="connsiteY22" fmla="*/ 763100 h 2547450"/>
                <a:gd name="connsiteX23" fmla="*/ 1219200 w 6363048"/>
                <a:gd name="connsiteY23" fmla="*/ 756750 h 2547450"/>
                <a:gd name="connsiteX24" fmla="*/ 1250950 w 6363048"/>
                <a:gd name="connsiteY24" fmla="*/ 731350 h 2547450"/>
                <a:gd name="connsiteX25" fmla="*/ 1289050 w 6363048"/>
                <a:gd name="connsiteY25" fmla="*/ 725000 h 2547450"/>
                <a:gd name="connsiteX26" fmla="*/ 1333500 w 6363048"/>
                <a:gd name="connsiteY26" fmla="*/ 680550 h 2547450"/>
                <a:gd name="connsiteX27" fmla="*/ 1352550 w 6363048"/>
                <a:gd name="connsiteY27" fmla="*/ 661500 h 2547450"/>
                <a:gd name="connsiteX28" fmla="*/ 1726815 w 6363048"/>
                <a:gd name="connsiteY28" fmla="*/ 421764 h 2547450"/>
                <a:gd name="connsiteX29" fmla="*/ 1917700 w 6363048"/>
                <a:gd name="connsiteY29" fmla="*/ 324950 h 2547450"/>
                <a:gd name="connsiteX30" fmla="*/ 1949450 w 6363048"/>
                <a:gd name="connsiteY30" fmla="*/ 312250 h 2547450"/>
                <a:gd name="connsiteX31" fmla="*/ 2044700 w 6363048"/>
                <a:gd name="connsiteY31" fmla="*/ 286850 h 2547450"/>
                <a:gd name="connsiteX32" fmla="*/ 2108200 w 6363048"/>
                <a:gd name="connsiteY32" fmla="*/ 280500 h 2547450"/>
                <a:gd name="connsiteX33" fmla="*/ 2152650 w 6363048"/>
                <a:gd name="connsiteY33" fmla="*/ 274150 h 2547450"/>
                <a:gd name="connsiteX34" fmla="*/ 2400300 w 6363048"/>
                <a:gd name="connsiteY34" fmla="*/ 261450 h 2547450"/>
                <a:gd name="connsiteX35" fmla="*/ 2419350 w 6363048"/>
                <a:gd name="connsiteY35" fmla="*/ 255100 h 2547450"/>
                <a:gd name="connsiteX36" fmla="*/ 2482850 w 6363048"/>
                <a:gd name="connsiteY36" fmla="*/ 248750 h 2547450"/>
                <a:gd name="connsiteX37" fmla="*/ 2540000 w 6363048"/>
                <a:gd name="connsiteY37" fmla="*/ 229700 h 2547450"/>
                <a:gd name="connsiteX38" fmla="*/ 2679700 w 6363048"/>
                <a:gd name="connsiteY38" fmla="*/ 217000 h 2547450"/>
                <a:gd name="connsiteX39" fmla="*/ 2781300 w 6363048"/>
                <a:gd name="connsiteY39" fmla="*/ 204300 h 2547450"/>
                <a:gd name="connsiteX40" fmla="*/ 2863850 w 6363048"/>
                <a:gd name="connsiteY40" fmla="*/ 197950 h 2547450"/>
                <a:gd name="connsiteX41" fmla="*/ 3187700 w 6363048"/>
                <a:gd name="connsiteY41" fmla="*/ 185250 h 2547450"/>
                <a:gd name="connsiteX42" fmla="*/ 3263900 w 6363048"/>
                <a:gd name="connsiteY42" fmla="*/ 172550 h 2547450"/>
                <a:gd name="connsiteX43" fmla="*/ 3498850 w 6363048"/>
                <a:gd name="connsiteY43" fmla="*/ 159850 h 2547450"/>
                <a:gd name="connsiteX44" fmla="*/ 3733800 w 6363048"/>
                <a:gd name="connsiteY44" fmla="*/ 140800 h 2547450"/>
                <a:gd name="connsiteX45" fmla="*/ 3803650 w 6363048"/>
                <a:gd name="connsiteY45" fmla="*/ 128100 h 2547450"/>
                <a:gd name="connsiteX46" fmla="*/ 4057650 w 6363048"/>
                <a:gd name="connsiteY46" fmla="*/ 121750 h 2547450"/>
                <a:gd name="connsiteX47" fmla="*/ 4387850 w 6363048"/>
                <a:gd name="connsiteY47" fmla="*/ 121750 h 2547450"/>
                <a:gd name="connsiteX48" fmla="*/ 4425950 w 6363048"/>
                <a:gd name="connsiteY48" fmla="*/ 128100 h 2547450"/>
                <a:gd name="connsiteX49" fmla="*/ 4514850 w 6363048"/>
                <a:gd name="connsiteY49" fmla="*/ 134450 h 2547450"/>
                <a:gd name="connsiteX50" fmla="*/ 4597400 w 6363048"/>
                <a:gd name="connsiteY50" fmla="*/ 147150 h 2547450"/>
                <a:gd name="connsiteX51" fmla="*/ 4648200 w 6363048"/>
                <a:gd name="connsiteY51" fmla="*/ 159850 h 2547450"/>
                <a:gd name="connsiteX52" fmla="*/ 4660900 w 6363048"/>
                <a:gd name="connsiteY52" fmla="*/ 178900 h 2547450"/>
                <a:gd name="connsiteX53" fmla="*/ 4679950 w 6363048"/>
                <a:gd name="connsiteY53" fmla="*/ 185250 h 2547450"/>
                <a:gd name="connsiteX54" fmla="*/ 4730750 w 6363048"/>
                <a:gd name="connsiteY54" fmla="*/ 204300 h 2547450"/>
                <a:gd name="connsiteX55" fmla="*/ 4749800 w 6363048"/>
                <a:gd name="connsiteY55" fmla="*/ 217000 h 2547450"/>
                <a:gd name="connsiteX56" fmla="*/ 4768850 w 6363048"/>
                <a:gd name="connsiteY56" fmla="*/ 223350 h 2547450"/>
                <a:gd name="connsiteX57" fmla="*/ 4826000 w 6363048"/>
                <a:gd name="connsiteY57" fmla="*/ 236050 h 2547450"/>
                <a:gd name="connsiteX58" fmla="*/ 5022850 w 6363048"/>
                <a:gd name="connsiteY58" fmla="*/ 229700 h 2547450"/>
                <a:gd name="connsiteX59" fmla="*/ 5181600 w 6363048"/>
                <a:gd name="connsiteY59" fmla="*/ 210650 h 2547450"/>
                <a:gd name="connsiteX60" fmla="*/ 5200650 w 6363048"/>
                <a:gd name="connsiteY60" fmla="*/ 197950 h 2547450"/>
                <a:gd name="connsiteX61" fmla="*/ 5327650 w 6363048"/>
                <a:gd name="connsiteY61" fmla="*/ 172550 h 2547450"/>
                <a:gd name="connsiteX62" fmla="*/ 5410200 w 6363048"/>
                <a:gd name="connsiteY62" fmla="*/ 153500 h 2547450"/>
                <a:gd name="connsiteX63" fmla="*/ 5473700 w 6363048"/>
                <a:gd name="connsiteY63" fmla="*/ 147150 h 2547450"/>
                <a:gd name="connsiteX64" fmla="*/ 5492750 w 6363048"/>
                <a:gd name="connsiteY64" fmla="*/ 140800 h 2547450"/>
                <a:gd name="connsiteX65" fmla="*/ 5626100 w 6363048"/>
                <a:gd name="connsiteY65" fmla="*/ 128100 h 2547450"/>
                <a:gd name="connsiteX66" fmla="*/ 5645150 w 6363048"/>
                <a:gd name="connsiteY66" fmla="*/ 115400 h 2547450"/>
                <a:gd name="connsiteX67" fmla="*/ 5670550 w 6363048"/>
                <a:gd name="connsiteY67" fmla="*/ 109050 h 2547450"/>
                <a:gd name="connsiteX68" fmla="*/ 5689600 w 6363048"/>
                <a:gd name="connsiteY68" fmla="*/ 102700 h 2547450"/>
                <a:gd name="connsiteX69" fmla="*/ 5880100 w 6363048"/>
                <a:gd name="connsiteY69" fmla="*/ 96350 h 2547450"/>
                <a:gd name="connsiteX70" fmla="*/ 5930900 w 6363048"/>
                <a:gd name="connsiteY70" fmla="*/ 83650 h 2547450"/>
                <a:gd name="connsiteX71" fmla="*/ 5949950 w 6363048"/>
                <a:gd name="connsiteY71" fmla="*/ 77300 h 2547450"/>
                <a:gd name="connsiteX72" fmla="*/ 5981700 w 6363048"/>
                <a:gd name="connsiteY72" fmla="*/ 70950 h 2547450"/>
                <a:gd name="connsiteX73" fmla="*/ 6057900 w 6363048"/>
                <a:gd name="connsiteY73" fmla="*/ 26500 h 2547450"/>
                <a:gd name="connsiteX74" fmla="*/ 6121400 w 6363048"/>
                <a:gd name="connsiteY74" fmla="*/ 20150 h 2547450"/>
                <a:gd name="connsiteX75" fmla="*/ 6140450 w 6363048"/>
                <a:gd name="connsiteY75" fmla="*/ 13800 h 2547450"/>
                <a:gd name="connsiteX76" fmla="*/ 6159500 w 6363048"/>
                <a:gd name="connsiteY76" fmla="*/ 1100 h 2547450"/>
                <a:gd name="connsiteX77" fmla="*/ 6178550 w 6363048"/>
                <a:gd name="connsiteY77" fmla="*/ 7450 h 2547450"/>
                <a:gd name="connsiteX78" fmla="*/ 6223000 w 6363048"/>
                <a:gd name="connsiteY78" fmla="*/ 13800 h 2547450"/>
                <a:gd name="connsiteX79" fmla="*/ 6242050 w 6363048"/>
                <a:gd name="connsiteY79" fmla="*/ 26500 h 2547450"/>
                <a:gd name="connsiteX80" fmla="*/ 6267450 w 6363048"/>
                <a:gd name="connsiteY80" fmla="*/ 83650 h 2547450"/>
                <a:gd name="connsiteX81" fmla="*/ 6286500 w 6363048"/>
                <a:gd name="connsiteY81" fmla="*/ 90000 h 2547450"/>
                <a:gd name="connsiteX82" fmla="*/ 6337300 w 6363048"/>
                <a:gd name="connsiteY82" fmla="*/ 102700 h 2547450"/>
                <a:gd name="connsiteX83" fmla="*/ 6350000 w 6363048"/>
                <a:gd name="connsiteY83" fmla="*/ 121750 h 2547450"/>
                <a:gd name="connsiteX84" fmla="*/ 6356350 w 6363048"/>
                <a:gd name="connsiteY84" fmla="*/ 153500 h 2547450"/>
                <a:gd name="connsiteX85" fmla="*/ 6362700 w 6363048"/>
                <a:gd name="connsiteY85" fmla="*/ 197950 h 2547450"/>
                <a:gd name="connsiteX0" fmla="*/ 0 w 6363048"/>
                <a:gd name="connsiteY0" fmla="*/ 2547450 h 2547450"/>
                <a:gd name="connsiteX1" fmla="*/ 50800 w 6363048"/>
                <a:gd name="connsiteY1" fmla="*/ 2198200 h 2547450"/>
                <a:gd name="connsiteX2" fmla="*/ 107950 w 6363048"/>
                <a:gd name="connsiteY2" fmla="*/ 1842600 h 2547450"/>
                <a:gd name="connsiteX3" fmla="*/ 114300 w 6363048"/>
                <a:gd name="connsiteY3" fmla="*/ 1817200 h 2547450"/>
                <a:gd name="connsiteX4" fmla="*/ 120650 w 6363048"/>
                <a:gd name="connsiteY4" fmla="*/ 1785450 h 2547450"/>
                <a:gd name="connsiteX5" fmla="*/ 127000 w 6363048"/>
                <a:gd name="connsiteY5" fmla="*/ 1766400 h 2547450"/>
                <a:gd name="connsiteX6" fmla="*/ 139700 w 6363048"/>
                <a:gd name="connsiteY6" fmla="*/ 1702900 h 2547450"/>
                <a:gd name="connsiteX7" fmla="*/ 158750 w 6363048"/>
                <a:gd name="connsiteY7" fmla="*/ 1645750 h 2547450"/>
                <a:gd name="connsiteX8" fmla="*/ 196850 w 6363048"/>
                <a:gd name="connsiteY8" fmla="*/ 1601300 h 2547450"/>
                <a:gd name="connsiteX9" fmla="*/ 215900 w 6363048"/>
                <a:gd name="connsiteY9" fmla="*/ 1569550 h 2547450"/>
                <a:gd name="connsiteX10" fmla="*/ 228600 w 6363048"/>
                <a:gd name="connsiteY10" fmla="*/ 1537800 h 2547450"/>
                <a:gd name="connsiteX11" fmla="*/ 273050 w 6363048"/>
                <a:gd name="connsiteY11" fmla="*/ 1493350 h 2547450"/>
                <a:gd name="connsiteX12" fmla="*/ 292100 w 6363048"/>
                <a:gd name="connsiteY12" fmla="*/ 1467950 h 2547450"/>
                <a:gd name="connsiteX13" fmla="*/ 311150 w 6363048"/>
                <a:gd name="connsiteY13" fmla="*/ 1423500 h 2547450"/>
                <a:gd name="connsiteX14" fmla="*/ 330200 w 6363048"/>
                <a:gd name="connsiteY14" fmla="*/ 1410800 h 2547450"/>
                <a:gd name="connsiteX15" fmla="*/ 933450 w 6363048"/>
                <a:gd name="connsiteY15" fmla="*/ 979000 h 2547450"/>
                <a:gd name="connsiteX16" fmla="*/ 1035050 w 6363048"/>
                <a:gd name="connsiteY16" fmla="*/ 883750 h 2547450"/>
                <a:gd name="connsiteX17" fmla="*/ 1054100 w 6363048"/>
                <a:gd name="connsiteY17" fmla="*/ 877400 h 2547450"/>
                <a:gd name="connsiteX18" fmla="*/ 1092200 w 6363048"/>
                <a:gd name="connsiteY18" fmla="*/ 839300 h 2547450"/>
                <a:gd name="connsiteX19" fmla="*/ 1117600 w 6363048"/>
                <a:gd name="connsiteY19" fmla="*/ 826600 h 2547450"/>
                <a:gd name="connsiteX20" fmla="*/ 1143000 w 6363048"/>
                <a:gd name="connsiteY20" fmla="*/ 801200 h 2547450"/>
                <a:gd name="connsiteX21" fmla="*/ 1200150 w 6363048"/>
                <a:gd name="connsiteY21" fmla="*/ 763100 h 2547450"/>
                <a:gd name="connsiteX22" fmla="*/ 1219200 w 6363048"/>
                <a:gd name="connsiteY22" fmla="*/ 756750 h 2547450"/>
                <a:gd name="connsiteX23" fmla="*/ 1250950 w 6363048"/>
                <a:gd name="connsiteY23" fmla="*/ 731350 h 2547450"/>
                <a:gd name="connsiteX24" fmla="*/ 1289050 w 6363048"/>
                <a:gd name="connsiteY24" fmla="*/ 725000 h 2547450"/>
                <a:gd name="connsiteX25" fmla="*/ 1333500 w 6363048"/>
                <a:gd name="connsiteY25" fmla="*/ 680550 h 2547450"/>
                <a:gd name="connsiteX26" fmla="*/ 1352550 w 6363048"/>
                <a:gd name="connsiteY26" fmla="*/ 661500 h 2547450"/>
                <a:gd name="connsiteX27" fmla="*/ 1726815 w 6363048"/>
                <a:gd name="connsiteY27" fmla="*/ 421764 h 2547450"/>
                <a:gd name="connsiteX28" fmla="*/ 1917700 w 6363048"/>
                <a:gd name="connsiteY28" fmla="*/ 324950 h 2547450"/>
                <a:gd name="connsiteX29" fmla="*/ 1949450 w 6363048"/>
                <a:gd name="connsiteY29" fmla="*/ 312250 h 2547450"/>
                <a:gd name="connsiteX30" fmla="*/ 2044700 w 6363048"/>
                <a:gd name="connsiteY30" fmla="*/ 286850 h 2547450"/>
                <a:gd name="connsiteX31" fmla="*/ 2108200 w 6363048"/>
                <a:gd name="connsiteY31" fmla="*/ 280500 h 2547450"/>
                <a:gd name="connsiteX32" fmla="*/ 2152650 w 6363048"/>
                <a:gd name="connsiteY32" fmla="*/ 274150 h 2547450"/>
                <a:gd name="connsiteX33" fmla="*/ 2400300 w 6363048"/>
                <a:gd name="connsiteY33" fmla="*/ 261450 h 2547450"/>
                <a:gd name="connsiteX34" fmla="*/ 2419350 w 6363048"/>
                <a:gd name="connsiteY34" fmla="*/ 255100 h 2547450"/>
                <a:gd name="connsiteX35" fmla="*/ 2482850 w 6363048"/>
                <a:gd name="connsiteY35" fmla="*/ 248750 h 2547450"/>
                <a:gd name="connsiteX36" fmla="*/ 2540000 w 6363048"/>
                <a:gd name="connsiteY36" fmla="*/ 229700 h 2547450"/>
                <a:gd name="connsiteX37" fmla="*/ 2679700 w 6363048"/>
                <a:gd name="connsiteY37" fmla="*/ 217000 h 2547450"/>
                <a:gd name="connsiteX38" fmla="*/ 2781300 w 6363048"/>
                <a:gd name="connsiteY38" fmla="*/ 204300 h 2547450"/>
                <a:gd name="connsiteX39" fmla="*/ 2863850 w 6363048"/>
                <a:gd name="connsiteY39" fmla="*/ 197950 h 2547450"/>
                <a:gd name="connsiteX40" fmla="*/ 3187700 w 6363048"/>
                <a:gd name="connsiteY40" fmla="*/ 185250 h 2547450"/>
                <a:gd name="connsiteX41" fmla="*/ 3263900 w 6363048"/>
                <a:gd name="connsiteY41" fmla="*/ 172550 h 2547450"/>
                <a:gd name="connsiteX42" fmla="*/ 3498850 w 6363048"/>
                <a:gd name="connsiteY42" fmla="*/ 159850 h 2547450"/>
                <a:gd name="connsiteX43" fmla="*/ 3733800 w 6363048"/>
                <a:gd name="connsiteY43" fmla="*/ 140800 h 2547450"/>
                <a:gd name="connsiteX44" fmla="*/ 3803650 w 6363048"/>
                <a:gd name="connsiteY44" fmla="*/ 128100 h 2547450"/>
                <a:gd name="connsiteX45" fmla="*/ 4057650 w 6363048"/>
                <a:gd name="connsiteY45" fmla="*/ 121750 h 2547450"/>
                <a:gd name="connsiteX46" fmla="*/ 4387850 w 6363048"/>
                <a:gd name="connsiteY46" fmla="*/ 121750 h 2547450"/>
                <a:gd name="connsiteX47" fmla="*/ 4425950 w 6363048"/>
                <a:gd name="connsiteY47" fmla="*/ 128100 h 2547450"/>
                <a:gd name="connsiteX48" fmla="*/ 4514850 w 6363048"/>
                <a:gd name="connsiteY48" fmla="*/ 134450 h 2547450"/>
                <a:gd name="connsiteX49" fmla="*/ 4597400 w 6363048"/>
                <a:gd name="connsiteY49" fmla="*/ 147150 h 2547450"/>
                <a:gd name="connsiteX50" fmla="*/ 4648200 w 6363048"/>
                <a:gd name="connsiteY50" fmla="*/ 159850 h 2547450"/>
                <a:gd name="connsiteX51" fmla="*/ 4660900 w 6363048"/>
                <a:gd name="connsiteY51" fmla="*/ 178900 h 2547450"/>
                <a:gd name="connsiteX52" fmla="*/ 4679950 w 6363048"/>
                <a:gd name="connsiteY52" fmla="*/ 185250 h 2547450"/>
                <a:gd name="connsiteX53" fmla="*/ 4730750 w 6363048"/>
                <a:gd name="connsiteY53" fmla="*/ 204300 h 2547450"/>
                <a:gd name="connsiteX54" fmla="*/ 4749800 w 6363048"/>
                <a:gd name="connsiteY54" fmla="*/ 217000 h 2547450"/>
                <a:gd name="connsiteX55" fmla="*/ 4768850 w 6363048"/>
                <a:gd name="connsiteY55" fmla="*/ 223350 h 2547450"/>
                <a:gd name="connsiteX56" fmla="*/ 4826000 w 6363048"/>
                <a:gd name="connsiteY56" fmla="*/ 236050 h 2547450"/>
                <a:gd name="connsiteX57" fmla="*/ 5022850 w 6363048"/>
                <a:gd name="connsiteY57" fmla="*/ 229700 h 2547450"/>
                <a:gd name="connsiteX58" fmla="*/ 5181600 w 6363048"/>
                <a:gd name="connsiteY58" fmla="*/ 210650 h 2547450"/>
                <a:gd name="connsiteX59" fmla="*/ 5200650 w 6363048"/>
                <a:gd name="connsiteY59" fmla="*/ 197950 h 2547450"/>
                <a:gd name="connsiteX60" fmla="*/ 5327650 w 6363048"/>
                <a:gd name="connsiteY60" fmla="*/ 172550 h 2547450"/>
                <a:gd name="connsiteX61" fmla="*/ 5410200 w 6363048"/>
                <a:gd name="connsiteY61" fmla="*/ 153500 h 2547450"/>
                <a:gd name="connsiteX62" fmla="*/ 5473700 w 6363048"/>
                <a:gd name="connsiteY62" fmla="*/ 147150 h 2547450"/>
                <a:gd name="connsiteX63" fmla="*/ 5492750 w 6363048"/>
                <a:gd name="connsiteY63" fmla="*/ 140800 h 2547450"/>
                <a:gd name="connsiteX64" fmla="*/ 5626100 w 6363048"/>
                <a:gd name="connsiteY64" fmla="*/ 128100 h 2547450"/>
                <a:gd name="connsiteX65" fmla="*/ 5645150 w 6363048"/>
                <a:gd name="connsiteY65" fmla="*/ 115400 h 2547450"/>
                <a:gd name="connsiteX66" fmla="*/ 5670550 w 6363048"/>
                <a:gd name="connsiteY66" fmla="*/ 109050 h 2547450"/>
                <a:gd name="connsiteX67" fmla="*/ 5689600 w 6363048"/>
                <a:gd name="connsiteY67" fmla="*/ 102700 h 2547450"/>
                <a:gd name="connsiteX68" fmla="*/ 5880100 w 6363048"/>
                <a:gd name="connsiteY68" fmla="*/ 96350 h 2547450"/>
                <a:gd name="connsiteX69" fmla="*/ 5930900 w 6363048"/>
                <a:gd name="connsiteY69" fmla="*/ 83650 h 2547450"/>
                <a:gd name="connsiteX70" fmla="*/ 5949950 w 6363048"/>
                <a:gd name="connsiteY70" fmla="*/ 77300 h 2547450"/>
                <a:gd name="connsiteX71" fmla="*/ 5981700 w 6363048"/>
                <a:gd name="connsiteY71" fmla="*/ 70950 h 2547450"/>
                <a:gd name="connsiteX72" fmla="*/ 6057900 w 6363048"/>
                <a:gd name="connsiteY72" fmla="*/ 26500 h 2547450"/>
                <a:gd name="connsiteX73" fmla="*/ 6121400 w 6363048"/>
                <a:gd name="connsiteY73" fmla="*/ 20150 h 2547450"/>
                <a:gd name="connsiteX74" fmla="*/ 6140450 w 6363048"/>
                <a:gd name="connsiteY74" fmla="*/ 13800 h 2547450"/>
                <a:gd name="connsiteX75" fmla="*/ 6159500 w 6363048"/>
                <a:gd name="connsiteY75" fmla="*/ 1100 h 2547450"/>
                <a:gd name="connsiteX76" fmla="*/ 6178550 w 6363048"/>
                <a:gd name="connsiteY76" fmla="*/ 7450 h 2547450"/>
                <a:gd name="connsiteX77" fmla="*/ 6223000 w 6363048"/>
                <a:gd name="connsiteY77" fmla="*/ 13800 h 2547450"/>
                <a:gd name="connsiteX78" fmla="*/ 6242050 w 6363048"/>
                <a:gd name="connsiteY78" fmla="*/ 26500 h 2547450"/>
                <a:gd name="connsiteX79" fmla="*/ 6267450 w 6363048"/>
                <a:gd name="connsiteY79" fmla="*/ 83650 h 2547450"/>
                <a:gd name="connsiteX80" fmla="*/ 6286500 w 6363048"/>
                <a:gd name="connsiteY80" fmla="*/ 90000 h 2547450"/>
                <a:gd name="connsiteX81" fmla="*/ 6337300 w 6363048"/>
                <a:gd name="connsiteY81" fmla="*/ 102700 h 2547450"/>
                <a:gd name="connsiteX82" fmla="*/ 6350000 w 6363048"/>
                <a:gd name="connsiteY82" fmla="*/ 121750 h 2547450"/>
                <a:gd name="connsiteX83" fmla="*/ 6356350 w 6363048"/>
                <a:gd name="connsiteY83" fmla="*/ 153500 h 2547450"/>
                <a:gd name="connsiteX84" fmla="*/ 6362700 w 6363048"/>
                <a:gd name="connsiteY84" fmla="*/ 197950 h 2547450"/>
                <a:gd name="connsiteX0" fmla="*/ 0 w 6363048"/>
                <a:gd name="connsiteY0" fmla="*/ 2547450 h 2547450"/>
                <a:gd name="connsiteX1" fmla="*/ 50800 w 6363048"/>
                <a:gd name="connsiteY1" fmla="*/ 2198200 h 2547450"/>
                <a:gd name="connsiteX2" fmla="*/ 107950 w 6363048"/>
                <a:gd name="connsiteY2" fmla="*/ 1842600 h 2547450"/>
                <a:gd name="connsiteX3" fmla="*/ 114300 w 6363048"/>
                <a:gd name="connsiteY3" fmla="*/ 1817200 h 2547450"/>
                <a:gd name="connsiteX4" fmla="*/ 120650 w 6363048"/>
                <a:gd name="connsiteY4" fmla="*/ 1785450 h 2547450"/>
                <a:gd name="connsiteX5" fmla="*/ 127000 w 6363048"/>
                <a:gd name="connsiteY5" fmla="*/ 1766400 h 2547450"/>
                <a:gd name="connsiteX6" fmla="*/ 139700 w 6363048"/>
                <a:gd name="connsiteY6" fmla="*/ 1702900 h 2547450"/>
                <a:gd name="connsiteX7" fmla="*/ 158750 w 6363048"/>
                <a:gd name="connsiteY7" fmla="*/ 1645750 h 2547450"/>
                <a:gd name="connsiteX8" fmla="*/ 196850 w 6363048"/>
                <a:gd name="connsiteY8" fmla="*/ 1601300 h 2547450"/>
                <a:gd name="connsiteX9" fmla="*/ 215900 w 6363048"/>
                <a:gd name="connsiteY9" fmla="*/ 1569550 h 2547450"/>
                <a:gd name="connsiteX10" fmla="*/ 228600 w 6363048"/>
                <a:gd name="connsiteY10" fmla="*/ 1537800 h 2547450"/>
                <a:gd name="connsiteX11" fmla="*/ 273050 w 6363048"/>
                <a:gd name="connsiteY11" fmla="*/ 1493350 h 2547450"/>
                <a:gd name="connsiteX12" fmla="*/ 292100 w 6363048"/>
                <a:gd name="connsiteY12" fmla="*/ 1467950 h 2547450"/>
                <a:gd name="connsiteX13" fmla="*/ 311150 w 6363048"/>
                <a:gd name="connsiteY13" fmla="*/ 1423500 h 2547450"/>
                <a:gd name="connsiteX14" fmla="*/ 330200 w 6363048"/>
                <a:gd name="connsiteY14" fmla="*/ 1410800 h 2547450"/>
                <a:gd name="connsiteX15" fmla="*/ 1035050 w 6363048"/>
                <a:gd name="connsiteY15" fmla="*/ 883750 h 2547450"/>
                <a:gd name="connsiteX16" fmla="*/ 1054100 w 6363048"/>
                <a:gd name="connsiteY16" fmla="*/ 877400 h 2547450"/>
                <a:gd name="connsiteX17" fmla="*/ 1092200 w 6363048"/>
                <a:gd name="connsiteY17" fmla="*/ 839300 h 2547450"/>
                <a:gd name="connsiteX18" fmla="*/ 1117600 w 6363048"/>
                <a:gd name="connsiteY18" fmla="*/ 826600 h 2547450"/>
                <a:gd name="connsiteX19" fmla="*/ 1143000 w 6363048"/>
                <a:gd name="connsiteY19" fmla="*/ 801200 h 2547450"/>
                <a:gd name="connsiteX20" fmla="*/ 1200150 w 6363048"/>
                <a:gd name="connsiteY20" fmla="*/ 763100 h 2547450"/>
                <a:gd name="connsiteX21" fmla="*/ 1219200 w 6363048"/>
                <a:gd name="connsiteY21" fmla="*/ 756750 h 2547450"/>
                <a:gd name="connsiteX22" fmla="*/ 1250950 w 6363048"/>
                <a:gd name="connsiteY22" fmla="*/ 731350 h 2547450"/>
                <a:gd name="connsiteX23" fmla="*/ 1289050 w 6363048"/>
                <a:gd name="connsiteY23" fmla="*/ 725000 h 2547450"/>
                <a:gd name="connsiteX24" fmla="*/ 1333500 w 6363048"/>
                <a:gd name="connsiteY24" fmla="*/ 680550 h 2547450"/>
                <a:gd name="connsiteX25" fmla="*/ 1352550 w 6363048"/>
                <a:gd name="connsiteY25" fmla="*/ 661500 h 2547450"/>
                <a:gd name="connsiteX26" fmla="*/ 1726815 w 6363048"/>
                <a:gd name="connsiteY26" fmla="*/ 421764 h 2547450"/>
                <a:gd name="connsiteX27" fmla="*/ 1917700 w 6363048"/>
                <a:gd name="connsiteY27" fmla="*/ 324950 h 2547450"/>
                <a:gd name="connsiteX28" fmla="*/ 1949450 w 6363048"/>
                <a:gd name="connsiteY28" fmla="*/ 312250 h 2547450"/>
                <a:gd name="connsiteX29" fmla="*/ 2044700 w 6363048"/>
                <a:gd name="connsiteY29" fmla="*/ 286850 h 2547450"/>
                <a:gd name="connsiteX30" fmla="*/ 2108200 w 6363048"/>
                <a:gd name="connsiteY30" fmla="*/ 280500 h 2547450"/>
                <a:gd name="connsiteX31" fmla="*/ 2152650 w 6363048"/>
                <a:gd name="connsiteY31" fmla="*/ 274150 h 2547450"/>
                <a:gd name="connsiteX32" fmla="*/ 2400300 w 6363048"/>
                <a:gd name="connsiteY32" fmla="*/ 261450 h 2547450"/>
                <a:gd name="connsiteX33" fmla="*/ 2419350 w 6363048"/>
                <a:gd name="connsiteY33" fmla="*/ 255100 h 2547450"/>
                <a:gd name="connsiteX34" fmla="*/ 2482850 w 6363048"/>
                <a:gd name="connsiteY34" fmla="*/ 248750 h 2547450"/>
                <a:gd name="connsiteX35" fmla="*/ 2540000 w 6363048"/>
                <a:gd name="connsiteY35" fmla="*/ 229700 h 2547450"/>
                <a:gd name="connsiteX36" fmla="*/ 2679700 w 6363048"/>
                <a:gd name="connsiteY36" fmla="*/ 217000 h 2547450"/>
                <a:gd name="connsiteX37" fmla="*/ 2781300 w 6363048"/>
                <a:gd name="connsiteY37" fmla="*/ 204300 h 2547450"/>
                <a:gd name="connsiteX38" fmla="*/ 2863850 w 6363048"/>
                <a:gd name="connsiteY38" fmla="*/ 197950 h 2547450"/>
                <a:gd name="connsiteX39" fmla="*/ 3187700 w 6363048"/>
                <a:gd name="connsiteY39" fmla="*/ 185250 h 2547450"/>
                <a:gd name="connsiteX40" fmla="*/ 3263900 w 6363048"/>
                <a:gd name="connsiteY40" fmla="*/ 172550 h 2547450"/>
                <a:gd name="connsiteX41" fmla="*/ 3498850 w 6363048"/>
                <a:gd name="connsiteY41" fmla="*/ 159850 h 2547450"/>
                <a:gd name="connsiteX42" fmla="*/ 3733800 w 6363048"/>
                <a:gd name="connsiteY42" fmla="*/ 140800 h 2547450"/>
                <a:gd name="connsiteX43" fmla="*/ 3803650 w 6363048"/>
                <a:gd name="connsiteY43" fmla="*/ 128100 h 2547450"/>
                <a:gd name="connsiteX44" fmla="*/ 4057650 w 6363048"/>
                <a:gd name="connsiteY44" fmla="*/ 121750 h 2547450"/>
                <a:gd name="connsiteX45" fmla="*/ 4387850 w 6363048"/>
                <a:gd name="connsiteY45" fmla="*/ 121750 h 2547450"/>
                <a:gd name="connsiteX46" fmla="*/ 4425950 w 6363048"/>
                <a:gd name="connsiteY46" fmla="*/ 128100 h 2547450"/>
                <a:gd name="connsiteX47" fmla="*/ 4514850 w 6363048"/>
                <a:gd name="connsiteY47" fmla="*/ 134450 h 2547450"/>
                <a:gd name="connsiteX48" fmla="*/ 4597400 w 6363048"/>
                <a:gd name="connsiteY48" fmla="*/ 147150 h 2547450"/>
                <a:gd name="connsiteX49" fmla="*/ 4648200 w 6363048"/>
                <a:gd name="connsiteY49" fmla="*/ 159850 h 2547450"/>
                <a:gd name="connsiteX50" fmla="*/ 4660900 w 6363048"/>
                <a:gd name="connsiteY50" fmla="*/ 178900 h 2547450"/>
                <a:gd name="connsiteX51" fmla="*/ 4679950 w 6363048"/>
                <a:gd name="connsiteY51" fmla="*/ 185250 h 2547450"/>
                <a:gd name="connsiteX52" fmla="*/ 4730750 w 6363048"/>
                <a:gd name="connsiteY52" fmla="*/ 204300 h 2547450"/>
                <a:gd name="connsiteX53" fmla="*/ 4749800 w 6363048"/>
                <a:gd name="connsiteY53" fmla="*/ 217000 h 2547450"/>
                <a:gd name="connsiteX54" fmla="*/ 4768850 w 6363048"/>
                <a:gd name="connsiteY54" fmla="*/ 223350 h 2547450"/>
                <a:gd name="connsiteX55" fmla="*/ 4826000 w 6363048"/>
                <a:gd name="connsiteY55" fmla="*/ 236050 h 2547450"/>
                <a:gd name="connsiteX56" fmla="*/ 5022850 w 6363048"/>
                <a:gd name="connsiteY56" fmla="*/ 229700 h 2547450"/>
                <a:gd name="connsiteX57" fmla="*/ 5181600 w 6363048"/>
                <a:gd name="connsiteY57" fmla="*/ 210650 h 2547450"/>
                <a:gd name="connsiteX58" fmla="*/ 5200650 w 6363048"/>
                <a:gd name="connsiteY58" fmla="*/ 197950 h 2547450"/>
                <a:gd name="connsiteX59" fmla="*/ 5327650 w 6363048"/>
                <a:gd name="connsiteY59" fmla="*/ 172550 h 2547450"/>
                <a:gd name="connsiteX60" fmla="*/ 5410200 w 6363048"/>
                <a:gd name="connsiteY60" fmla="*/ 153500 h 2547450"/>
                <a:gd name="connsiteX61" fmla="*/ 5473700 w 6363048"/>
                <a:gd name="connsiteY61" fmla="*/ 147150 h 2547450"/>
                <a:gd name="connsiteX62" fmla="*/ 5492750 w 6363048"/>
                <a:gd name="connsiteY62" fmla="*/ 140800 h 2547450"/>
                <a:gd name="connsiteX63" fmla="*/ 5626100 w 6363048"/>
                <a:gd name="connsiteY63" fmla="*/ 128100 h 2547450"/>
                <a:gd name="connsiteX64" fmla="*/ 5645150 w 6363048"/>
                <a:gd name="connsiteY64" fmla="*/ 115400 h 2547450"/>
                <a:gd name="connsiteX65" fmla="*/ 5670550 w 6363048"/>
                <a:gd name="connsiteY65" fmla="*/ 109050 h 2547450"/>
                <a:gd name="connsiteX66" fmla="*/ 5689600 w 6363048"/>
                <a:gd name="connsiteY66" fmla="*/ 102700 h 2547450"/>
                <a:gd name="connsiteX67" fmla="*/ 5880100 w 6363048"/>
                <a:gd name="connsiteY67" fmla="*/ 96350 h 2547450"/>
                <a:gd name="connsiteX68" fmla="*/ 5930900 w 6363048"/>
                <a:gd name="connsiteY68" fmla="*/ 83650 h 2547450"/>
                <a:gd name="connsiteX69" fmla="*/ 5949950 w 6363048"/>
                <a:gd name="connsiteY69" fmla="*/ 77300 h 2547450"/>
                <a:gd name="connsiteX70" fmla="*/ 5981700 w 6363048"/>
                <a:gd name="connsiteY70" fmla="*/ 70950 h 2547450"/>
                <a:gd name="connsiteX71" fmla="*/ 6057900 w 6363048"/>
                <a:gd name="connsiteY71" fmla="*/ 26500 h 2547450"/>
                <a:gd name="connsiteX72" fmla="*/ 6121400 w 6363048"/>
                <a:gd name="connsiteY72" fmla="*/ 20150 h 2547450"/>
                <a:gd name="connsiteX73" fmla="*/ 6140450 w 6363048"/>
                <a:gd name="connsiteY73" fmla="*/ 13800 h 2547450"/>
                <a:gd name="connsiteX74" fmla="*/ 6159500 w 6363048"/>
                <a:gd name="connsiteY74" fmla="*/ 1100 h 2547450"/>
                <a:gd name="connsiteX75" fmla="*/ 6178550 w 6363048"/>
                <a:gd name="connsiteY75" fmla="*/ 7450 h 2547450"/>
                <a:gd name="connsiteX76" fmla="*/ 6223000 w 6363048"/>
                <a:gd name="connsiteY76" fmla="*/ 13800 h 2547450"/>
                <a:gd name="connsiteX77" fmla="*/ 6242050 w 6363048"/>
                <a:gd name="connsiteY77" fmla="*/ 26500 h 2547450"/>
                <a:gd name="connsiteX78" fmla="*/ 6267450 w 6363048"/>
                <a:gd name="connsiteY78" fmla="*/ 83650 h 2547450"/>
                <a:gd name="connsiteX79" fmla="*/ 6286500 w 6363048"/>
                <a:gd name="connsiteY79" fmla="*/ 90000 h 2547450"/>
                <a:gd name="connsiteX80" fmla="*/ 6337300 w 6363048"/>
                <a:gd name="connsiteY80" fmla="*/ 102700 h 2547450"/>
                <a:gd name="connsiteX81" fmla="*/ 6350000 w 6363048"/>
                <a:gd name="connsiteY81" fmla="*/ 121750 h 2547450"/>
                <a:gd name="connsiteX82" fmla="*/ 6356350 w 6363048"/>
                <a:gd name="connsiteY82" fmla="*/ 153500 h 2547450"/>
                <a:gd name="connsiteX83" fmla="*/ 6362700 w 6363048"/>
                <a:gd name="connsiteY83" fmla="*/ 197950 h 2547450"/>
                <a:gd name="connsiteX0" fmla="*/ 0 w 6363048"/>
                <a:gd name="connsiteY0" fmla="*/ 2547450 h 2547450"/>
                <a:gd name="connsiteX1" fmla="*/ 50800 w 6363048"/>
                <a:gd name="connsiteY1" fmla="*/ 2198200 h 2547450"/>
                <a:gd name="connsiteX2" fmla="*/ 107950 w 6363048"/>
                <a:gd name="connsiteY2" fmla="*/ 1842600 h 2547450"/>
                <a:gd name="connsiteX3" fmla="*/ 114300 w 6363048"/>
                <a:gd name="connsiteY3" fmla="*/ 1817200 h 2547450"/>
                <a:gd name="connsiteX4" fmla="*/ 120650 w 6363048"/>
                <a:gd name="connsiteY4" fmla="*/ 1785450 h 2547450"/>
                <a:gd name="connsiteX5" fmla="*/ 127000 w 6363048"/>
                <a:gd name="connsiteY5" fmla="*/ 1766400 h 2547450"/>
                <a:gd name="connsiteX6" fmla="*/ 139700 w 6363048"/>
                <a:gd name="connsiteY6" fmla="*/ 1702900 h 2547450"/>
                <a:gd name="connsiteX7" fmla="*/ 158750 w 6363048"/>
                <a:gd name="connsiteY7" fmla="*/ 1645750 h 2547450"/>
                <a:gd name="connsiteX8" fmla="*/ 196850 w 6363048"/>
                <a:gd name="connsiteY8" fmla="*/ 1601300 h 2547450"/>
                <a:gd name="connsiteX9" fmla="*/ 215900 w 6363048"/>
                <a:gd name="connsiteY9" fmla="*/ 1569550 h 2547450"/>
                <a:gd name="connsiteX10" fmla="*/ 228600 w 6363048"/>
                <a:gd name="connsiteY10" fmla="*/ 1537800 h 2547450"/>
                <a:gd name="connsiteX11" fmla="*/ 273050 w 6363048"/>
                <a:gd name="connsiteY11" fmla="*/ 1493350 h 2547450"/>
                <a:gd name="connsiteX12" fmla="*/ 292100 w 6363048"/>
                <a:gd name="connsiteY12" fmla="*/ 1467950 h 2547450"/>
                <a:gd name="connsiteX13" fmla="*/ 311150 w 6363048"/>
                <a:gd name="connsiteY13" fmla="*/ 1423500 h 2547450"/>
                <a:gd name="connsiteX14" fmla="*/ 330200 w 6363048"/>
                <a:gd name="connsiteY14" fmla="*/ 1410800 h 2547450"/>
                <a:gd name="connsiteX15" fmla="*/ 1035050 w 6363048"/>
                <a:gd name="connsiteY15" fmla="*/ 883750 h 2547450"/>
                <a:gd name="connsiteX16" fmla="*/ 1054100 w 6363048"/>
                <a:gd name="connsiteY16" fmla="*/ 877400 h 2547450"/>
                <a:gd name="connsiteX17" fmla="*/ 1117600 w 6363048"/>
                <a:gd name="connsiteY17" fmla="*/ 826600 h 2547450"/>
                <a:gd name="connsiteX18" fmla="*/ 1143000 w 6363048"/>
                <a:gd name="connsiteY18" fmla="*/ 801200 h 2547450"/>
                <a:gd name="connsiteX19" fmla="*/ 1200150 w 6363048"/>
                <a:gd name="connsiteY19" fmla="*/ 763100 h 2547450"/>
                <a:gd name="connsiteX20" fmla="*/ 1219200 w 6363048"/>
                <a:gd name="connsiteY20" fmla="*/ 756750 h 2547450"/>
                <a:gd name="connsiteX21" fmla="*/ 1250950 w 6363048"/>
                <a:gd name="connsiteY21" fmla="*/ 731350 h 2547450"/>
                <a:gd name="connsiteX22" fmla="*/ 1289050 w 6363048"/>
                <a:gd name="connsiteY22" fmla="*/ 725000 h 2547450"/>
                <a:gd name="connsiteX23" fmla="*/ 1333500 w 6363048"/>
                <a:gd name="connsiteY23" fmla="*/ 680550 h 2547450"/>
                <a:gd name="connsiteX24" fmla="*/ 1352550 w 6363048"/>
                <a:gd name="connsiteY24" fmla="*/ 661500 h 2547450"/>
                <a:gd name="connsiteX25" fmla="*/ 1726815 w 6363048"/>
                <a:gd name="connsiteY25" fmla="*/ 421764 h 2547450"/>
                <a:gd name="connsiteX26" fmla="*/ 1917700 w 6363048"/>
                <a:gd name="connsiteY26" fmla="*/ 324950 h 2547450"/>
                <a:gd name="connsiteX27" fmla="*/ 1949450 w 6363048"/>
                <a:gd name="connsiteY27" fmla="*/ 312250 h 2547450"/>
                <a:gd name="connsiteX28" fmla="*/ 2044700 w 6363048"/>
                <a:gd name="connsiteY28" fmla="*/ 286850 h 2547450"/>
                <a:gd name="connsiteX29" fmla="*/ 2108200 w 6363048"/>
                <a:gd name="connsiteY29" fmla="*/ 280500 h 2547450"/>
                <a:gd name="connsiteX30" fmla="*/ 2152650 w 6363048"/>
                <a:gd name="connsiteY30" fmla="*/ 274150 h 2547450"/>
                <a:gd name="connsiteX31" fmla="*/ 2400300 w 6363048"/>
                <a:gd name="connsiteY31" fmla="*/ 261450 h 2547450"/>
                <a:gd name="connsiteX32" fmla="*/ 2419350 w 6363048"/>
                <a:gd name="connsiteY32" fmla="*/ 255100 h 2547450"/>
                <a:gd name="connsiteX33" fmla="*/ 2482850 w 6363048"/>
                <a:gd name="connsiteY33" fmla="*/ 248750 h 2547450"/>
                <a:gd name="connsiteX34" fmla="*/ 2540000 w 6363048"/>
                <a:gd name="connsiteY34" fmla="*/ 229700 h 2547450"/>
                <a:gd name="connsiteX35" fmla="*/ 2679700 w 6363048"/>
                <a:gd name="connsiteY35" fmla="*/ 217000 h 2547450"/>
                <a:gd name="connsiteX36" fmla="*/ 2781300 w 6363048"/>
                <a:gd name="connsiteY36" fmla="*/ 204300 h 2547450"/>
                <a:gd name="connsiteX37" fmla="*/ 2863850 w 6363048"/>
                <a:gd name="connsiteY37" fmla="*/ 197950 h 2547450"/>
                <a:gd name="connsiteX38" fmla="*/ 3187700 w 6363048"/>
                <a:gd name="connsiteY38" fmla="*/ 185250 h 2547450"/>
                <a:gd name="connsiteX39" fmla="*/ 3263900 w 6363048"/>
                <a:gd name="connsiteY39" fmla="*/ 172550 h 2547450"/>
                <a:gd name="connsiteX40" fmla="*/ 3498850 w 6363048"/>
                <a:gd name="connsiteY40" fmla="*/ 159850 h 2547450"/>
                <a:gd name="connsiteX41" fmla="*/ 3733800 w 6363048"/>
                <a:gd name="connsiteY41" fmla="*/ 140800 h 2547450"/>
                <a:gd name="connsiteX42" fmla="*/ 3803650 w 6363048"/>
                <a:gd name="connsiteY42" fmla="*/ 128100 h 2547450"/>
                <a:gd name="connsiteX43" fmla="*/ 4057650 w 6363048"/>
                <a:gd name="connsiteY43" fmla="*/ 121750 h 2547450"/>
                <a:gd name="connsiteX44" fmla="*/ 4387850 w 6363048"/>
                <a:gd name="connsiteY44" fmla="*/ 121750 h 2547450"/>
                <a:gd name="connsiteX45" fmla="*/ 4425950 w 6363048"/>
                <a:gd name="connsiteY45" fmla="*/ 128100 h 2547450"/>
                <a:gd name="connsiteX46" fmla="*/ 4514850 w 6363048"/>
                <a:gd name="connsiteY46" fmla="*/ 134450 h 2547450"/>
                <a:gd name="connsiteX47" fmla="*/ 4597400 w 6363048"/>
                <a:gd name="connsiteY47" fmla="*/ 147150 h 2547450"/>
                <a:gd name="connsiteX48" fmla="*/ 4648200 w 6363048"/>
                <a:gd name="connsiteY48" fmla="*/ 159850 h 2547450"/>
                <a:gd name="connsiteX49" fmla="*/ 4660900 w 6363048"/>
                <a:gd name="connsiteY49" fmla="*/ 178900 h 2547450"/>
                <a:gd name="connsiteX50" fmla="*/ 4679950 w 6363048"/>
                <a:gd name="connsiteY50" fmla="*/ 185250 h 2547450"/>
                <a:gd name="connsiteX51" fmla="*/ 4730750 w 6363048"/>
                <a:gd name="connsiteY51" fmla="*/ 204300 h 2547450"/>
                <a:gd name="connsiteX52" fmla="*/ 4749800 w 6363048"/>
                <a:gd name="connsiteY52" fmla="*/ 217000 h 2547450"/>
                <a:gd name="connsiteX53" fmla="*/ 4768850 w 6363048"/>
                <a:gd name="connsiteY53" fmla="*/ 223350 h 2547450"/>
                <a:gd name="connsiteX54" fmla="*/ 4826000 w 6363048"/>
                <a:gd name="connsiteY54" fmla="*/ 236050 h 2547450"/>
                <a:gd name="connsiteX55" fmla="*/ 5022850 w 6363048"/>
                <a:gd name="connsiteY55" fmla="*/ 229700 h 2547450"/>
                <a:gd name="connsiteX56" fmla="*/ 5181600 w 6363048"/>
                <a:gd name="connsiteY56" fmla="*/ 210650 h 2547450"/>
                <a:gd name="connsiteX57" fmla="*/ 5200650 w 6363048"/>
                <a:gd name="connsiteY57" fmla="*/ 197950 h 2547450"/>
                <a:gd name="connsiteX58" fmla="*/ 5327650 w 6363048"/>
                <a:gd name="connsiteY58" fmla="*/ 172550 h 2547450"/>
                <a:gd name="connsiteX59" fmla="*/ 5410200 w 6363048"/>
                <a:gd name="connsiteY59" fmla="*/ 153500 h 2547450"/>
                <a:gd name="connsiteX60" fmla="*/ 5473700 w 6363048"/>
                <a:gd name="connsiteY60" fmla="*/ 147150 h 2547450"/>
                <a:gd name="connsiteX61" fmla="*/ 5492750 w 6363048"/>
                <a:gd name="connsiteY61" fmla="*/ 140800 h 2547450"/>
                <a:gd name="connsiteX62" fmla="*/ 5626100 w 6363048"/>
                <a:gd name="connsiteY62" fmla="*/ 128100 h 2547450"/>
                <a:gd name="connsiteX63" fmla="*/ 5645150 w 6363048"/>
                <a:gd name="connsiteY63" fmla="*/ 115400 h 2547450"/>
                <a:gd name="connsiteX64" fmla="*/ 5670550 w 6363048"/>
                <a:gd name="connsiteY64" fmla="*/ 109050 h 2547450"/>
                <a:gd name="connsiteX65" fmla="*/ 5689600 w 6363048"/>
                <a:gd name="connsiteY65" fmla="*/ 102700 h 2547450"/>
                <a:gd name="connsiteX66" fmla="*/ 5880100 w 6363048"/>
                <a:gd name="connsiteY66" fmla="*/ 96350 h 2547450"/>
                <a:gd name="connsiteX67" fmla="*/ 5930900 w 6363048"/>
                <a:gd name="connsiteY67" fmla="*/ 83650 h 2547450"/>
                <a:gd name="connsiteX68" fmla="*/ 5949950 w 6363048"/>
                <a:gd name="connsiteY68" fmla="*/ 77300 h 2547450"/>
                <a:gd name="connsiteX69" fmla="*/ 5981700 w 6363048"/>
                <a:gd name="connsiteY69" fmla="*/ 70950 h 2547450"/>
                <a:gd name="connsiteX70" fmla="*/ 6057900 w 6363048"/>
                <a:gd name="connsiteY70" fmla="*/ 26500 h 2547450"/>
                <a:gd name="connsiteX71" fmla="*/ 6121400 w 6363048"/>
                <a:gd name="connsiteY71" fmla="*/ 20150 h 2547450"/>
                <a:gd name="connsiteX72" fmla="*/ 6140450 w 6363048"/>
                <a:gd name="connsiteY72" fmla="*/ 13800 h 2547450"/>
                <a:gd name="connsiteX73" fmla="*/ 6159500 w 6363048"/>
                <a:gd name="connsiteY73" fmla="*/ 1100 h 2547450"/>
                <a:gd name="connsiteX74" fmla="*/ 6178550 w 6363048"/>
                <a:gd name="connsiteY74" fmla="*/ 7450 h 2547450"/>
                <a:gd name="connsiteX75" fmla="*/ 6223000 w 6363048"/>
                <a:gd name="connsiteY75" fmla="*/ 13800 h 2547450"/>
                <a:gd name="connsiteX76" fmla="*/ 6242050 w 6363048"/>
                <a:gd name="connsiteY76" fmla="*/ 26500 h 2547450"/>
                <a:gd name="connsiteX77" fmla="*/ 6267450 w 6363048"/>
                <a:gd name="connsiteY77" fmla="*/ 83650 h 2547450"/>
                <a:gd name="connsiteX78" fmla="*/ 6286500 w 6363048"/>
                <a:gd name="connsiteY78" fmla="*/ 90000 h 2547450"/>
                <a:gd name="connsiteX79" fmla="*/ 6337300 w 6363048"/>
                <a:gd name="connsiteY79" fmla="*/ 102700 h 2547450"/>
                <a:gd name="connsiteX80" fmla="*/ 6350000 w 6363048"/>
                <a:gd name="connsiteY80" fmla="*/ 121750 h 2547450"/>
                <a:gd name="connsiteX81" fmla="*/ 6356350 w 6363048"/>
                <a:gd name="connsiteY81" fmla="*/ 153500 h 2547450"/>
                <a:gd name="connsiteX82" fmla="*/ 6362700 w 6363048"/>
                <a:gd name="connsiteY82" fmla="*/ 197950 h 2547450"/>
                <a:gd name="connsiteX0" fmla="*/ 0 w 6363048"/>
                <a:gd name="connsiteY0" fmla="*/ 2547450 h 2547450"/>
                <a:gd name="connsiteX1" fmla="*/ 50800 w 6363048"/>
                <a:gd name="connsiteY1" fmla="*/ 2198200 h 2547450"/>
                <a:gd name="connsiteX2" fmla="*/ 107950 w 6363048"/>
                <a:gd name="connsiteY2" fmla="*/ 1842600 h 2547450"/>
                <a:gd name="connsiteX3" fmla="*/ 114300 w 6363048"/>
                <a:gd name="connsiteY3" fmla="*/ 1817200 h 2547450"/>
                <a:gd name="connsiteX4" fmla="*/ 120650 w 6363048"/>
                <a:gd name="connsiteY4" fmla="*/ 1785450 h 2547450"/>
                <a:gd name="connsiteX5" fmla="*/ 127000 w 6363048"/>
                <a:gd name="connsiteY5" fmla="*/ 1766400 h 2547450"/>
                <a:gd name="connsiteX6" fmla="*/ 139700 w 6363048"/>
                <a:gd name="connsiteY6" fmla="*/ 1702900 h 2547450"/>
                <a:gd name="connsiteX7" fmla="*/ 158750 w 6363048"/>
                <a:gd name="connsiteY7" fmla="*/ 1645750 h 2547450"/>
                <a:gd name="connsiteX8" fmla="*/ 196850 w 6363048"/>
                <a:gd name="connsiteY8" fmla="*/ 1601300 h 2547450"/>
                <a:gd name="connsiteX9" fmla="*/ 215900 w 6363048"/>
                <a:gd name="connsiteY9" fmla="*/ 1569550 h 2547450"/>
                <a:gd name="connsiteX10" fmla="*/ 228600 w 6363048"/>
                <a:gd name="connsiteY10" fmla="*/ 1537800 h 2547450"/>
                <a:gd name="connsiteX11" fmla="*/ 273050 w 6363048"/>
                <a:gd name="connsiteY11" fmla="*/ 1493350 h 2547450"/>
                <a:gd name="connsiteX12" fmla="*/ 292100 w 6363048"/>
                <a:gd name="connsiteY12" fmla="*/ 1467950 h 2547450"/>
                <a:gd name="connsiteX13" fmla="*/ 311150 w 6363048"/>
                <a:gd name="connsiteY13" fmla="*/ 1423500 h 2547450"/>
                <a:gd name="connsiteX14" fmla="*/ 330200 w 6363048"/>
                <a:gd name="connsiteY14" fmla="*/ 1410800 h 2547450"/>
                <a:gd name="connsiteX15" fmla="*/ 1035050 w 6363048"/>
                <a:gd name="connsiteY15" fmla="*/ 883750 h 2547450"/>
                <a:gd name="connsiteX16" fmla="*/ 1117600 w 6363048"/>
                <a:gd name="connsiteY16" fmla="*/ 826600 h 2547450"/>
                <a:gd name="connsiteX17" fmla="*/ 1143000 w 6363048"/>
                <a:gd name="connsiteY17" fmla="*/ 801200 h 2547450"/>
                <a:gd name="connsiteX18" fmla="*/ 1200150 w 6363048"/>
                <a:gd name="connsiteY18" fmla="*/ 763100 h 2547450"/>
                <a:gd name="connsiteX19" fmla="*/ 1219200 w 6363048"/>
                <a:gd name="connsiteY19" fmla="*/ 756750 h 2547450"/>
                <a:gd name="connsiteX20" fmla="*/ 1250950 w 6363048"/>
                <a:gd name="connsiteY20" fmla="*/ 731350 h 2547450"/>
                <a:gd name="connsiteX21" fmla="*/ 1289050 w 6363048"/>
                <a:gd name="connsiteY21" fmla="*/ 725000 h 2547450"/>
                <a:gd name="connsiteX22" fmla="*/ 1333500 w 6363048"/>
                <a:gd name="connsiteY22" fmla="*/ 680550 h 2547450"/>
                <a:gd name="connsiteX23" fmla="*/ 1352550 w 6363048"/>
                <a:gd name="connsiteY23" fmla="*/ 661500 h 2547450"/>
                <a:gd name="connsiteX24" fmla="*/ 1726815 w 6363048"/>
                <a:gd name="connsiteY24" fmla="*/ 421764 h 2547450"/>
                <a:gd name="connsiteX25" fmla="*/ 1917700 w 6363048"/>
                <a:gd name="connsiteY25" fmla="*/ 324950 h 2547450"/>
                <a:gd name="connsiteX26" fmla="*/ 1949450 w 6363048"/>
                <a:gd name="connsiteY26" fmla="*/ 312250 h 2547450"/>
                <a:gd name="connsiteX27" fmla="*/ 2044700 w 6363048"/>
                <a:gd name="connsiteY27" fmla="*/ 286850 h 2547450"/>
                <a:gd name="connsiteX28" fmla="*/ 2108200 w 6363048"/>
                <a:gd name="connsiteY28" fmla="*/ 280500 h 2547450"/>
                <a:gd name="connsiteX29" fmla="*/ 2152650 w 6363048"/>
                <a:gd name="connsiteY29" fmla="*/ 274150 h 2547450"/>
                <a:gd name="connsiteX30" fmla="*/ 2400300 w 6363048"/>
                <a:gd name="connsiteY30" fmla="*/ 261450 h 2547450"/>
                <a:gd name="connsiteX31" fmla="*/ 2419350 w 6363048"/>
                <a:gd name="connsiteY31" fmla="*/ 255100 h 2547450"/>
                <a:gd name="connsiteX32" fmla="*/ 2482850 w 6363048"/>
                <a:gd name="connsiteY32" fmla="*/ 248750 h 2547450"/>
                <a:gd name="connsiteX33" fmla="*/ 2540000 w 6363048"/>
                <a:gd name="connsiteY33" fmla="*/ 229700 h 2547450"/>
                <a:gd name="connsiteX34" fmla="*/ 2679700 w 6363048"/>
                <a:gd name="connsiteY34" fmla="*/ 217000 h 2547450"/>
                <a:gd name="connsiteX35" fmla="*/ 2781300 w 6363048"/>
                <a:gd name="connsiteY35" fmla="*/ 204300 h 2547450"/>
                <a:gd name="connsiteX36" fmla="*/ 2863850 w 6363048"/>
                <a:gd name="connsiteY36" fmla="*/ 197950 h 2547450"/>
                <a:gd name="connsiteX37" fmla="*/ 3187700 w 6363048"/>
                <a:gd name="connsiteY37" fmla="*/ 185250 h 2547450"/>
                <a:gd name="connsiteX38" fmla="*/ 3263900 w 6363048"/>
                <a:gd name="connsiteY38" fmla="*/ 172550 h 2547450"/>
                <a:gd name="connsiteX39" fmla="*/ 3498850 w 6363048"/>
                <a:gd name="connsiteY39" fmla="*/ 159850 h 2547450"/>
                <a:gd name="connsiteX40" fmla="*/ 3733800 w 6363048"/>
                <a:gd name="connsiteY40" fmla="*/ 140800 h 2547450"/>
                <a:gd name="connsiteX41" fmla="*/ 3803650 w 6363048"/>
                <a:gd name="connsiteY41" fmla="*/ 128100 h 2547450"/>
                <a:gd name="connsiteX42" fmla="*/ 4057650 w 6363048"/>
                <a:gd name="connsiteY42" fmla="*/ 121750 h 2547450"/>
                <a:gd name="connsiteX43" fmla="*/ 4387850 w 6363048"/>
                <a:gd name="connsiteY43" fmla="*/ 121750 h 2547450"/>
                <a:gd name="connsiteX44" fmla="*/ 4425950 w 6363048"/>
                <a:gd name="connsiteY44" fmla="*/ 128100 h 2547450"/>
                <a:gd name="connsiteX45" fmla="*/ 4514850 w 6363048"/>
                <a:gd name="connsiteY45" fmla="*/ 134450 h 2547450"/>
                <a:gd name="connsiteX46" fmla="*/ 4597400 w 6363048"/>
                <a:gd name="connsiteY46" fmla="*/ 147150 h 2547450"/>
                <a:gd name="connsiteX47" fmla="*/ 4648200 w 6363048"/>
                <a:gd name="connsiteY47" fmla="*/ 159850 h 2547450"/>
                <a:gd name="connsiteX48" fmla="*/ 4660900 w 6363048"/>
                <a:gd name="connsiteY48" fmla="*/ 178900 h 2547450"/>
                <a:gd name="connsiteX49" fmla="*/ 4679950 w 6363048"/>
                <a:gd name="connsiteY49" fmla="*/ 185250 h 2547450"/>
                <a:gd name="connsiteX50" fmla="*/ 4730750 w 6363048"/>
                <a:gd name="connsiteY50" fmla="*/ 204300 h 2547450"/>
                <a:gd name="connsiteX51" fmla="*/ 4749800 w 6363048"/>
                <a:gd name="connsiteY51" fmla="*/ 217000 h 2547450"/>
                <a:gd name="connsiteX52" fmla="*/ 4768850 w 6363048"/>
                <a:gd name="connsiteY52" fmla="*/ 223350 h 2547450"/>
                <a:gd name="connsiteX53" fmla="*/ 4826000 w 6363048"/>
                <a:gd name="connsiteY53" fmla="*/ 236050 h 2547450"/>
                <a:gd name="connsiteX54" fmla="*/ 5022850 w 6363048"/>
                <a:gd name="connsiteY54" fmla="*/ 229700 h 2547450"/>
                <a:gd name="connsiteX55" fmla="*/ 5181600 w 6363048"/>
                <a:gd name="connsiteY55" fmla="*/ 210650 h 2547450"/>
                <a:gd name="connsiteX56" fmla="*/ 5200650 w 6363048"/>
                <a:gd name="connsiteY56" fmla="*/ 197950 h 2547450"/>
                <a:gd name="connsiteX57" fmla="*/ 5327650 w 6363048"/>
                <a:gd name="connsiteY57" fmla="*/ 172550 h 2547450"/>
                <a:gd name="connsiteX58" fmla="*/ 5410200 w 6363048"/>
                <a:gd name="connsiteY58" fmla="*/ 153500 h 2547450"/>
                <a:gd name="connsiteX59" fmla="*/ 5473700 w 6363048"/>
                <a:gd name="connsiteY59" fmla="*/ 147150 h 2547450"/>
                <a:gd name="connsiteX60" fmla="*/ 5492750 w 6363048"/>
                <a:gd name="connsiteY60" fmla="*/ 140800 h 2547450"/>
                <a:gd name="connsiteX61" fmla="*/ 5626100 w 6363048"/>
                <a:gd name="connsiteY61" fmla="*/ 128100 h 2547450"/>
                <a:gd name="connsiteX62" fmla="*/ 5645150 w 6363048"/>
                <a:gd name="connsiteY62" fmla="*/ 115400 h 2547450"/>
                <a:gd name="connsiteX63" fmla="*/ 5670550 w 6363048"/>
                <a:gd name="connsiteY63" fmla="*/ 109050 h 2547450"/>
                <a:gd name="connsiteX64" fmla="*/ 5689600 w 6363048"/>
                <a:gd name="connsiteY64" fmla="*/ 102700 h 2547450"/>
                <a:gd name="connsiteX65" fmla="*/ 5880100 w 6363048"/>
                <a:gd name="connsiteY65" fmla="*/ 96350 h 2547450"/>
                <a:gd name="connsiteX66" fmla="*/ 5930900 w 6363048"/>
                <a:gd name="connsiteY66" fmla="*/ 83650 h 2547450"/>
                <a:gd name="connsiteX67" fmla="*/ 5949950 w 6363048"/>
                <a:gd name="connsiteY67" fmla="*/ 77300 h 2547450"/>
                <a:gd name="connsiteX68" fmla="*/ 5981700 w 6363048"/>
                <a:gd name="connsiteY68" fmla="*/ 70950 h 2547450"/>
                <a:gd name="connsiteX69" fmla="*/ 6057900 w 6363048"/>
                <a:gd name="connsiteY69" fmla="*/ 26500 h 2547450"/>
                <a:gd name="connsiteX70" fmla="*/ 6121400 w 6363048"/>
                <a:gd name="connsiteY70" fmla="*/ 20150 h 2547450"/>
                <a:gd name="connsiteX71" fmla="*/ 6140450 w 6363048"/>
                <a:gd name="connsiteY71" fmla="*/ 13800 h 2547450"/>
                <a:gd name="connsiteX72" fmla="*/ 6159500 w 6363048"/>
                <a:gd name="connsiteY72" fmla="*/ 1100 h 2547450"/>
                <a:gd name="connsiteX73" fmla="*/ 6178550 w 6363048"/>
                <a:gd name="connsiteY73" fmla="*/ 7450 h 2547450"/>
                <a:gd name="connsiteX74" fmla="*/ 6223000 w 6363048"/>
                <a:gd name="connsiteY74" fmla="*/ 13800 h 2547450"/>
                <a:gd name="connsiteX75" fmla="*/ 6242050 w 6363048"/>
                <a:gd name="connsiteY75" fmla="*/ 26500 h 2547450"/>
                <a:gd name="connsiteX76" fmla="*/ 6267450 w 6363048"/>
                <a:gd name="connsiteY76" fmla="*/ 83650 h 2547450"/>
                <a:gd name="connsiteX77" fmla="*/ 6286500 w 6363048"/>
                <a:gd name="connsiteY77" fmla="*/ 90000 h 2547450"/>
                <a:gd name="connsiteX78" fmla="*/ 6337300 w 6363048"/>
                <a:gd name="connsiteY78" fmla="*/ 102700 h 2547450"/>
                <a:gd name="connsiteX79" fmla="*/ 6350000 w 6363048"/>
                <a:gd name="connsiteY79" fmla="*/ 121750 h 2547450"/>
                <a:gd name="connsiteX80" fmla="*/ 6356350 w 6363048"/>
                <a:gd name="connsiteY80" fmla="*/ 153500 h 2547450"/>
                <a:gd name="connsiteX81" fmla="*/ 6362700 w 6363048"/>
                <a:gd name="connsiteY81" fmla="*/ 197950 h 2547450"/>
                <a:gd name="connsiteX0" fmla="*/ 0 w 6363048"/>
                <a:gd name="connsiteY0" fmla="*/ 2547450 h 2547450"/>
                <a:gd name="connsiteX1" fmla="*/ 50800 w 6363048"/>
                <a:gd name="connsiteY1" fmla="*/ 2198200 h 2547450"/>
                <a:gd name="connsiteX2" fmla="*/ 107950 w 6363048"/>
                <a:gd name="connsiteY2" fmla="*/ 1842600 h 2547450"/>
                <a:gd name="connsiteX3" fmla="*/ 114300 w 6363048"/>
                <a:gd name="connsiteY3" fmla="*/ 1817200 h 2547450"/>
                <a:gd name="connsiteX4" fmla="*/ 120650 w 6363048"/>
                <a:gd name="connsiteY4" fmla="*/ 1785450 h 2547450"/>
                <a:gd name="connsiteX5" fmla="*/ 127000 w 6363048"/>
                <a:gd name="connsiteY5" fmla="*/ 1766400 h 2547450"/>
                <a:gd name="connsiteX6" fmla="*/ 139700 w 6363048"/>
                <a:gd name="connsiteY6" fmla="*/ 1702900 h 2547450"/>
                <a:gd name="connsiteX7" fmla="*/ 158750 w 6363048"/>
                <a:gd name="connsiteY7" fmla="*/ 1645750 h 2547450"/>
                <a:gd name="connsiteX8" fmla="*/ 196850 w 6363048"/>
                <a:gd name="connsiteY8" fmla="*/ 1601300 h 2547450"/>
                <a:gd name="connsiteX9" fmla="*/ 215900 w 6363048"/>
                <a:gd name="connsiteY9" fmla="*/ 1569550 h 2547450"/>
                <a:gd name="connsiteX10" fmla="*/ 228600 w 6363048"/>
                <a:gd name="connsiteY10" fmla="*/ 1537800 h 2547450"/>
                <a:gd name="connsiteX11" fmla="*/ 273050 w 6363048"/>
                <a:gd name="connsiteY11" fmla="*/ 1493350 h 2547450"/>
                <a:gd name="connsiteX12" fmla="*/ 292100 w 6363048"/>
                <a:gd name="connsiteY12" fmla="*/ 1467950 h 2547450"/>
                <a:gd name="connsiteX13" fmla="*/ 311150 w 6363048"/>
                <a:gd name="connsiteY13" fmla="*/ 1423500 h 2547450"/>
                <a:gd name="connsiteX14" fmla="*/ 330200 w 6363048"/>
                <a:gd name="connsiteY14" fmla="*/ 1410800 h 2547450"/>
                <a:gd name="connsiteX15" fmla="*/ 1117600 w 6363048"/>
                <a:gd name="connsiteY15" fmla="*/ 826600 h 2547450"/>
                <a:gd name="connsiteX16" fmla="*/ 1143000 w 6363048"/>
                <a:gd name="connsiteY16" fmla="*/ 801200 h 2547450"/>
                <a:gd name="connsiteX17" fmla="*/ 1200150 w 6363048"/>
                <a:gd name="connsiteY17" fmla="*/ 763100 h 2547450"/>
                <a:gd name="connsiteX18" fmla="*/ 1219200 w 6363048"/>
                <a:gd name="connsiteY18" fmla="*/ 756750 h 2547450"/>
                <a:gd name="connsiteX19" fmla="*/ 1250950 w 6363048"/>
                <a:gd name="connsiteY19" fmla="*/ 731350 h 2547450"/>
                <a:gd name="connsiteX20" fmla="*/ 1289050 w 6363048"/>
                <a:gd name="connsiteY20" fmla="*/ 725000 h 2547450"/>
                <a:gd name="connsiteX21" fmla="*/ 1333500 w 6363048"/>
                <a:gd name="connsiteY21" fmla="*/ 680550 h 2547450"/>
                <a:gd name="connsiteX22" fmla="*/ 1352550 w 6363048"/>
                <a:gd name="connsiteY22" fmla="*/ 661500 h 2547450"/>
                <a:gd name="connsiteX23" fmla="*/ 1726815 w 6363048"/>
                <a:gd name="connsiteY23" fmla="*/ 421764 h 2547450"/>
                <a:gd name="connsiteX24" fmla="*/ 1917700 w 6363048"/>
                <a:gd name="connsiteY24" fmla="*/ 324950 h 2547450"/>
                <a:gd name="connsiteX25" fmla="*/ 1949450 w 6363048"/>
                <a:gd name="connsiteY25" fmla="*/ 312250 h 2547450"/>
                <a:gd name="connsiteX26" fmla="*/ 2044700 w 6363048"/>
                <a:gd name="connsiteY26" fmla="*/ 286850 h 2547450"/>
                <a:gd name="connsiteX27" fmla="*/ 2108200 w 6363048"/>
                <a:gd name="connsiteY27" fmla="*/ 280500 h 2547450"/>
                <a:gd name="connsiteX28" fmla="*/ 2152650 w 6363048"/>
                <a:gd name="connsiteY28" fmla="*/ 274150 h 2547450"/>
                <a:gd name="connsiteX29" fmla="*/ 2400300 w 6363048"/>
                <a:gd name="connsiteY29" fmla="*/ 261450 h 2547450"/>
                <a:gd name="connsiteX30" fmla="*/ 2419350 w 6363048"/>
                <a:gd name="connsiteY30" fmla="*/ 255100 h 2547450"/>
                <a:gd name="connsiteX31" fmla="*/ 2482850 w 6363048"/>
                <a:gd name="connsiteY31" fmla="*/ 248750 h 2547450"/>
                <a:gd name="connsiteX32" fmla="*/ 2540000 w 6363048"/>
                <a:gd name="connsiteY32" fmla="*/ 229700 h 2547450"/>
                <a:gd name="connsiteX33" fmla="*/ 2679700 w 6363048"/>
                <a:gd name="connsiteY33" fmla="*/ 217000 h 2547450"/>
                <a:gd name="connsiteX34" fmla="*/ 2781300 w 6363048"/>
                <a:gd name="connsiteY34" fmla="*/ 204300 h 2547450"/>
                <a:gd name="connsiteX35" fmla="*/ 2863850 w 6363048"/>
                <a:gd name="connsiteY35" fmla="*/ 197950 h 2547450"/>
                <a:gd name="connsiteX36" fmla="*/ 3187700 w 6363048"/>
                <a:gd name="connsiteY36" fmla="*/ 185250 h 2547450"/>
                <a:gd name="connsiteX37" fmla="*/ 3263900 w 6363048"/>
                <a:gd name="connsiteY37" fmla="*/ 172550 h 2547450"/>
                <a:gd name="connsiteX38" fmla="*/ 3498850 w 6363048"/>
                <a:gd name="connsiteY38" fmla="*/ 159850 h 2547450"/>
                <a:gd name="connsiteX39" fmla="*/ 3733800 w 6363048"/>
                <a:gd name="connsiteY39" fmla="*/ 140800 h 2547450"/>
                <a:gd name="connsiteX40" fmla="*/ 3803650 w 6363048"/>
                <a:gd name="connsiteY40" fmla="*/ 128100 h 2547450"/>
                <a:gd name="connsiteX41" fmla="*/ 4057650 w 6363048"/>
                <a:gd name="connsiteY41" fmla="*/ 121750 h 2547450"/>
                <a:gd name="connsiteX42" fmla="*/ 4387850 w 6363048"/>
                <a:gd name="connsiteY42" fmla="*/ 121750 h 2547450"/>
                <a:gd name="connsiteX43" fmla="*/ 4425950 w 6363048"/>
                <a:gd name="connsiteY43" fmla="*/ 128100 h 2547450"/>
                <a:gd name="connsiteX44" fmla="*/ 4514850 w 6363048"/>
                <a:gd name="connsiteY44" fmla="*/ 134450 h 2547450"/>
                <a:gd name="connsiteX45" fmla="*/ 4597400 w 6363048"/>
                <a:gd name="connsiteY45" fmla="*/ 147150 h 2547450"/>
                <a:gd name="connsiteX46" fmla="*/ 4648200 w 6363048"/>
                <a:gd name="connsiteY46" fmla="*/ 159850 h 2547450"/>
                <a:gd name="connsiteX47" fmla="*/ 4660900 w 6363048"/>
                <a:gd name="connsiteY47" fmla="*/ 178900 h 2547450"/>
                <a:gd name="connsiteX48" fmla="*/ 4679950 w 6363048"/>
                <a:gd name="connsiteY48" fmla="*/ 185250 h 2547450"/>
                <a:gd name="connsiteX49" fmla="*/ 4730750 w 6363048"/>
                <a:gd name="connsiteY49" fmla="*/ 204300 h 2547450"/>
                <a:gd name="connsiteX50" fmla="*/ 4749800 w 6363048"/>
                <a:gd name="connsiteY50" fmla="*/ 217000 h 2547450"/>
                <a:gd name="connsiteX51" fmla="*/ 4768850 w 6363048"/>
                <a:gd name="connsiteY51" fmla="*/ 223350 h 2547450"/>
                <a:gd name="connsiteX52" fmla="*/ 4826000 w 6363048"/>
                <a:gd name="connsiteY52" fmla="*/ 236050 h 2547450"/>
                <a:gd name="connsiteX53" fmla="*/ 5022850 w 6363048"/>
                <a:gd name="connsiteY53" fmla="*/ 229700 h 2547450"/>
                <a:gd name="connsiteX54" fmla="*/ 5181600 w 6363048"/>
                <a:gd name="connsiteY54" fmla="*/ 210650 h 2547450"/>
                <a:gd name="connsiteX55" fmla="*/ 5200650 w 6363048"/>
                <a:gd name="connsiteY55" fmla="*/ 197950 h 2547450"/>
                <a:gd name="connsiteX56" fmla="*/ 5327650 w 6363048"/>
                <a:gd name="connsiteY56" fmla="*/ 172550 h 2547450"/>
                <a:gd name="connsiteX57" fmla="*/ 5410200 w 6363048"/>
                <a:gd name="connsiteY57" fmla="*/ 153500 h 2547450"/>
                <a:gd name="connsiteX58" fmla="*/ 5473700 w 6363048"/>
                <a:gd name="connsiteY58" fmla="*/ 147150 h 2547450"/>
                <a:gd name="connsiteX59" fmla="*/ 5492750 w 6363048"/>
                <a:gd name="connsiteY59" fmla="*/ 140800 h 2547450"/>
                <a:gd name="connsiteX60" fmla="*/ 5626100 w 6363048"/>
                <a:gd name="connsiteY60" fmla="*/ 128100 h 2547450"/>
                <a:gd name="connsiteX61" fmla="*/ 5645150 w 6363048"/>
                <a:gd name="connsiteY61" fmla="*/ 115400 h 2547450"/>
                <a:gd name="connsiteX62" fmla="*/ 5670550 w 6363048"/>
                <a:gd name="connsiteY62" fmla="*/ 109050 h 2547450"/>
                <a:gd name="connsiteX63" fmla="*/ 5689600 w 6363048"/>
                <a:gd name="connsiteY63" fmla="*/ 102700 h 2547450"/>
                <a:gd name="connsiteX64" fmla="*/ 5880100 w 6363048"/>
                <a:gd name="connsiteY64" fmla="*/ 96350 h 2547450"/>
                <a:gd name="connsiteX65" fmla="*/ 5930900 w 6363048"/>
                <a:gd name="connsiteY65" fmla="*/ 83650 h 2547450"/>
                <a:gd name="connsiteX66" fmla="*/ 5949950 w 6363048"/>
                <a:gd name="connsiteY66" fmla="*/ 77300 h 2547450"/>
                <a:gd name="connsiteX67" fmla="*/ 5981700 w 6363048"/>
                <a:gd name="connsiteY67" fmla="*/ 70950 h 2547450"/>
                <a:gd name="connsiteX68" fmla="*/ 6057900 w 6363048"/>
                <a:gd name="connsiteY68" fmla="*/ 26500 h 2547450"/>
                <a:gd name="connsiteX69" fmla="*/ 6121400 w 6363048"/>
                <a:gd name="connsiteY69" fmla="*/ 20150 h 2547450"/>
                <a:gd name="connsiteX70" fmla="*/ 6140450 w 6363048"/>
                <a:gd name="connsiteY70" fmla="*/ 13800 h 2547450"/>
                <a:gd name="connsiteX71" fmla="*/ 6159500 w 6363048"/>
                <a:gd name="connsiteY71" fmla="*/ 1100 h 2547450"/>
                <a:gd name="connsiteX72" fmla="*/ 6178550 w 6363048"/>
                <a:gd name="connsiteY72" fmla="*/ 7450 h 2547450"/>
                <a:gd name="connsiteX73" fmla="*/ 6223000 w 6363048"/>
                <a:gd name="connsiteY73" fmla="*/ 13800 h 2547450"/>
                <a:gd name="connsiteX74" fmla="*/ 6242050 w 6363048"/>
                <a:gd name="connsiteY74" fmla="*/ 26500 h 2547450"/>
                <a:gd name="connsiteX75" fmla="*/ 6267450 w 6363048"/>
                <a:gd name="connsiteY75" fmla="*/ 83650 h 2547450"/>
                <a:gd name="connsiteX76" fmla="*/ 6286500 w 6363048"/>
                <a:gd name="connsiteY76" fmla="*/ 90000 h 2547450"/>
                <a:gd name="connsiteX77" fmla="*/ 6337300 w 6363048"/>
                <a:gd name="connsiteY77" fmla="*/ 102700 h 2547450"/>
                <a:gd name="connsiteX78" fmla="*/ 6350000 w 6363048"/>
                <a:gd name="connsiteY78" fmla="*/ 121750 h 2547450"/>
                <a:gd name="connsiteX79" fmla="*/ 6356350 w 6363048"/>
                <a:gd name="connsiteY79" fmla="*/ 153500 h 2547450"/>
                <a:gd name="connsiteX80" fmla="*/ 6362700 w 6363048"/>
                <a:gd name="connsiteY80" fmla="*/ 197950 h 2547450"/>
                <a:gd name="connsiteX0" fmla="*/ 0 w 6363048"/>
                <a:gd name="connsiteY0" fmla="*/ 2547450 h 2547450"/>
                <a:gd name="connsiteX1" fmla="*/ 50800 w 6363048"/>
                <a:gd name="connsiteY1" fmla="*/ 2198200 h 2547450"/>
                <a:gd name="connsiteX2" fmla="*/ 107950 w 6363048"/>
                <a:gd name="connsiteY2" fmla="*/ 1842600 h 2547450"/>
                <a:gd name="connsiteX3" fmla="*/ 114300 w 6363048"/>
                <a:gd name="connsiteY3" fmla="*/ 1817200 h 2547450"/>
                <a:gd name="connsiteX4" fmla="*/ 120650 w 6363048"/>
                <a:gd name="connsiteY4" fmla="*/ 1785450 h 2547450"/>
                <a:gd name="connsiteX5" fmla="*/ 127000 w 6363048"/>
                <a:gd name="connsiteY5" fmla="*/ 1766400 h 2547450"/>
                <a:gd name="connsiteX6" fmla="*/ 139700 w 6363048"/>
                <a:gd name="connsiteY6" fmla="*/ 1702900 h 2547450"/>
                <a:gd name="connsiteX7" fmla="*/ 158750 w 6363048"/>
                <a:gd name="connsiteY7" fmla="*/ 1645750 h 2547450"/>
                <a:gd name="connsiteX8" fmla="*/ 196850 w 6363048"/>
                <a:gd name="connsiteY8" fmla="*/ 1601300 h 2547450"/>
                <a:gd name="connsiteX9" fmla="*/ 215900 w 6363048"/>
                <a:gd name="connsiteY9" fmla="*/ 1569550 h 2547450"/>
                <a:gd name="connsiteX10" fmla="*/ 228600 w 6363048"/>
                <a:gd name="connsiteY10" fmla="*/ 1537800 h 2547450"/>
                <a:gd name="connsiteX11" fmla="*/ 273050 w 6363048"/>
                <a:gd name="connsiteY11" fmla="*/ 1493350 h 2547450"/>
                <a:gd name="connsiteX12" fmla="*/ 292100 w 6363048"/>
                <a:gd name="connsiteY12" fmla="*/ 1467950 h 2547450"/>
                <a:gd name="connsiteX13" fmla="*/ 311150 w 6363048"/>
                <a:gd name="connsiteY13" fmla="*/ 1423500 h 2547450"/>
                <a:gd name="connsiteX14" fmla="*/ 330200 w 6363048"/>
                <a:gd name="connsiteY14" fmla="*/ 1410800 h 2547450"/>
                <a:gd name="connsiteX15" fmla="*/ 1143000 w 6363048"/>
                <a:gd name="connsiteY15" fmla="*/ 801200 h 2547450"/>
                <a:gd name="connsiteX16" fmla="*/ 1200150 w 6363048"/>
                <a:gd name="connsiteY16" fmla="*/ 763100 h 2547450"/>
                <a:gd name="connsiteX17" fmla="*/ 1219200 w 6363048"/>
                <a:gd name="connsiteY17" fmla="*/ 756750 h 2547450"/>
                <a:gd name="connsiteX18" fmla="*/ 1250950 w 6363048"/>
                <a:gd name="connsiteY18" fmla="*/ 731350 h 2547450"/>
                <a:gd name="connsiteX19" fmla="*/ 1289050 w 6363048"/>
                <a:gd name="connsiteY19" fmla="*/ 725000 h 2547450"/>
                <a:gd name="connsiteX20" fmla="*/ 1333500 w 6363048"/>
                <a:gd name="connsiteY20" fmla="*/ 680550 h 2547450"/>
                <a:gd name="connsiteX21" fmla="*/ 1352550 w 6363048"/>
                <a:gd name="connsiteY21" fmla="*/ 661500 h 2547450"/>
                <a:gd name="connsiteX22" fmla="*/ 1726815 w 6363048"/>
                <a:gd name="connsiteY22" fmla="*/ 421764 h 2547450"/>
                <a:gd name="connsiteX23" fmla="*/ 1917700 w 6363048"/>
                <a:gd name="connsiteY23" fmla="*/ 324950 h 2547450"/>
                <a:gd name="connsiteX24" fmla="*/ 1949450 w 6363048"/>
                <a:gd name="connsiteY24" fmla="*/ 312250 h 2547450"/>
                <a:gd name="connsiteX25" fmla="*/ 2044700 w 6363048"/>
                <a:gd name="connsiteY25" fmla="*/ 286850 h 2547450"/>
                <a:gd name="connsiteX26" fmla="*/ 2108200 w 6363048"/>
                <a:gd name="connsiteY26" fmla="*/ 280500 h 2547450"/>
                <a:gd name="connsiteX27" fmla="*/ 2152650 w 6363048"/>
                <a:gd name="connsiteY27" fmla="*/ 274150 h 2547450"/>
                <a:gd name="connsiteX28" fmla="*/ 2400300 w 6363048"/>
                <a:gd name="connsiteY28" fmla="*/ 261450 h 2547450"/>
                <a:gd name="connsiteX29" fmla="*/ 2419350 w 6363048"/>
                <a:gd name="connsiteY29" fmla="*/ 255100 h 2547450"/>
                <a:gd name="connsiteX30" fmla="*/ 2482850 w 6363048"/>
                <a:gd name="connsiteY30" fmla="*/ 248750 h 2547450"/>
                <a:gd name="connsiteX31" fmla="*/ 2540000 w 6363048"/>
                <a:gd name="connsiteY31" fmla="*/ 229700 h 2547450"/>
                <a:gd name="connsiteX32" fmla="*/ 2679700 w 6363048"/>
                <a:gd name="connsiteY32" fmla="*/ 217000 h 2547450"/>
                <a:gd name="connsiteX33" fmla="*/ 2781300 w 6363048"/>
                <a:gd name="connsiteY33" fmla="*/ 204300 h 2547450"/>
                <a:gd name="connsiteX34" fmla="*/ 2863850 w 6363048"/>
                <a:gd name="connsiteY34" fmla="*/ 197950 h 2547450"/>
                <a:gd name="connsiteX35" fmla="*/ 3187700 w 6363048"/>
                <a:gd name="connsiteY35" fmla="*/ 185250 h 2547450"/>
                <a:gd name="connsiteX36" fmla="*/ 3263900 w 6363048"/>
                <a:gd name="connsiteY36" fmla="*/ 172550 h 2547450"/>
                <a:gd name="connsiteX37" fmla="*/ 3498850 w 6363048"/>
                <a:gd name="connsiteY37" fmla="*/ 159850 h 2547450"/>
                <a:gd name="connsiteX38" fmla="*/ 3733800 w 6363048"/>
                <a:gd name="connsiteY38" fmla="*/ 140800 h 2547450"/>
                <a:gd name="connsiteX39" fmla="*/ 3803650 w 6363048"/>
                <a:gd name="connsiteY39" fmla="*/ 128100 h 2547450"/>
                <a:gd name="connsiteX40" fmla="*/ 4057650 w 6363048"/>
                <a:gd name="connsiteY40" fmla="*/ 121750 h 2547450"/>
                <a:gd name="connsiteX41" fmla="*/ 4387850 w 6363048"/>
                <a:gd name="connsiteY41" fmla="*/ 121750 h 2547450"/>
                <a:gd name="connsiteX42" fmla="*/ 4425950 w 6363048"/>
                <a:gd name="connsiteY42" fmla="*/ 128100 h 2547450"/>
                <a:gd name="connsiteX43" fmla="*/ 4514850 w 6363048"/>
                <a:gd name="connsiteY43" fmla="*/ 134450 h 2547450"/>
                <a:gd name="connsiteX44" fmla="*/ 4597400 w 6363048"/>
                <a:gd name="connsiteY44" fmla="*/ 147150 h 2547450"/>
                <a:gd name="connsiteX45" fmla="*/ 4648200 w 6363048"/>
                <a:gd name="connsiteY45" fmla="*/ 159850 h 2547450"/>
                <a:gd name="connsiteX46" fmla="*/ 4660900 w 6363048"/>
                <a:gd name="connsiteY46" fmla="*/ 178900 h 2547450"/>
                <a:gd name="connsiteX47" fmla="*/ 4679950 w 6363048"/>
                <a:gd name="connsiteY47" fmla="*/ 185250 h 2547450"/>
                <a:gd name="connsiteX48" fmla="*/ 4730750 w 6363048"/>
                <a:gd name="connsiteY48" fmla="*/ 204300 h 2547450"/>
                <a:gd name="connsiteX49" fmla="*/ 4749800 w 6363048"/>
                <a:gd name="connsiteY49" fmla="*/ 217000 h 2547450"/>
                <a:gd name="connsiteX50" fmla="*/ 4768850 w 6363048"/>
                <a:gd name="connsiteY50" fmla="*/ 223350 h 2547450"/>
                <a:gd name="connsiteX51" fmla="*/ 4826000 w 6363048"/>
                <a:gd name="connsiteY51" fmla="*/ 236050 h 2547450"/>
                <a:gd name="connsiteX52" fmla="*/ 5022850 w 6363048"/>
                <a:gd name="connsiteY52" fmla="*/ 229700 h 2547450"/>
                <a:gd name="connsiteX53" fmla="*/ 5181600 w 6363048"/>
                <a:gd name="connsiteY53" fmla="*/ 210650 h 2547450"/>
                <a:gd name="connsiteX54" fmla="*/ 5200650 w 6363048"/>
                <a:gd name="connsiteY54" fmla="*/ 197950 h 2547450"/>
                <a:gd name="connsiteX55" fmla="*/ 5327650 w 6363048"/>
                <a:gd name="connsiteY55" fmla="*/ 172550 h 2547450"/>
                <a:gd name="connsiteX56" fmla="*/ 5410200 w 6363048"/>
                <a:gd name="connsiteY56" fmla="*/ 153500 h 2547450"/>
                <a:gd name="connsiteX57" fmla="*/ 5473700 w 6363048"/>
                <a:gd name="connsiteY57" fmla="*/ 147150 h 2547450"/>
                <a:gd name="connsiteX58" fmla="*/ 5492750 w 6363048"/>
                <a:gd name="connsiteY58" fmla="*/ 140800 h 2547450"/>
                <a:gd name="connsiteX59" fmla="*/ 5626100 w 6363048"/>
                <a:gd name="connsiteY59" fmla="*/ 128100 h 2547450"/>
                <a:gd name="connsiteX60" fmla="*/ 5645150 w 6363048"/>
                <a:gd name="connsiteY60" fmla="*/ 115400 h 2547450"/>
                <a:gd name="connsiteX61" fmla="*/ 5670550 w 6363048"/>
                <a:gd name="connsiteY61" fmla="*/ 109050 h 2547450"/>
                <a:gd name="connsiteX62" fmla="*/ 5689600 w 6363048"/>
                <a:gd name="connsiteY62" fmla="*/ 102700 h 2547450"/>
                <a:gd name="connsiteX63" fmla="*/ 5880100 w 6363048"/>
                <a:gd name="connsiteY63" fmla="*/ 96350 h 2547450"/>
                <a:gd name="connsiteX64" fmla="*/ 5930900 w 6363048"/>
                <a:gd name="connsiteY64" fmla="*/ 83650 h 2547450"/>
                <a:gd name="connsiteX65" fmla="*/ 5949950 w 6363048"/>
                <a:gd name="connsiteY65" fmla="*/ 77300 h 2547450"/>
                <a:gd name="connsiteX66" fmla="*/ 5981700 w 6363048"/>
                <a:gd name="connsiteY66" fmla="*/ 70950 h 2547450"/>
                <a:gd name="connsiteX67" fmla="*/ 6057900 w 6363048"/>
                <a:gd name="connsiteY67" fmla="*/ 26500 h 2547450"/>
                <a:gd name="connsiteX68" fmla="*/ 6121400 w 6363048"/>
                <a:gd name="connsiteY68" fmla="*/ 20150 h 2547450"/>
                <a:gd name="connsiteX69" fmla="*/ 6140450 w 6363048"/>
                <a:gd name="connsiteY69" fmla="*/ 13800 h 2547450"/>
                <a:gd name="connsiteX70" fmla="*/ 6159500 w 6363048"/>
                <a:gd name="connsiteY70" fmla="*/ 1100 h 2547450"/>
                <a:gd name="connsiteX71" fmla="*/ 6178550 w 6363048"/>
                <a:gd name="connsiteY71" fmla="*/ 7450 h 2547450"/>
                <a:gd name="connsiteX72" fmla="*/ 6223000 w 6363048"/>
                <a:gd name="connsiteY72" fmla="*/ 13800 h 2547450"/>
                <a:gd name="connsiteX73" fmla="*/ 6242050 w 6363048"/>
                <a:gd name="connsiteY73" fmla="*/ 26500 h 2547450"/>
                <a:gd name="connsiteX74" fmla="*/ 6267450 w 6363048"/>
                <a:gd name="connsiteY74" fmla="*/ 83650 h 2547450"/>
                <a:gd name="connsiteX75" fmla="*/ 6286500 w 6363048"/>
                <a:gd name="connsiteY75" fmla="*/ 90000 h 2547450"/>
                <a:gd name="connsiteX76" fmla="*/ 6337300 w 6363048"/>
                <a:gd name="connsiteY76" fmla="*/ 102700 h 2547450"/>
                <a:gd name="connsiteX77" fmla="*/ 6350000 w 6363048"/>
                <a:gd name="connsiteY77" fmla="*/ 121750 h 2547450"/>
                <a:gd name="connsiteX78" fmla="*/ 6356350 w 6363048"/>
                <a:gd name="connsiteY78" fmla="*/ 153500 h 2547450"/>
                <a:gd name="connsiteX79" fmla="*/ 6362700 w 6363048"/>
                <a:gd name="connsiteY79" fmla="*/ 197950 h 2547450"/>
                <a:gd name="connsiteX0" fmla="*/ 0 w 6363048"/>
                <a:gd name="connsiteY0" fmla="*/ 2547450 h 2547450"/>
                <a:gd name="connsiteX1" fmla="*/ 50800 w 6363048"/>
                <a:gd name="connsiteY1" fmla="*/ 2198200 h 2547450"/>
                <a:gd name="connsiteX2" fmla="*/ 107950 w 6363048"/>
                <a:gd name="connsiteY2" fmla="*/ 1842600 h 2547450"/>
                <a:gd name="connsiteX3" fmla="*/ 114300 w 6363048"/>
                <a:gd name="connsiteY3" fmla="*/ 1817200 h 2547450"/>
                <a:gd name="connsiteX4" fmla="*/ 120650 w 6363048"/>
                <a:gd name="connsiteY4" fmla="*/ 1785450 h 2547450"/>
                <a:gd name="connsiteX5" fmla="*/ 127000 w 6363048"/>
                <a:gd name="connsiteY5" fmla="*/ 1766400 h 2547450"/>
                <a:gd name="connsiteX6" fmla="*/ 139700 w 6363048"/>
                <a:gd name="connsiteY6" fmla="*/ 1702900 h 2547450"/>
                <a:gd name="connsiteX7" fmla="*/ 158750 w 6363048"/>
                <a:gd name="connsiteY7" fmla="*/ 1645750 h 2547450"/>
                <a:gd name="connsiteX8" fmla="*/ 196850 w 6363048"/>
                <a:gd name="connsiteY8" fmla="*/ 1601300 h 2547450"/>
                <a:gd name="connsiteX9" fmla="*/ 215900 w 6363048"/>
                <a:gd name="connsiteY9" fmla="*/ 1569550 h 2547450"/>
                <a:gd name="connsiteX10" fmla="*/ 228600 w 6363048"/>
                <a:gd name="connsiteY10" fmla="*/ 1537800 h 2547450"/>
                <a:gd name="connsiteX11" fmla="*/ 273050 w 6363048"/>
                <a:gd name="connsiteY11" fmla="*/ 1493350 h 2547450"/>
                <a:gd name="connsiteX12" fmla="*/ 292100 w 6363048"/>
                <a:gd name="connsiteY12" fmla="*/ 1467950 h 2547450"/>
                <a:gd name="connsiteX13" fmla="*/ 311150 w 6363048"/>
                <a:gd name="connsiteY13" fmla="*/ 1423500 h 2547450"/>
                <a:gd name="connsiteX14" fmla="*/ 330200 w 6363048"/>
                <a:gd name="connsiteY14" fmla="*/ 1410800 h 2547450"/>
                <a:gd name="connsiteX15" fmla="*/ 1200150 w 6363048"/>
                <a:gd name="connsiteY15" fmla="*/ 763100 h 2547450"/>
                <a:gd name="connsiteX16" fmla="*/ 1219200 w 6363048"/>
                <a:gd name="connsiteY16" fmla="*/ 756750 h 2547450"/>
                <a:gd name="connsiteX17" fmla="*/ 1250950 w 6363048"/>
                <a:gd name="connsiteY17" fmla="*/ 731350 h 2547450"/>
                <a:gd name="connsiteX18" fmla="*/ 1289050 w 6363048"/>
                <a:gd name="connsiteY18" fmla="*/ 725000 h 2547450"/>
                <a:gd name="connsiteX19" fmla="*/ 1333500 w 6363048"/>
                <a:gd name="connsiteY19" fmla="*/ 680550 h 2547450"/>
                <a:gd name="connsiteX20" fmla="*/ 1352550 w 6363048"/>
                <a:gd name="connsiteY20" fmla="*/ 661500 h 2547450"/>
                <a:gd name="connsiteX21" fmla="*/ 1726815 w 6363048"/>
                <a:gd name="connsiteY21" fmla="*/ 421764 h 2547450"/>
                <a:gd name="connsiteX22" fmla="*/ 1917700 w 6363048"/>
                <a:gd name="connsiteY22" fmla="*/ 324950 h 2547450"/>
                <a:gd name="connsiteX23" fmla="*/ 1949450 w 6363048"/>
                <a:gd name="connsiteY23" fmla="*/ 312250 h 2547450"/>
                <a:gd name="connsiteX24" fmla="*/ 2044700 w 6363048"/>
                <a:gd name="connsiteY24" fmla="*/ 286850 h 2547450"/>
                <a:gd name="connsiteX25" fmla="*/ 2108200 w 6363048"/>
                <a:gd name="connsiteY25" fmla="*/ 280500 h 2547450"/>
                <a:gd name="connsiteX26" fmla="*/ 2152650 w 6363048"/>
                <a:gd name="connsiteY26" fmla="*/ 274150 h 2547450"/>
                <a:gd name="connsiteX27" fmla="*/ 2400300 w 6363048"/>
                <a:gd name="connsiteY27" fmla="*/ 261450 h 2547450"/>
                <a:gd name="connsiteX28" fmla="*/ 2419350 w 6363048"/>
                <a:gd name="connsiteY28" fmla="*/ 255100 h 2547450"/>
                <a:gd name="connsiteX29" fmla="*/ 2482850 w 6363048"/>
                <a:gd name="connsiteY29" fmla="*/ 248750 h 2547450"/>
                <a:gd name="connsiteX30" fmla="*/ 2540000 w 6363048"/>
                <a:gd name="connsiteY30" fmla="*/ 229700 h 2547450"/>
                <a:gd name="connsiteX31" fmla="*/ 2679700 w 6363048"/>
                <a:gd name="connsiteY31" fmla="*/ 217000 h 2547450"/>
                <a:gd name="connsiteX32" fmla="*/ 2781300 w 6363048"/>
                <a:gd name="connsiteY32" fmla="*/ 204300 h 2547450"/>
                <a:gd name="connsiteX33" fmla="*/ 2863850 w 6363048"/>
                <a:gd name="connsiteY33" fmla="*/ 197950 h 2547450"/>
                <a:gd name="connsiteX34" fmla="*/ 3187700 w 6363048"/>
                <a:gd name="connsiteY34" fmla="*/ 185250 h 2547450"/>
                <a:gd name="connsiteX35" fmla="*/ 3263900 w 6363048"/>
                <a:gd name="connsiteY35" fmla="*/ 172550 h 2547450"/>
                <a:gd name="connsiteX36" fmla="*/ 3498850 w 6363048"/>
                <a:gd name="connsiteY36" fmla="*/ 159850 h 2547450"/>
                <a:gd name="connsiteX37" fmla="*/ 3733800 w 6363048"/>
                <a:gd name="connsiteY37" fmla="*/ 140800 h 2547450"/>
                <a:gd name="connsiteX38" fmla="*/ 3803650 w 6363048"/>
                <a:gd name="connsiteY38" fmla="*/ 128100 h 2547450"/>
                <a:gd name="connsiteX39" fmla="*/ 4057650 w 6363048"/>
                <a:gd name="connsiteY39" fmla="*/ 121750 h 2547450"/>
                <a:gd name="connsiteX40" fmla="*/ 4387850 w 6363048"/>
                <a:gd name="connsiteY40" fmla="*/ 121750 h 2547450"/>
                <a:gd name="connsiteX41" fmla="*/ 4425950 w 6363048"/>
                <a:gd name="connsiteY41" fmla="*/ 128100 h 2547450"/>
                <a:gd name="connsiteX42" fmla="*/ 4514850 w 6363048"/>
                <a:gd name="connsiteY42" fmla="*/ 134450 h 2547450"/>
                <a:gd name="connsiteX43" fmla="*/ 4597400 w 6363048"/>
                <a:gd name="connsiteY43" fmla="*/ 147150 h 2547450"/>
                <a:gd name="connsiteX44" fmla="*/ 4648200 w 6363048"/>
                <a:gd name="connsiteY44" fmla="*/ 159850 h 2547450"/>
                <a:gd name="connsiteX45" fmla="*/ 4660900 w 6363048"/>
                <a:gd name="connsiteY45" fmla="*/ 178900 h 2547450"/>
                <a:gd name="connsiteX46" fmla="*/ 4679950 w 6363048"/>
                <a:gd name="connsiteY46" fmla="*/ 185250 h 2547450"/>
                <a:gd name="connsiteX47" fmla="*/ 4730750 w 6363048"/>
                <a:gd name="connsiteY47" fmla="*/ 204300 h 2547450"/>
                <a:gd name="connsiteX48" fmla="*/ 4749800 w 6363048"/>
                <a:gd name="connsiteY48" fmla="*/ 217000 h 2547450"/>
                <a:gd name="connsiteX49" fmla="*/ 4768850 w 6363048"/>
                <a:gd name="connsiteY49" fmla="*/ 223350 h 2547450"/>
                <a:gd name="connsiteX50" fmla="*/ 4826000 w 6363048"/>
                <a:gd name="connsiteY50" fmla="*/ 236050 h 2547450"/>
                <a:gd name="connsiteX51" fmla="*/ 5022850 w 6363048"/>
                <a:gd name="connsiteY51" fmla="*/ 229700 h 2547450"/>
                <a:gd name="connsiteX52" fmla="*/ 5181600 w 6363048"/>
                <a:gd name="connsiteY52" fmla="*/ 210650 h 2547450"/>
                <a:gd name="connsiteX53" fmla="*/ 5200650 w 6363048"/>
                <a:gd name="connsiteY53" fmla="*/ 197950 h 2547450"/>
                <a:gd name="connsiteX54" fmla="*/ 5327650 w 6363048"/>
                <a:gd name="connsiteY54" fmla="*/ 172550 h 2547450"/>
                <a:gd name="connsiteX55" fmla="*/ 5410200 w 6363048"/>
                <a:gd name="connsiteY55" fmla="*/ 153500 h 2547450"/>
                <a:gd name="connsiteX56" fmla="*/ 5473700 w 6363048"/>
                <a:gd name="connsiteY56" fmla="*/ 147150 h 2547450"/>
                <a:gd name="connsiteX57" fmla="*/ 5492750 w 6363048"/>
                <a:gd name="connsiteY57" fmla="*/ 140800 h 2547450"/>
                <a:gd name="connsiteX58" fmla="*/ 5626100 w 6363048"/>
                <a:gd name="connsiteY58" fmla="*/ 128100 h 2547450"/>
                <a:gd name="connsiteX59" fmla="*/ 5645150 w 6363048"/>
                <a:gd name="connsiteY59" fmla="*/ 115400 h 2547450"/>
                <a:gd name="connsiteX60" fmla="*/ 5670550 w 6363048"/>
                <a:gd name="connsiteY60" fmla="*/ 109050 h 2547450"/>
                <a:gd name="connsiteX61" fmla="*/ 5689600 w 6363048"/>
                <a:gd name="connsiteY61" fmla="*/ 102700 h 2547450"/>
                <a:gd name="connsiteX62" fmla="*/ 5880100 w 6363048"/>
                <a:gd name="connsiteY62" fmla="*/ 96350 h 2547450"/>
                <a:gd name="connsiteX63" fmla="*/ 5930900 w 6363048"/>
                <a:gd name="connsiteY63" fmla="*/ 83650 h 2547450"/>
                <a:gd name="connsiteX64" fmla="*/ 5949950 w 6363048"/>
                <a:gd name="connsiteY64" fmla="*/ 77300 h 2547450"/>
                <a:gd name="connsiteX65" fmla="*/ 5981700 w 6363048"/>
                <a:gd name="connsiteY65" fmla="*/ 70950 h 2547450"/>
                <a:gd name="connsiteX66" fmla="*/ 6057900 w 6363048"/>
                <a:gd name="connsiteY66" fmla="*/ 26500 h 2547450"/>
                <a:gd name="connsiteX67" fmla="*/ 6121400 w 6363048"/>
                <a:gd name="connsiteY67" fmla="*/ 20150 h 2547450"/>
                <a:gd name="connsiteX68" fmla="*/ 6140450 w 6363048"/>
                <a:gd name="connsiteY68" fmla="*/ 13800 h 2547450"/>
                <a:gd name="connsiteX69" fmla="*/ 6159500 w 6363048"/>
                <a:gd name="connsiteY69" fmla="*/ 1100 h 2547450"/>
                <a:gd name="connsiteX70" fmla="*/ 6178550 w 6363048"/>
                <a:gd name="connsiteY70" fmla="*/ 7450 h 2547450"/>
                <a:gd name="connsiteX71" fmla="*/ 6223000 w 6363048"/>
                <a:gd name="connsiteY71" fmla="*/ 13800 h 2547450"/>
                <a:gd name="connsiteX72" fmla="*/ 6242050 w 6363048"/>
                <a:gd name="connsiteY72" fmla="*/ 26500 h 2547450"/>
                <a:gd name="connsiteX73" fmla="*/ 6267450 w 6363048"/>
                <a:gd name="connsiteY73" fmla="*/ 83650 h 2547450"/>
                <a:gd name="connsiteX74" fmla="*/ 6286500 w 6363048"/>
                <a:gd name="connsiteY74" fmla="*/ 90000 h 2547450"/>
                <a:gd name="connsiteX75" fmla="*/ 6337300 w 6363048"/>
                <a:gd name="connsiteY75" fmla="*/ 102700 h 2547450"/>
                <a:gd name="connsiteX76" fmla="*/ 6350000 w 6363048"/>
                <a:gd name="connsiteY76" fmla="*/ 121750 h 2547450"/>
                <a:gd name="connsiteX77" fmla="*/ 6356350 w 6363048"/>
                <a:gd name="connsiteY77" fmla="*/ 153500 h 2547450"/>
                <a:gd name="connsiteX78" fmla="*/ 6362700 w 6363048"/>
                <a:gd name="connsiteY78" fmla="*/ 197950 h 2547450"/>
                <a:gd name="connsiteX0" fmla="*/ 0 w 6363048"/>
                <a:gd name="connsiteY0" fmla="*/ 2547450 h 2547450"/>
                <a:gd name="connsiteX1" fmla="*/ 50800 w 6363048"/>
                <a:gd name="connsiteY1" fmla="*/ 2198200 h 2547450"/>
                <a:gd name="connsiteX2" fmla="*/ 107950 w 6363048"/>
                <a:gd name="connsiteY2" fmla="*/ 1842600 h 2547450"/>
                <a:gd name="connsiteX3" fmla="*/ 114300 w 6363048"/>
                <a:gd name="connsiteY3" fmla="*/ 1817200 h 2547450"/>
                <a:gd name="connsiteX4" fmla="*/ 120650 w 6363048"/>
                <a:gd name="connsiteY4" fmla="*/ 1785450 h 2547450"/>
                <a:gd name="connsiteX5" fmla="*/ 127000 w 6363048"/>
                <a:gd name="connsiteY5" fmla="*/ 1766400 h 2547450"/>
                <a:gd name="connsiteX6" fmla="*/ 139700 w 6363048"/>
                <a:gd name="connsiteY6" fmla="*/ 1702900 h 2547450"/>
                <a:gd name="connsiteX7" fmla="*/ 158750 w 6363048"/>
                <a:gd name="connsiteY7" fmla="*/ 1645750 h 2547450"/>
                <a:gd name="connsiteX8" fmla="*/ 196850 w 6363048"/>
                <a:gd name="connsiteY8" fmla="*/ 1601300 h 2547450"/>
                <a:gd name="connsiteX9" fmla="*/ 215900 w 6363048"/>
                <a:gd name="connsiteY9" fmla="*/ 1569550 h 2547450"/>
                <a:gd name="connsiteX10" fmla="*/ 228600 w 6363048"/>
                <a:gd name="connsiteY10" fmla="*/ 1537800 h 2547450"/>
                <a:gd name="connsiteX11" fmla="*/ 273050 w 6363048"/>
                <a:gd name="connsiteY11" fmla="*/ 1493350 h 2547450"/>
                <a:gd name="connsiteX12" fmla="*/ 292100 w 6363048"/>
                <a:gd name="connsiteY12" fmla="*/ 1467950 h 2547450"/>
                <a:gd name="connsiteX13" fmla="*/ 311150 w 6363048"/>
                <a:gd name="connsiteY13" fmla="*/ 1423500 h 2547450"/>
                <a:gd name="connsiteX14" fmla="*/ 330200 w 6363048"/>
                <a:gd name="connsiteY14" fmla="*/ 1410800 h 2547450"/>
                <a:gd name="connsiteX15" fmla="*/ 1200150 w 6363048"/>
                <a:gd name="connsiteY15" fmla="*/ 763100 h 2547450"/>
                <a:gd name="connsiteX16" fmla="*/ 1250950 w 6363048"/>
                <a:gd name="connsiteY16" fmla="*/ 731350 h 2547450"/>
                <a:gd name="connsiteX17" fmla="*/ 1289050 w 6363048"/>
                <a:gd name="connsiteY17" fmla="*/ 725000 h 2547450"/>
                <a:gd name="connsiteX18" fmla="*/ 1333500 w 6363048"/>
                <a:gd name="connsiteY18" fmla="*/ 680550 h 2547450"/>
                <a:gd name="connsiteX19" fmla="*/ 1352550 w 6363048"/>
                <a:gd name="connsiteY19" fmla="*/ 661500 h 2547450"/>
                <a:gd name="connsiteX20" fmla="*/ 1726815 w 6363048"/>
                <a:gd name="connsiteY20" fmla="*/ 421764 h 2547450"/>
                <a:gd name="connsiteX21" fmla="*/ 1917700 w 6363048"/>
                <a:gd name="connsiteY21" fmla="*/ 324950 h 2547450"/>
                <a:gd name="connsiteX22" fmla="*/ 1949450 w 6363048"/>
                <a:gd name="connsiteY22" fmla="*/ 312250 h 2547450"/>
                <a:gd name="connsiteX23" fmla="*/ 2044700 w 6363048"/>
                <a:gd name="connsiteY23" fmla="*/ 286850 h 2547450"/>
                <a:gd name="connsiteX24" fmla="*/ 2108200 w 6363048"/>
                <a:gd name="connsiteY24" fmla="*/ 280500 h 2547450"/>
                <a:gd name="connsiteX25" fmla="*/ 2152650 w 6363048"/>
                <a:gd name="connsiteY25" fmla="*/ 274150 h 2547450"/>
                <a:gd name="connsiteX26" fmla="*/ 2400300 w 6363048"/>
                <a:gd name="connsiteY26" fmla="*/ 261450 h 2547450"/>
                <a:gd name="connsiteX27" fmla="*/ 2419350 w 6363048"/>
                <a:gd name="connsiteY27" fmla="*/ 255100 h 2547450"/>
                <a:gd name="connsiteX28" fmla="*/ 2482850 w 6363048"/>
                <a:gd name="connsiteY28" fmla="*/ 248750 h 2547450"/>
                <a:gd name="connsiteX29" fmla="*/ 2540000 w 6363048"/>
                <a:gd name="connsiteY29" fmla="*/ 229700 h 2547450"/>
                <a:gd name="connsiteX30" fmla="*/ 2679700 w 6363048"/>
                <a:gd name="connsiteY30" fmla="*/ 217000 h 2547450"/>
                <a:gd name="connsiteX31" fmla="*/ 2781300 w 6363048"/>
                <a:gd name="connsiteY31" fmla="*/ 204300 h 2547450"/>
                <a:gd name="connsiteX32" fmla="*/ 2863850 w 6363048"/>
                <a:gd name="connsiteY32" fmla="*/ 197950 h 2547450"/>
                <a:gd name="connsiteX33" fmla="*/ 3187700 w 6363048"/>
                <a:gd name="connsiteY33" fmla="*/ 185250 h 2547450"/>
                <a:gd name="connsiteX34" fmla="*/ 3263900 w 6363048"/>
                <a:gd name="connsiteY34" fmla="*/ 172550 h 2547450"/>
                <a:gd name="connsiteX35" fmla="*/ 3498850 w 6363048"/>
                <a:gd name="connsiteY35" fmla="*/ 159850 h 2547450"/>
                <a:gd name="connsiteX36" fmla="*/ 3733800 w 6363048"/>
                <a:gd name="connsiteY36" fmla="*/ 140800 h 2547450"/>
                <a:gd name="connsiteX37" fmla="*/ 3803650 w 6363048"/>
                <a:gd name="connsiteY37" fmla="*/ 128100 h 2547450"/>
                <a:gd name="connsiteX38" fmla="*/ 4057650 w 6363048"/>
                <a:gd name="connsiteY38" fmla="*/ 121750 h 2547450"/>
                <a:gd name="connsiteX39" fmla="*/ 4387850 w 6363048"/>
                <a:gd name="connsiteY39" fmla="*/ 121750 h 2547450"/>
                <a:gd name="connsiteX40" fmla="*/ 4425950 w 6363048"/>
                <a:gd name="connsiteY40" fmla="*/ 128100 h 2547450"/>
                <a:gd name="connsiteX41" fmla="*/ 4514850 w 6363048"/>
                <a:gd name="connsiteY41" fmla="*/ 134450 h 2547450"/>
                <a:gd name="connsiteX42" fmla="*/ 4597400 w 6363048"/>
                <a:gd name="connsiteY42" fmla="*/ 147150 h 2547450"/>
                <a:gd name="connsiteX43" fmla="*/ 4648200 w 6363048"/>
                <a:gd name="connsiteY43" fmla="*/ 159850 h 2547450"/>
                <a:gd name="connsiteX44" fmla="*/ 4660900 w 6363048"/>
                <a:gd name="connsiteY44" fmla="*/ 178900 h 2547450"/>
                <a:gd name="connsiteX45" fmla="*/ 4679950 w 6363048"/>
                <a:gd name="connsiteY45" fmla="*/ 185250 h 2547450"/>
                <a:gd name="connsiteX46" fmla="*/ 4730750 w 6363048"/>
                <a:gd name="connsiteY46" fmla="*/ 204300 h 2547450"/>
                <a:gd name="connsiteX47" fmla="*/ 4749800 w 6363048"/>
                <a:gd name="connsiteY47" fmla="*/ 217000 h 2547450"/>
                <a:gd name="connsiteX48" fmla="*/ 4768850 w 6363048"/>
                <a:gd name="connsiteY48" fmla="*/ 223350 h 2547450"/>
                <a:gd name="connsiteX49" fmla="*/ 4826000 w 6363048"/>
                <a:gd name="connsiteY49" fmla="*/ 236050 h 2547450"/>
                <a:gd name="connsiteX50" fmla="*/ 5022850 w 6363048"/>
                <a:gd name="connsiteY50" fmla="*/ 229700 h 2547450"/>
                <a:gd name="connsiteX51" fmla="*/ 5181600 w 6363048"/>
                <a:gd name="connsiteY51" fmla="*/ 210650 h 2547450"/>
                <a:gd name="connsiteX52" fmla="*/ 5200650 w 6363048"/>
                <a:gd name="connsiteY52" fmla="*/ 197950 h 2547450"/>
                <a:gd name="connsiteX53" fmla="*/ 5327650 w 6363048"/>
                <a:gd name="connsiteY53" fmla="*/ 172550 h 2547450"/>
                <a:gd name="connsiteX54" fmla="*/ 5410200 w 6363048"/>
                <a:gd name="connsiteY54" fmla="*/ 153500 h 2547450"/>
                <a:gd name="connsiteX55" fmla="*/ 5473700 w 6363048"/>
                <a:gd name="connsiteY55" fmla="*/ 147150 h 2547450"/>
                <a:gd name="connsiteX56" fmla="*/ 5492750 w 6363048"/>
                <a:gd name="connsiteY56" fmla="*/ 140800 h 2547450"/>
                <a:gd name="connsiteX57" fmla="*/ 5626100 w 6363048"/>
                <a:gd name="connsiteY57" fmla="*/ 128100 h 2547450"/>
                <a:gd name="connsiteX58" fmla="*/ 5645150 w 6363048"/>
                <a:gd name="connsiteY58" fmla="*/ 115400 h 2547450"/>
                <a:gd name="connsiteX59" fmla="*/ 5670550 w 6363048"/>
                <a:gd name="connsiteY59" fmla="*/ 109050 h 2547450"/>
                <a:gd name="connsiteX60" fmla="*/ 5689600 w 6363048"/>
                <a:gd name="connsiteY60" fmla="*/ 102700 h 2547450"/>
                <a:gd name="connsiteX61" fmla="*/ 5880100 w 6363048"/>
                <a:gd name="connsiteY61" fmla="*/ 96350 h 2547450"/>
                <a:gd name="connsiteX62" fmla="*/ 5930900 w 6363048"/>
                <a:gd name="connsiteY62" fmla="*/ 83650 h 2547450"/>
                <a:gd name="connsiteX63" fmla="*/ 5949950 w 6363048"/>
                <a:gd name="connsiteY63" fmla="*/ 77300 h 2547450"/>
                <a:gd name="connsiteX64" fmla="*/ 5981700 w 6363048"/>
                <a:gd name="connsiteY64" fmla="*/ 70950 h 2547450"/>
                <a:gd name="connsiteX65" fmla="*/ 6057900 w 6363048"/>
                <a:gd name="connsiteY65" fmla="*/ 26500 h 2547450"/>
                <a:gd name="connsiteX66" fmla="*/ 6121400 w 6363048"/>
                <a:gd name="connsiteY66" fmla="*/ 20150 h 2547450"/>
                <a:gd name="connsiteX67" fmla="*/ 6140450 w 6363048"/>
                <a:gd name="connsiteY67" fmla="*/ 13800 h 2547450"/>
                <a:gd name="connsiteX68" fmla="*/ 6159500 w 6363048"/>
                <a:gd name="connsiteY68" fmla="*/ 1100 h 2547450"/>
                <a:gd name="connsiteX69" fmla="*/ 6178550 w 6363048"/>
                <a:gd name="connsiteY69" fmla="*/ 7450 h 2547450"/>
                <a:gd name="connsiteX70" fmla="*/ 6223000 w 6363048"/>
                <a:gd name="connsiteY70" fmla="*/ 13800 h 2547450"/>
                <a:gd name="connsiteX71" fmla="*/ 6242050 w 6363048"/>
                <a:gd name="connsiteY71" fmla="*/ 26500 h 2547450"/>
                <a:gd name="connsiteX72" fmla="*/ 6267450 w 6363048"/>
                <a:gd name="connsiteY72" fmla="*/ 83650 h 2547450"/>
                <a:gd name="connsiteX73" fmla="*/ 6286500 w 6363048"/>
                <a:gd name="connsiteY73" fmla="*/ 90000 h 2547450"/>
                <a:gd name="connsiteX74" fmla="*/ 6337300 w 6363048"/>
                <a:gd name="connsiteY74" fmla="*/ 102700 h 2547450"/>
                <a:gd name="connsiteX75" fmla="*/ 6350000 w 6363048"/>
                <a:gd name="connsiteY75" fmla="*/ 121750 h 2547450"/>
                <a:gd name="connsiteX76" fmla="*/ 6356350 w 6363048"/>
                <a:gd name="connsiteY76" fmla="*/ 153500 h 2547450"/>
                <a:gd name="connsiteX77" fmla="*/ 6362700 w 6363048"/>
                <a:gd name="connsiteY77" fmla="*/ 197950 h 2547450"/>
                <a:gd name="connsiteX0" fmla="*/ 0 w 6363048"/>
                <a:gd name="connsiteY0" fmla="*/ 2547450 h 2547450"/>
                <a:gd name="connsiteX1" fmla="*/ 50800 w 6363048"/>
                <a:gd name="connsiteY1" fmla="*/ 2198200 h 2547450"/>
                <a:gd name="connsiteX2" fmla="*/ 107950 w 6363048"/>
                <a:gd name="connsiteY2" fmla="*/ 1842600 h 2547450"/>
                <a:gd name="connsiteX3" fmla="*/ 114300 w 6363048"/>
                <a:gd name="connsiteY3" fmla="*/ 1817200 h 2547450"/>
                <a:gd name="connsiteX4" fmla="*/ 120650 w 6363048"/>
                <a:gd name="connsiteY4" fmla="*/ 1785450 h 2547450"/>
                <a:gd name="connsiteX5" fmla="*/ 127000 w 6363048"/>
                <a:gd name="connsiteY5" fmla="*/ 1766400 h 2547450"/>
                <a:gd name="connsiteX6" fmla="*/ 139700 w 6363048"/>
                <a:gd name="connsiteY6" fmla="*/ 1702900 h 2547450"/>
                <a:gd name="connsiteX7" fmla="*/ 158750 w 6363048"/>
                <a:gd name="connsiteY7" fmla="*/ 1645750 h 2547450"/>
                <a:gd name="connsiteX8" fmla="*/ 196850 w 6363048"/>
                <a:gd name="connsiteY8" fmla="*/ 1601300 h 2547450"/>
                <a:gd name="connsiteX9" fmla="*/ 215900 w 6363048"/>
                <a:gd name="connsiteY9" fmla="*/ 1569550 h 2547450"/>
                <a:gd name="connsiteX10" fmla="*/ 228600 w 6363048"/>
                <a:gd name="connsiteY10" fmla="*/ 1537800 h 2547450"/>
                <a:gd name="connsiteX11" fmla="*/ 273050 w 6363048"/>
                <a:gd name="connsiteY11" fmla="*/ 1493350 h 2547450"/>
                <a:gd name="connsiteX12" fmla="*/ 292100 w 6363048"/>
                <a:gd name="connsiteY12" fmla="*/ 1467950 h 2547450"/>
                <a:gd name="connsiteX13" fmla="*/ 311150 w 6363048"/>
                <a:gd name="connsiteY13" fmla="*/ 1423500 h 2547450"/>
                <a:gd name="connsiteX14" fmla="*/ 330200 w 6363048"/>
                <a:gd name="connsiteY14" fmla="*/ 1410800 h 2547450"/>
                <a:gd name="connsiteX15" fmla="*/ 1200150 w 6363048"/>
                <a:gd name="connsiteY15" fmla="*/ 763100 h 2547450"/>
                <a:gd name="connsiteX16" fmla="*/ 1250950 w 6363048"/>
                <a:gd name="connsiteY16" fmla="*/ 731350 h 2547450"/>
                <a:gd name="connsiteX17" fmla="*/ 1333500 w 6363048"/>
                <a:gd name="connsiteY17" fmla="*/ 680550 h 2547450"/>
                <a:gd name="connsiteX18" fmla="*/ 1352550 w 6363048"/>
                <a:gd name="connsiteY18" fmla="*/ 661500 h 2547450"/>
                <a:gd name="connsiteX19" fmla="*/ 1726815 w 6363048"/>
                <a:gd name="connsiteY19" fmla="*/ 421764 h 2547450"/>
                <a:gd name="connsiteX20" fmla="*/ 1917700 w 6363048"/>
                <a:gd name="connsiteY20" fmla="*/ 324950 h 2547450"/>
                <a:gd name="connsiteX21" fmla="*/ 1949450 w 6363048"/>
                <a:gd name="connsiteY21" fmla="*/ 312250 h 2547450"/>
                <a:gd name="connsiteX22" fmla="*/ 2044700 w 6363048"/>
                <a:gd name="connsiteY22" fmla="*/ 286850 h 2547450"/>
                <a:gd name="connsiteX23" fmla="*/ 2108200 w 6363048"/>
                <a:gd name="connsiteY23" fmla="*/ 280500 h 2547450"/>
                <a:gd name="connsiteX24" fmla="*/ 2152650 w 6363048"/>
                <a:gd name="connsiteY24" fmla="*/ 274150 h 2547450"/>
                <a:gd name="connsiteX25" fmla="*/ 2400300 w 6363048"/>
                <a:gd name="connsiteY25" fmla="*/ 261450 h 2547450"/>
                <a:gd name="connsiteX26" fmla="*/ 2419350 w 6363048"/>
                <a:gd name="connsiteY26" fmla="*/ 255100 h 2547450"/>
                <a:gd name="connsiteX27" fmla="*/ 2482850 w 6363048"/>
                <a:gd name="connsiteY27" fmla="*/ 248750 h 2547450"/>
                <a:gd name="connsiteX28" fmla="*/ 2540000 w 6363048"/>
                <a:gd name="connsiteY28" fmla="*/ 229700 h 2547450"/>
                <a:gd name="connsiteX29" fmla="*/ 2679700 w 6363048"/>
                <a:gd name="connsiteY29" fmla="*/ 217000 h 2547450"/>
                <a:gd name="connsiteX30" fmla="*/ 2781300 w 6363048"/>
                <a:gd name="connsiteY30" fmla="*/ 204300 h 2547450"/>
                <a:gd name="connsiteX31" fmla="*/ 2863850 w 6363048"/>
                <a:gd name="connsiteY31" fmla="*/ 197950 h 2547450"/>
                <a:gd name="connsiteX32" fmla="*/ 3187700 w 6363048"/>
                <a:gd name="connsiteY32" fmla="*/ 185250 h 2547450"/>
                <a:gd name="connsiteX33" fmla="*/ 3263900 w 6363048"/>
                <a:gd name="connsiteY33" fmla="*/ 172550 h 2547450"/>
                <a:gd name="connsiteX34" fmla="*/ 3498850 w 6363048"/>
                <a:gd name="connsiteY34" fmla="*/ 159850 h 2547450"/>
                <a:gd name="connsiteX35" fmla="*/ 3733800 w 6363048"/>
                <a:gd name="connsiteY35" fmla="*/ 140800 h 2547450"/>
                <a:gd name="connsiteX36" fmla="*/ 3803650 w 6363048"/>
                <a:gd name="connsiteY36" fmla="*/ 128100 h 2547450"/>
                <a:gd name="connsiteX37" fmla="*/ 4057650 w 6363048"/>
                <a:gd name="connsiteY37" fmla="*/ 121750 h 2547450"/>
                <a:gd name="connsiteX38" fmla="*/ 4387850 w 6363048"/>
                <a:gd name="connsiteY38" fmla="*/ 121750 h 2547450"/>
                <a:gd name="connsiteX39" fmla="*/ 4425950 w 6363048"/>
                <a:gd name="connsiteY39" fmla="*/ 128100 h 2547450"/>
                <a:gd name="connsiteX40" fmla="*/ 4514850 w 6363048"/>
                <a:gd name="connsiteY40" fmla="*/ 134450 h 2547450"/>
                <a:gd name="connsiteX41" fmla="*/ 4597400 w 6363048"/>
                <a:gd name="connsiteY41" fmla="*/ 147150 h 2547450"/>
                <a:gd name="connsiteX42" fmla="*/ 4648200 w 6363048"/>
                <a:gd name="connsiteY42" fmla="*/ 159850 h 2547450"/>
                <a:gd name="connsiteX43" fmla="*/ 4660900 w 6363048"/>
                <a:gd name="connsiteY43" fmla="*/ 178900 h 2547450"/>
                <a:gd name="connsiteX44" fmla="*/ 4679950 w 6363048"/>
                <a:gd name="connsiteY44" fmla="*/ 185250 h 2547450"/>
                <a:gd name="connsiteX45" fmla="*/ 4730750 w 6363048"/>
                <a:gd name="connsiteY45" fmla="*/ 204300 h 2547450"/>
                <a:gd name="connsiteX46" fmla="*/ 4749800 w 6363048"/>
                <a:gd name="connsiteY46" fmla="*/ 217000 h 2547450"/>
                <a:gd name="connsiteX47" fmla="*/ 4768850 w 6363048"/>
                <a:gd name="connsiteY47" fmla="*/ 223350 h 2547450"/>
                <a:gd name="connsiteX48" fmla="*/ 4826000 w 6363048"/>
                <a:gd name="connsiteY48" fmla="*/ 236050 h 2547450"/>
                <a:gd name="connsiteX49" fmla="*/ 5022850 w 6363048"/>
                <a:gd name="connsiteY49" fmla="*/ 229700 h 2547450"/>
                <a:gd name="connsiteX50" fmla="*/ 5181600 w 6363048"/>
                <a:gd name="connsiteY50" fmla="*/ 210650 h 2547450"/>
                <a:gd name="connsiteX51" fmla="*/ 5200650 w 6363048"/>
                <a:gd name="connsiteY51" fmla="*/ 197950 h 2547450"/>
                <a:gd name="connsiteX52" fmla="*/ 5327650 w 6363048"/>
                <a:gd name="connsiteY52" fmla="*/ 172550 h 2547450"/>
                <a:gd name="connsiteX53" fmla="*/ 5410200 w 6363048"/>
                <a:gd name="connsiteY53" fmla="*/ 153500 h 2547450"/>
                <a:gd name="connsiteX54" fmla="*/ 5473700 w 6363048"/>
                <a:gd name="connsiteY54" fmla="*/ 147150 h 2547450"/>
                <a:gd name="connsiteX55" fmla="*/ 5492750 w 6363048"/>
                <a:gd name="connsiteY55" fmla="*/ 140800 h 2547450"/>
                <a:gd name="connsiteX56" fmla="*/ 5626100 w 6363048"/>
                <a:gd name="connsiteY56" fmla="*/ 128100 h 2547450"/>
                <a:gd name="connsiteX57" fmla="*/ 5645150 w 6363048"/>
                <a:gd name="connsiteY57" fmla="*/ 115400 h 2547450"/>
                <a:gd name="connsiteX58" fmla="*/ 5670550 w 6363048"/>
                <a:gd name="connsiteY58" fmla="*/ 109050 h 2547450"/>
                <a:gd name="connsiteX59" fmla="*/ 5689600 w 6363048"/>
                <a:gd name="connsiteY59" fmla="*/ 102700 h 2547450"/>
                <a:gd name="connsiteX60" fmla="*/ 5880100 w 6363048"/>
                <a:gd name="connsiteY60" fmla="*/ 96350 h 2547450"/>
                <a:gd name="connsiteX61" fmla="*/ 5930900 w 6363048"/>
                <a:gd name="connsiteY61" fmla="*/ 83650 h 2547450"/>
                <a:gd name="connsiteX62" fmla="*/ 5949950 w 6363048"/>
                <a:gd name="connsiteY62" fmla="*/ 77300 h 2547450"/>
                <a:gd name="connsiteX63" fmla="*/ 5981700 w 6363048"/>
                <a:gd name="connsiteY63" fmla="*/ 70950 h 2547450"/>
                <a:gd name="connsiteX64" fmla="*/ 6057900 w 6363048"/>
                <a:gd name="connsiteY64" fmla="*/ 26500 h 2547450"/>
                <a:gd name="connsiteX65" fmla="*/ 6121400 w 6363048"/>
                <a:gd name="connsiteY65" fmla="*/ 20150 h 2547450"/>
                <a:gd name="connsiteX66" fmla="*/ 6140450 w 6363048"/>
                <a:gd name="connsiteY66" fmla="*/ 13800 h 2547450"/>
                <a:gd name="connsiteX67" fmla="*/ 6159500 w 6363048"/>
                <a:gd name="connsiteY67" fmla="*/ 1100 h 2547450"/>
                <a:gd name="connsiteX68" fmla="*/ 6178550 w 6363048"/>
                <a:gd name="connsiteY68" fmla="*/ 7450 h 2547450"/>
                <a:gd name="connsiteX69" fmla="*/ 6223000 w 6363048"/>
                <a:gd name="connsiteY69" fmla="*/ 13800 h 2547450"/>
                <a:gd name="connsiteX70" fmla="*/ 6242050 w 6363048"/>
                <a:gd name="connsiteY70" fmla="*/ 26500 h 2547450"/>
                <a:gd name="connsiteX71" fmla="*/ 6267450 w 6363048"/>
                <a:gd name="connsiteY71" fmla="*/ 83650 h 2547450"/>
                <a:gd name="connsiteX72" fmla="*/ 6286500 w 6363048"/>
                <a:gd name="connsiteY72" fmla="*/ 90000 h 2547450"/>
                <a:gd name="connsiteX73" fmla="*/ 6337300 w 6363048"/>
                <a:gd name="connsiteY73" fmla="*/ 102700 h 2547450"/>
                <a:gd name="connsiteX74" fmla="*/ 6350000 w 6363048"/>
                <a:gd name="connsiteY74" fmla="*/ 121750 h 2547450"/>
                <a:gd name="connsiteX75" fmla="*/ 6356350 w 6363048"/>
                <a:gd name="connsiteY75" fmla="*/ 153500 h 2547450"/>
                <a:gd name="connsiteX76" fmla="*/ 6362700 w 6363048"/>
                <a:gd name="connsiteY76" fmla="*/ 197950 h 2547450"/>
                <a:gd name="connsiteX0" fmla="*/ 0 w 6363048"/>
                <a:gd name="connsiteY0" fmla="*/ 2547450 h 2547450"/>
                <a:gd name="connsiteX1" fmla="*/ 50800 w 6363048"/>
                <a:gd name="connsiteY1" fmla="*/ 2198200 h 2547450"/>
                <a:gd name="connsiteX2" fmla="*/ 107950 w 6363048"/>
                <a:gd name="connsiteY2" fmla="*/ 1842600 h 2547450"/>
                <a:gd name="connsiteX3" fmla="*/ 114300 w 6363048"/>
                <a:gd name="connsiteY3" fmla="*/ 1817200 h 2547450"/>
                <a:gd name="connsiteX4" fmla="*/ 120650 w 6363048"/>
                <a:gd name="connsiteY4" fmla="*/ 1785450 h 2547450"/>
                <a:gd name="connsiteX5" fmla="*/ 127000 w 6363048"/>
                <a:gd name="connsiteY5" fmla="*/ 1766400 h 2547450"/>
                <a:gd name="connsiteX6" fmla="*/ 139700 w 6363048"/>
                <a:gd name="connsiteY6" fmla="*/ 1702900 h 2547450"/>
                <a:gd name="connsiteX7" fmla="*/ 158750 w 6363048"/>
                <a:gd name="connsiteY7" fmla="*/ 1645750 h 2547450"/>
                <a:gd name="connsiteX8" fmla="*/ 196850 w 6363048"/>
                <a:gd name="connsiteY8" fmla="*/ 1601300 h 2547450"/>
                <a:gd name="connsiteX9" fmla="*/ 215900 w 6363048"/>
                <a:gd name="connsiteY9" fmla="*/ 1569550 h 2547450"/>
                <a:gd name="connsiteX10" fmla="*/ 228600 w 6363048"/>
                <a:gd name="connsiteY10" fmla="*/ 1537800 h 2547450"/>
                <a:gd name="connsiteX11" fmla="*/ 273050 w 6363048"/>
                <a:gd name="connsiteY11" fmla="*/ 1493350 h 2547450"/>
                <a:gd name="connsiteX12" fmla="*/ 292100 w 6363048"/>
                <a:gd name="connsiteY12" fmla="*/ 1467950 h 2547450"/>
                <a:gd name="connsiteX13" fmla="*/ 311150 w 6363048"/>
                <a:gd name="connsiteY13" fmla="*/ 1423500 h 2547450"/>
                <a:gd name="connsiteX14" fmla="*/ 330200 w 6363048"/>
                <a:gd name="connsiteY14" fmla="*/ 1410800 h 2547450"/>
                <a:gd name="connsiteX15" fmla="*/ 1200150 w 6363048"/>
                <a:gd name="connsiteY15" fmla="*/ 763100 h 2547450"/>
                <a:gd name="connsiteX16" fmla="*/ 1333500 w 6363048"/>
                <a:gd name="connsiteY16" fmla="*/ 680550 h 2547450"/>
                <a:gd name="connsiteX17" fmla="*/ 1352550 w 6363048"/>
                <a:gd name="connsiteY17" fmla="*/ 661500 h 2547450"/>
                <a:gd name="connsiteX18" fmla="*/ 1726815 w 6363048"/>
                <a:gd name="connsiteY18" fmla="*/ 421764 h 2547450"/>
                <a:gd name="connsiteX19" fmla="*/ 1917700 w 6363048"/>
                <a:gd name="connsiteY19" fmla="*/ 324950 h 2547450"/>
                <a:gd name="connsiteX20" fmla="*/ 1949450 w 6363048"/>
                <a:gd name="connsiteY20" fmla="*/ 312250 h 2547450"/>
                <a:gd name="connsiteX21" fmla="*/ 2044700 w 6363048"/>
                <a:gd name="connsiteY21" fmla="*/ 286850 h 2547450"/>
                <a:gd name="connsiteX22" fmla="*/ 2108200 w 6363048"/>
                <a:gd name="connsiteY22" fmla="*/ 280500 h 2547450"/>
                <a:gd name="connsiteX23" fmla="*/ 2152650 w 6363048"/>
                <a:gd name="connsiteY23" fmla="*/ 274150 h 2547450"/>
                <a:gd name="connsiteX24" fmla="*/ 2400300 w 6363048"/>
                <a:gd name="connsiteY24" fmla="*/ 261450 h 2547450"/>
                <a:gd name="connsiteX25" fmla="*/ 2419350 w 6363048"/>
                <a:gd name="connsiteY25" fmla="*/ 255100 h 2547450"/>
                <a:gd name="connsiteX26" fmla="*/ 2482850 w 6363048"/>
                <a:gd name="connsiteY26" fmla="*/ 248750 h 2547450"/>
                <a:gd name="connsiteX27" fmla="*/ 2540000 w 6363048"/>
                <a:gd name="connsiteY27" fmla="*/ 229700 h 2547450"/>
                <a:gd name="connsiteX28" fmla="*/ 2679700 w 6363048"/>
                <a:gd name="connsiteY28" fmla="*/ 217000 h 2547450"/>
                <a:gd name="connsiteX29" fmla="*/ 2781300 w 6363048"/>
                <a:gd name="connsiteY29" fmla="*/ 204300 h 2547450"/>
                <a:gd name="connsiteX30" fmla="*/ 2863850 w 6363048"/>
                <a:gd name="connsiteY30" fmla="*/ 197950 h 2547450"/>
                <a:gd name="connsiteX31" fmla="*/ 3187700 w 6363048"/>
                <a:gd name="connsiteY31" fmla="*/ 185250 h 2547450"/>
                <a:gd name="connsiteX32" fmla="*/ 3263900 w 6363048"/>
                <a:gd name="connsiteY32" fmla="*/ 172550 h 2547450"/>
                <a:gd name="connsiteX33" fmla="*/ 3498850 w 6363048"/>
                <a:gd name="connsiteY33" fmla="*/ 159850 h 2547450"/>
                <a:gd name="connsiteX34" fmla="*/ 3733800 w 6363048"/>
                <a:gd name="connsiteY34" fmla="*/ 140800 h 2547450"/>
                <a:gd name="connsiteX35" fmla="*/ 3803650 w 6363048"/>
                <a:gd name="connsiteY35" fmla="*/ 128100 h 2547450"/>
                <a:gd name="connsiteX36" fmla="*/ 4057650 w 6363048"/>
                <a:gd name="connsiteY36" fmla="*/ 121750 h 2547450"/>
                <a:gd name="connsiteX37" fmla="*/ 4387850 w 6363048"/>
                <a:gd name="connsiteY37" fmla="*/ 121750 h 2547450"/>
                <a:gd name="connsiteX38" fmla="*/ 4425950 w 6363048"/>
                <a:gd name="connsiteY38" fmla="*/ 128100 h 2547450"/>
                <a:gd name="connsiteX39" fmla="*/ 4514850 w 6363048"/>
                <a:gd name="connsiteY39" fmla="*/ 134450 h 2547450"/>
                <a:gd name="connsiteX40" fmla="*/ 4597400 w 6363048"/>
                <a:gd name="connsiteY40" fmla="*/ 147150 h 2547450"/>
                <a:gd name="connsiteX41" fmla="*/ 4648200 w 6363048"/>
                <a:gd name="connsiteY41" fmla="*/ 159850 h 2547450"/>
                <a:gd name="connsiteX42" fmla="*/ 4660900 w 6363048"/>
                <a:gd name="connsiteY42" fmla="*/ 178900 h 2547450"/>
                <a:gd name="connsiteX43" fmla="*/ 4679950 w 6363048"/>
                <a:gd name="connsiteY43" fmla="*/ 185250 h 2547450"/>
                <a:gd name="connsiteX44" fmla="*/ 4730750 w 6363048"/>
                <a:gd name="connsiteY44" fmla="*/ 204300 h 2547450"/>
                <a:gd name="connsiteX45" fmla="*/ 4749800 w 6363048"/>
                <a:gd name="connsiteY45" fmla="*/ 217000 h 2547450"/>
                <a:gd name="connsiteX46" fmla="*/ 4768850 w 6363048"/>
                <a:gd name="connsiteY46" fmla="*/ 223350 h 2547450"/>
                <a:gd name="connsiteX47" fmla="*/ 4826000 w 6363048"/>
                <a:gd name="connsiteY47" fmla="*/ 236050 h 2547450"/>
                <a:gd name="connsiteX48" fmla="*/ 5022850 w 6363048"/>
                <a:gd name="connsiteY48" fmla="*/ 229700 h 2547450"/>
                <a:gd name="connsiteX49" fmla="*/ 5181600 w 6363048"/>
                <a:gd name="connsiteY49" fmla="*/ 210650 h 2547450"/>
                <a:gd name="connsiteX50" fmla="*/ 5200650 w 6363048"/>
                <a:gd name="connsiteY50" fmla="*/ 197950 h 2547450"/>
                <a:gd name="connsiteX51" fmla="*/ 5327650 w 6363048"/>
                <a:gd name="connsiteY51" fmla="*/ 172550 h 2547450"/>
                <a:gd name="connsiteX52" fmla="*/ 5410200 w 6363048"/>
                <a:gd name="connsiteY52" fmla="*/ 153500 h 2547450"/>
                <a:gd name="connsiteX53" fmla="*/ 5473700 w 6363048"/>
                <a:gd name="connsiteY53" fmla="*/ 147150 h 2547450"/>
                <a:gd name="connsiteX54" fmla="*/ 5492750 w 6363048"/>
                <a:gd name="connsiteY54" fmla="*/ 140800 h 2547450"/>
                <a:gd name="connsiteX55" fmla="*/ 5626100 w 6363048"/>
                <a:gd name="connsiteY55" fmla="*/ 128100 h 2547450"/>
                <a:gd name="connsiteX56" fmla="*/ 5645150 w 6363048"/>
                <a:gd name="connsiteY56" fmla="*/ 115400 h 2547450"/>
                <a:gd name="connsiteX57" fmla="*/ 5670550 w 6363048"/>
                <a:gd name="connsiteY57" fmla="*/ 109050 h 2547450"/>
                <a:gd name="connsiteX58" fmla="*/ 5689600 w 6363048"/>
                <a:gd name="connsiteY58" fmla="*/ 102700 h 2547450"/>
                <a:gd name="connsiteX59" fmla="*/ 5880100 w 6363048"/>
                <a:gd name="connsiteY59" fmla="*/ 96350 h 2547450"/>
                <a:gd name="connsiteX60" fmla="*/ 5930900 w 6363048"/>
                <a:gd name="connsiteY60" fmla="*/ 83650 h 2547450"/>
                <a:gd name="connsiteX61" fmla="*/ 5949950 w 6363048"/>
                <a:gd name="connsiteY61" fmla="*/ 77300 h 2547450"/>
                <a:gd name="connsiteX62" fmla="*/ 5981700 w 6363048"/>
                <a:gd name="connsiteY62" fmla="*/ 70950 h 2547450"/>
                <a:gd name="connsiteX63" fmla="*/ 6057900 w 6363048"/>
                <a:gd name="connsiteY63" fmla="*/ 26500 h 2547450"/>
                <a:gd name="connsiteX64" fmla="*/ 6121400 w 6363048"/>
                <a:gd name="connsiteY64" fmla="*/ 20150 h 2547450"/>
                <a:gd name="connsiteX65" fmla="*/ 6140450 w 6363048"/>
                <a:gd name="connsiteY65" fmla="*/ 13800 h 2547450"/>
                <a:gd name="connsiteX66" fmla="*/ 6159500 w 6363048"/>
                <a:gd name="connsiteY66" fmla="*/ 1100 h 2547450"/>
                <a:gd name="connsiteX67" fmla="*/ 6178550 w 6363048"/>
                <a:gd name="connsiteY67" fmla="*/ 7450 h 2547450"/>
                <a:gd name="connsiteX68" fmla="*/ 6223000 w 6363048"/>
                <a:gd name="connsiteY68" fmla="*/ 13800 h 2547450"/>
                <a:gd name="connsiteX69" fmla="*/ 6242050 w 6363048"/>
                <a:gd name="connsiteY69" fmla="*/ 26500 h 2547450"/>
                <a:gd name="connsiteX70" fmla="*/ 6267450 w 6363048"/>
                <a:gd name="connsiteY70" fmla="*/ 83650 h 2547450"/>
                <a:gd name="connsiteX71" fmla="*/ 6286500 w 6363048"/>
                <a:gd name="connsiteY71" fmla="*/ 90000 h 2547450"/>
                <a:gd name="connsiteX72" fmla="*/ 6337300 w 6363048"/>
                <a:gd name="connsiteY72" fmla="*/ 102700 h 2547450"/>
                <a:gd name="connsiteX73" fmla="*/ 6350000 w 6363048"/>
                <a:gd name="connsiteY73" fmla="*/ 121750 h 2547450"/>
                <a:gd name="connsiteX74" fmla="*/ 6356350 w 6363048"/>
                <a:gd name="connsiteY74" fmla="*/ 153500 h 2547450"/>
                <a:gd name="connsiteX75" fmla="*/ 6362700 w 6363048"/>
                <a:gd name="connsiteY75" fmla="*/ 197950 h 2547450"/>
                <a:gd name="connsiteX0" fmla="*/ 0 w 6363048"/>
                <a:gd name="connsiteY0" fmla="*/ 2547450 h 2547450"/>
                <a:gd name="connsiteX1" fmla="*/ 50800 w 6363048"/>
                <a:gd name="connsiteY1" fmla="*/ 2198200 h 2547450"/>
                <a:gd name="connsiteX2" fmla="*/ 107950 w 6363048"/>
                <a:gd name="connsiteY2" fmla="*/ 1842600 h 2547450"/>
                <a:gd name="connsiteX3" fmla="*/ 114300 w 6363048"/>
                <a:gd name="connsiteY3" fmla="*/ 1817200 h 2547450"/>
                <a:gd name="connsiteX4" fmla="*/ 120650 w 6363048"/>
                <a:gd name="connsiteY4" fmla="*/ 1785450 h 2547450"/>
                <a:gd name="connsiteX5" fmla="*/ 127000 w 6363048"/>
                <a:gd name="connsiteY5" fmla="*/ 1766400 h 2547450"/>
                <a:gd name="connsiteX6" fmla="*/ 139700 w 6363048"/>
                <a:gd name="connsiteY6" fmla="*/ 1702900 h 2547450"/>
                <a:gd name="connsiteX7" fmla="*/ 158750 w 6363048"/>
                <a:gd name="connsiteY7" fmla="*/ 1645750 h 2547450"/>
                <a:gd name="connsiteX8" fmla="*/ 196850 w 6363048"/>
                <a:gd name="connsiteY8" fmla="*/ 1601300 h 2547450"/>
                <a:gd name="connsiteX9" fmla="*/ 215900 w 6363048"/>
                <a:gd name="connsiteY9" fmla="*/ 1569550 h 2547450"/>
                <a:gd name="connsiteX10" fmla="*/ 228600 w 6363048"/>
                <a:gd name="connsiteY10" fmla="*/ 1537800 h 2547450"/>
                <a:gd name="connsiteX11" fmla="*/ 273050 w 6363048"/>
                <a:gd name="connsiteY11" fmla="*/ 1493350 h 2547450"/>
                <a:gd name="connsiteX12" fmla="*/ 292100 w 6363048"/>
                <a:gd name="connsiteY12" fmla="*/ 1467950 h 2547450"/>
                <a:gd name="connsiteX13" fmla="*/ 311150 w 6363048"/>
                <a:gd name="connsiteY13" fmla="*/ 1423500 h 2547450"/>
                <a:gd name="connsiteX14" fmla="*/ 330200 w 6363048"/>
                <a:gd name="connsiteY14" fmla="*/ 1410800 h 2547450"/>
                <a:gd name="connsiteX15" fmla="*/ 1333500 w 6363048"/>
                <a:gd name="connsiteY15" fmla="*/ 680550 h 2547450"/>
                <a:gd name="connsiteX16" fmla="*/ 1352550 w 6363048"/>
                <a:gd name="connsiteY16" fmla="*/ 661500 h 2547450"/>
                <a:gd name="connsiteX17" fmla="*/ 1726815 w 6363048"/>
                <a:gd name="connsiteY17" fmla="*/ 421764 h 2547450"/>
                <a:gd name="connsiteX18" fmla="*/ 1917700 w 6363048"/>
                <a:gd name="connsiteY18" fmla="*/ 324950 h 2547450"/>
                <a:gd name="connsiteX19" fmla="*/ 1949450 w 6363048"/>
                <a:gd name="connsiteY19" fmla="*/ 312250 h 2547450"/>
                <a:gd name="connsiteX20" fmla="*/ 2044700 w 6363048"/>
                <a:gd name="connsiteY20" fmla="*/ 286850 h 2547450"/>
                <a:gd name="connsiteX21" fmla="*/ 2108200 w 6363048"/>
                <a:gd name="connsiteY21" fmla="*/ 280500 h 2547450"/>
                <a:gd name="connsiteX22" fmla="*/ 2152650 w 6363048"/>
                <a:gd name="connsiteY22" fmla="*/ 274150 h 2547450"/>
                <a:gd name="connsiteX23" fmla="*/ 2400300 w 6363048"/>
                <a:gd name="connsiteY23" fmla="*/ 261450 h 2547450"/>
                <a:gd name="connsiteX24" fmla="*/ 2419350 w 6363048"/>
                <a:gd name="connsiteY24" fmla="*/ 255100 h 2547450"/>
                <a:gd name="connsiteX25" fmla="*/ 2482850 w 6363048"/>
                <a:gd name="connsiteY25" fmla="*/ 248750 h 2547450"/>
                <a:gd name="connsiteX26" fmla="*/ 2540000 w 6363048"/>
                <a:gd name="connsiteY26" fmla="*/ 229700 h 2547450"/>
                <a:gd name="connsiteX27" fmla="*/ 2679700 w 6363048"/>
                <a:gd name="connsiteY27" fmla="*/ 217000 h 2547450"/>
                <a:gd name="connsiteX28" fmla="*/ 2781300 w 6363048"/>
                <a:gd name="connsiteY28" fmla="*/ 204300 h 2547450"/>
                <a:gd name="connsiteX29" fmla="*/ 2863850 w 6363048"/>
                <a:gd name="connsiteY29" fmla="*/ 197950 h 2547450"/>
                <a:gd name="connsiteX30" fmla="*/ 3187700 w 6363048"/>
                <a:gd name="connsiteY30" fmla="*/ 185250 h 2547450"/>
                <a:gd name="connsiteX31" fmla="*/ 3263900 w 6363048"/>
                <a:gd name="connsiteY31" fmla="*/ 172550 h 2547450"/>
                <a:gd name="connsiteX32" fmla="*/ 3498850 w 6363048"/>
                <a:gd name="connsiteY32" fmla="*/ 159850 h 2547450"/>
                <a:gd name="connsiteX33" fmla="*/ 3733800 w 6363048"/>
                <a:gd name="connsiteY33" fmla="*/ 140800 h 2547450"/>
                <a:gd name="connsiteX34" fmla="*/ 3803650 w 6363048"/>
                <a:gd name="connsiteY34" fmla="*/ 128100 h 2547450"/>
                <a:gd name="connsiteX35" fmla="*/ 4057650 w 6363048"/>
                <a:gd name="connsiteY35" fmla="*/ 121750 h 2547450"/>
                <a:gd name="connsiteX36" fmla="*/ 4387850 w 6363048"/>
                <a:gd name="connsiteY36" fmla="*/ 121750 h 2547450"/>
                <a:gd name="connsiteX37" fmla="*/ 4425950 w 6363048"/>
                <a:gd name="connsiteY37" fmla="*/ 128100 h 2547450"/>
                <a:gd name="connsiteX38" fmla="*/ 4514850 w 6363048"/>
                <a:gd name="connsiteY38" fmla="*/ 134450 h 2547450"/>
                <a:gd name="connsiteX39" fmla="*/ 4597400 w 6363048"/>
                <a:gd name="connsiteY39" fmla="*/ 147150 h 2547450"/>
                <a:gd name="connsiteX40" fmla="*/ 4648200 w 6363048"/>
                <a:gd name="connsiteY40" fmla="*/ 159850 h 2547450"/>
                <a:gd name="connsiteX41" fmla="*/ 4660900 w 6363048"/>
                <a:gd name="connsiteY41" fmla="*/ 178900 h 2547450"/>
                <a:gd name="connsiteX42" fmla="*/ 4679950 w 6363048"/>
                <a:gd name="connsiteY42" fmla="*/ 185250 h 2547450"/>
                <a:gd name="connsiteX43" fmla="*/ 4730750 w 6363048"/>
                <a:gd name="connsiteY43" fmla="*/ 204300 h 2547450"/>
                <a:gd name="connsiteX44" fmla="*/ 4749800 w 6363048"/>
                <a:gd name="connsiteY44" fmla="*/ 217000 h 2547450"/>
                <a:gd name="connsiteX45" fmla="*/ 4768850 w 6363048"/>
                <a:gd name="connsiteY45" fmla="*/ 223350 h 2547450"/>
                <a:gd name="connsiteX46" fmla="*/ 4826000 w 6363048"/>
                <a:gd name="connsiteY46" fmla="*/ 236050 h 2547450"/>
                <a:gd name="connsiteX47" fmla="*/ 5022850 w 6363048"/>
                <a:gd name="connsiteY47" fmla="*/ 229700 h 2547450"/>
                <a:gd name="connsiteX48" fmla="*/ 5181600 w 6363048"/>
                <a:gd name="connsiteY48" fmla="*/ 210650 h 2547450"/>
                <a:gd name="connsiteX49" fmla="*/ 5200650 w 6363048"/>
                <a:gd name="connsiteY49" fmla="*/ 197950 h 2547450"/>
                <a:gd name="connsiteX50" fmla="*/ 5327650 w 6363048"/>
                <a:gd name="connsiteY50" fmla="*/ 172550 h 2547450"/>
                <a:gd name="connsiteX51" fmla="*/ 5410200 w 6363048"/>
                <a:gd name="connsiteY51" fmla="*/ 153500 h 2547450"/>
                <a:gd name="connsiteX52" fmla="*/ 5473700 w 6363048"/>
                <a:gd name="connsiteY52" fmla="*/ 147150 h 2547450"/>
                <a:gd name="connsiteX53" fmla="*/ 5492750 w 6363048"/>
                <a:gd name="connsiteY53" fmla="*/ 140800 h 2547450"/>
                <a:gd name="connsiteX54" fmla="*/ 5626100 w 6363048"/>
                <a:gd name="connsiteY54" fmla="*/ 128100 h 2547450"/>
                <a:gd name="connsiteX55" fmla="*/ 5645150 w 6363048"/>
                <a:gd name="connsiteY55" fmla="*/ 115400 h 2547450"/>
                <a:gd name="connsiteX56" fmla="*/ 5670550 w 6363048"/>
                <a:gd name="connsiteY56" fmla="*/ 109050 h 2547450"/>
                <a:gd name="connsiteX57" fmla="*/ 5689600 w 6363048"/>
                <a:gd name="connsiteY57" fmla="*/ 102700 h 2547450"/>
                <a:gd name="connsiteX58" fmla="*/ 5880100 w 6363048"/>
                <a:gd name="connsiteY58" fmla="*/ 96350 h 2547450"/>
                <a:gd name="connsiteX59" fmla="*/ 5930900 w 6363048"/>
                <a:gd name="connsiteY59" fmla="*/ 83650 h 2547450"/>
                <a:gd name="connsiteX60" fmla="*/ 5949950 w 6363048"/>
                <a:gd name="connsiteY60" fmla="*/ 77300 h 2547450"/>
                <a:gd name="connsiteX61" fmla="*/ 5981700 w 6363048"/>
                <a:gd name="connsiteY61" fmla="*/ 70950 h 2547450"/>
                <a:gd name="connsiteX62" fmla="*/ 6057900 w 6363048"/>
                <a:gd name="connsiteY62" fmla="*/ 26500 h 2547450"/>
                <a:gd name="connsiteX63" fmla="*/ 6121400 w 6363048"/>
                <a:gd name="connsiteY63" fmla="*/ 20150 h 2547450"/>
                <a:gd name="connsiteX64" fmla="*/ 6140450 w 6363048"/>
                <a:gd name="connsiteY64" fmla="*/ 13800 h 2547450"/>
                <a:gd name="connsiteX65" fmla="*/ 6159500 w 6363048"/>
                <a:gd name="connsiteY65" fmla="*/ 1100 h 2547450"/>
                <a:gd name="connsiteX66" fmla="*/ 6178550 w 6363048"/>
                <a:gd name="connsiteY66" fmla="*/ 7450 h 2547450"/>
                <a:gd name="connsiteX67" fmla="*/ 6223000 w 6363048"/>
                <a:gd name="connsiteY67" fmla="*/ 13800 h 2547450"/>
                <a:gd name="connsiteX68" fmla="*/ 6242050 w 6363048"/>
                <a:gd name="connsiteY68" fmla="*/ 26500 h 2547450"/>
                <a:gd name="connsiteX69" fmla="*/ 6267450 w 6363048"/>
                <a:gd name="connsiteY69" fmla="*/ 83650 h 2547450"/>
                <a:gd name="connsiteX70" fmla="*/ 6286500 w 6363048"/>
                <a:gd name="connsiteY70" fmla="*/ 90000 h 2547450"/>
                <a:gd name="connsiteX71" fmla="*/ 6337300 w 6363048"/>
                <a:gd name="connsiteY71" fmla="*/ 102700 h 2547450"/>
                <a:gd name="connsiteX72" fmla="*/ 6350000 w 6363048"/>
                <a:gd name="connsiteY72" fmla="*/ 121750 h 2547450"/>
                <a:gd name="connsiteX73" fmla="*/ 6356350 w 6363048"/>
                <a:gd name="connsiteY73" fmla="*/ 153500 h 2547450"/>
                <a:gd name="connsiteX74" fmla="*/ 6362700 w 6363048"/>
                <a:gd name="connsiteY74" fmla="*/ 197950 h 2547450"/>
                <a:gd name="connsiteX0" fmla="*/ 0 w 6312248"/>
                <a:gd name="connsiteY0" fmla="*/ 2198200 h 2198200"/>
                <a:gd name="connsiteX1" fmla="*/ 57150 w 6312248"/>
                <a:gd name="connsiteY1" fmla="*/ 1842600 h 2198200"/>
                <a:gd name="connsiteX2" fmla="*/ 63500 w 6312248"/>
                <a:gd name="connsiteY2" fmla="*/ 1817200 h 2198200"/>
                <a:gd name="connsiteX3" fmla="*/ 69850 w 6312248"/>
                <a:gd name="connsiteY3" fmla="*/ 1785450 h 2198200"/>
                <a:gd name="connsiteX4" fmla="*/ 76200 w 6312248"/>
                <a:gd name="connsiteY4" fmla="*/ 1766400 h 2198200"/>
                <a:gd name="connsiteX5" fmla="*/ 88900 w 6312248"/>
                <a:gd name="connsiteY5" fmla="*/ 1702900 h 2198200"/>
                <a:gd name="connsiteX6" fmla="*/ 107950 w 6312248"/>
                <a:gd name="connsiteY6" fmla="*/ 1645750 h 2198200"/>
                <a:gd name="connsiteX7" fmla="*/ 146050 w 6312248"/>
                <a:gd name="connsiteY7" fmla="*/ 1601300 h 2198200"/>
                <a:gd name="connsiteX8" fmla="*/ 165100 w 6312248"/>
                <a:gd name="connsiteY8" fmla="*/ 1569550 h 2198200"/>
                <a:gd name="connsiteX9" fmla="*/ 177800 w 6312248"/>
                <a:gd name="connsiteY9" fmla="*/ 1537800 h 2198200"/>
                <a:gd name="connsiteX10" fmla="*/ 222250 w 6312248"/>
                <a:gd name="connsiteY10" fmla="*/ 1493350 h 2198200"/>
                <a:gd name="connsiteX11" fmla="*/ 241300 w 6312248"/>
                <a:gd name="connsiteY11" fmla="*/ 1467950 h 2198200"/>
                <a:gd name="connsiteX12" fmla="*/ 260350 w 6312248"/>
                <a:gd name="connsiteY12" fmla="*/ 1423500 h 2198200"/>
                <a:gd name="connsiteX13" fmla="*/ 279400 w 6312248"/>
                <a:gd name="connsiteY13" fmla="*/ 1410800 h 2198200"/>
                <a:gd name="connsiteX14" fmla="*/ 1282700 w 6312248"/>
                <a:gd name="connsiteY14" fmla="*/ 680550 h 2198200"/>
                <a:gd name="connsiteX15" fmla="*/ 1301750 w 6312248"/>
                <a:gd name="connsiteY15" fmla="*/ 661500 h 2198200"/>
                <a:gd name="connsiteX16" fmla="*/ 1676015 w 6312248"/>
                <a:gd name="connsiteY16" fmla="*/ 421764 h 2198200"/>
                <a:gd name="connsiteX17" fmla="*/ 1866900 w 6312248"/>
                <a:gd name="connsiteY17" fmla="*/ 324950 h 2198200"/>
                <a:gd name="connsiteX18" fmla="*/ 1898650 w 6312248"/>
                <a:gd name="connsiteY18" fmla="*/ 312250 h 2198200"/>
                <a:gd name="connsiteX19" fmla="*/ 1993900 w 6312248"/>
                <a:gd name="connsiteY19" fmla="*/ 286850 h 2198200"/>
                <a:gd name="connsiteX20" fmla="*/ 2057400 w 6312248"/>
                <a:gd name="connsiteY20" fmla="*/ 280500 h 2198200"/>
                <a:gd name="connsiteX21" fmla="*/ 2101850 w 6312248"/>
                <a:gd name="connsiteY21" fmla="*/ 274150 h 2198200"/>
                <a:gd name="connsiteX22" fmla="*/ 2349500 w 6312248"/>
                <a:gd name="connsiteY22" fmla="*/ 261450 h 2198200"/>
                <a:gd name="connsiteX23" fmla="*/ 2368550 w 6312248"/>
                <a:gd name="connsiteY23" fmla="*/ 255100 h 2198200"/>
                <a:gd name="connsiteX24" fmla="*/ 2432050 w 6312248"/>
                <a:gd name="connsiteY24" fmla="*/ 248750 h 2198200"/>
                <a:gd name="connsiteX25" fmla="*/ 2489200 w 6312248"/>
                <a:gd name="connsiteY25" fmla="*/ 229700 h 2198200"/>
                <a:gd name="connsiteX26" fmla="*/ 2628900 w 6312248"/>
                <a:gd name="connsiteY26" fmla="*/ 217000 h 2198200"/>
                <a:gd name="connsiteX27" fmla="*/ 2730500 w 6312248"/>
                <a:gd name="connsiteY27" fmla="*/ 204300 h 2198200"/>
                <a:gd name="connsiteX28" fmla="*/ 2813050 w 6312248"/>
                <a:gd name="connsiteY28" fmla="*/ 197950 h 2198200"/>
                <a:gd name="connsiteX29" fmla="*/ 3136900 w 6312248"/>
                <a:gd name="connsiteY29" fmla="*/ 185250 h 2198200"/>
                <a:gd name="connsiteX30" fmla="*/ 3213100 w 6312248"/>
                <a:gd name="connsiteY30" fmla="*/ 172550 h 2198200"/>
                <a:gd name="connsiteX31" fmla="*/ 3448050 w 6312248"/>
                <a:gd name="connsiteY31" fmla="*/ 159850 h 2198200"/>
                <a:gd name="connsiteX32" fmla="*/ 3683000 w 6312248"/>
                <a:gd name="connsiteY32" fmla="*/ 140800 h 2198200"/>
                <a:gd name="connsiteX33" fmla="*/ 3752850 w 6312248"/>
                <a:gd name="connsiteY33" fmla="*/ 128100 h 2198200"/>
                <a:gd name="connsiteX34" fmla="*/ 4006850 w 6312248"/>
                <a:gd name="connsiteY34" fmla="*/ 121750 h 2198200"/>
                <a:gd name="connsiteX35" fmla="*/ 4337050 w 6312248"/>
                <a:gd name="connsiteY35" fmla="*/ 121750 h 2198200"/>
                <a:gd name="connsiteX36" fmla="*/ 4375150 w 6312248"/>
                <a:gd name="connsiteY36" fmla="*/ 128100 h 2198200"/>
                <a:gd name="connsiteX37" fmla="*/ 4464050 w 6312248"/>
                <a:gd name="connsiteY37" fmla="*/ 134450 h 2198200"/>
                <a:gd name="connsiteX38" fmla="*/ 4546600 w 6312248"/>
                <a:gd name="connsiteY38" fmla="*/ 147150 h 2198200"/>
                <a:gd name="connsiteX39" fmla="*/ 4597400 w 6312248"/>
                <a:gd name="connsiteY39" fmla="*/ 159850 h 2198200"/>
                <a:gd name="connsiteX40" fmla="*/ 4610100 w 6312248"/>
                <a:gd name="connsiteY40" fmla="*/ 178900 h 2198200"/>
                <a:gd name="connsiteX41" fmla="*/ 4629150 w 6312248"/>
                <a:gd name="connsiteY41" fmla="*/ 185250 h 2198200"/>
                <a:gd name="connsiteX42" fmla="*/ 4679950 w 6312248"/>
                <a:gd name="connsiteY42" fmla="*/ 204300 h 2198200"/>
                <a:gd name="connsiteX43" fmla="*/ 4699000 w 6312248"/>
                <a:gd name="connsiteY43" fmla="*/ 217000 h 2198200"/>
                <a:gd name="connsiteX44" fmla="*/ 4718050 w 6312248"/>
                <a:gd name="connsiteY44" fmla="*/ 223350 h 2198200"/>
                <a:gd name="connsiteX45" fmla="*/ 4775200 w 6312248"/>
                <a:gd name="connsiteY45" fmla="*/ 236050 h 2198200"/>
                <a:gd name="connsiteX46" fmla="*/ 4972050 w 6312248"/>
                <a:gd name="connsiteY46" fmla="*/ 229700 h 2198200"/>
                <a:gd name="connsiteX47" fmla="*/ 5130800 w 6312248"/>
                <a:gd name="connsiteY47" fmla="*/ 210650 h 2198200"/>
                <a:gd name="connsiteX48" fmla="*/ 5149850 w 6312248"/>
                <a:gd name="connsiteY48" fmla="*/ 197950 h 2198200"/>
                <a:gd name="connsiteX49" fmla="*/ 5276850 w 6312248"/>
                <a:gd name="connsiteY49" fmla="*/ 172550 h 2198200"/>
                <a:gd name="connsiteX50" fmla="*/ 5359400 w 6312248"/>
                <a:gd name="connsiteY50" fmla="*/ 153500 h 2198200"/>
                <a:gd name="connsiteX51" fmla="*/ 5422900 w 6312248"/>
                <a:gd name="connsiteY51" fmla="*/ 147150 h 2198200"/>
                <a:gd name="connsiteX52" fmla="*/ 5441950 w 6312248"/>
                <a:gd name="connsiteY52" fmla="*/ 140800 h 2198200"/>
                <a:gd name="connsiteX53" fmla="*/ 5575300 w 6312248"/>
                <a:gd name="connsiteY53" fmla="*/ 128100 h 2198200"/>
                <a:gd name="connsiteX54" fmla="*/ 5594350 w 6312248"/>
                <a:gd name="connsiteY54" fmla="*/ 115400 h 2198200"/>
                <a:gd name="connsiteX55" fmla="*/ 5619750 w 6312248"/>
                <a:gd name="connsiteY55" fmla="*/ 109050 h 2198200"/>
                <a:gd name="connsiteX56" fmla="*/ 5638800 w 6312248"/>
                <a:gd name="connsiteY56" fmla="*/ 102700 h 2198200"/>
                <a:gd name="connsiteX57" fmla="*/ 5829300 w 6312248"/>
                <a:gd name="connsiteY57" fmla="*/ 96350 h 2198200"/>
                <a:gd name="connsiteX58" fmla="*/ 5880100 w 6312248"/>
                <a:gd name="connsiteY58" fmla="*/ 83650 h 2198200"/>
                <a:gd name="connsiteX59" fmla="*/ 5899150 w 6312248"/>
                <a:gd name="connsiteY59" fmla="*/ 77300 h 2198200"/>
                <a:gd name="connsiteX60" fmla="*/ 5930900 w 6312248"/>
                <a:gd name="connsiteY60" fmla="*/ 70950 h 2198200"/>
                <a:gd name="connsiteX61" fmla="*/ 6007100 w 6312248"/>
                <a:gd name="connsiteY61" fmla="*/ 26500 h 2198200"/>
                <a:gd name="connsiteX62" fmla="*/ 6070600 w 6312248"/>
                <a:gd name="connsiteY62" fmla="*/ 20150 h 2198200"/>
                <a:gd name="connsiteX63" fmla="*/ 6089650 w 6312248"/>
                <a:gd name="connsiteY63" fmla="*/ 13800 h 2198200"/>
                <a:gd name="connsiteX64" fmla="*/ 6108700 w 6312248"/>
                <a:gd name="connsiteY64" fmla="*/ 1100 h 2198200"/>
                <a:gd name="connsiteX65" fmla="*/ 6127750 w 6312248"/>
                <a:gd name="connsiteY65" fmla="*/ 7450 h 2198200"/>
                <a:gd name="connsiteX66" fmla="*/ 6172200 w 6312248"/>
                <a:gd name="connsiteY66" fmla="*/ 13800 h 2198200"/>
                <a:gd name="connsiteX67" fmla="*/ 6191250 w 6312248"/>
                <a:gd name="connsiteY67" fmla="*/ 26500 h 2198200"/>
                <a:gd name="connsiteX68" fmla="*/ 6216650 w 6312248"/>
                <a:gd name="connsiteY68" fmla="*/ 83650 h 2198200"/>
                <a:gd name="connsiteX69" fmla="*/ 6235700 w 6312248"/>
                <a:gd name="connsiteY69" fmla="*/ 90000 h 2198200"/>
                <a:gd name="connsiteX70" fmla="*/ 6286500 w 6312248"/>
                <a:gd name="connsiteY70" fmla="*/ 102700 h 2198200"/>
                <a:gd name="connsiteX71" fmla="*/ 6299200 w 6312248"/>
                <a:gd name="connsiteY71" fmla="*/ 121750 h 2198200"/>
                <a:gd name="connsiteX72" fmla="*/ 6305550 w 6312248"/>
                <a:gd name="connsiteY72" fmla="*/ 153500 h 2198200"/>
                <a:gd name="connsiteX73" fmla="*/ 6311900 w 6312248"/>
                <a:gd name="connsiteY73" fmla="*/ 197950 h 2198200"/>
                <a:gd name="connsiteX0" fmla="*/ 0 w 6255098"/>
                <a:gd name="connsiteY0" fmla="*/ 1842600 h 1842600"/>
                <a:gd name="connsiteX1" fmla="*/ 6350 w 6255098"/>
                <a:gd name="connsiteY1" fmla="*/ 1817200 h 1842600"/>
                <a:gd name="connsiteX2" fmla="*/ 12700 w 6255098"/>
                <a:gd name="connsiteY2" fmla="*/ 1785450 h 1842600"/>
                <a:gd name="connsiteX3" fmla="*/ 19050 w 6255098"/>
                <a:gd name="connsiteY3" fmla="*/ 1766400 h 1842600"/>
                <a:gd name="connsiteX4" fmla="*/ 31750 w 6255098"/>
                <a:gd name="connsiteY4" fmla="*/ 1702900 h 1842600"/>
                <a:gd name="connsiteX5" fmla="*/ 50800 w 6255098"/>
                <a:gd name="connsiteY5" fmla="*/ 1645750 h 1842600"/>
                <a:gd name="connsiteX6" fmla="*/ 88900 w 6255098"/>
                <a:gd name="connsiteY6" fmla="*/ 1601300 h 1842600"/>
                <a:gd name="connsiteX7" fmla="*/ 107950 w 6255098"/>
                <a:gd name="connsiteY7" fmla="*/ 1569550 h 1842600"/>
                <a:gd name="connsiteX8" fmla="*/ 120650 w 6255098"/>
                <a:gd name="connsiteY8" fmla="*/ 1537800 h 1842600"/>
                <a:gd name="connsiteX9" fmla="*/ 165100 w 6255098"/>
                <a:gd name="connsiteY9" fmla="*/ 1493350 h 1842600"/>
                <a:gd name="connsiteX10" fmla="*/ 184150 w 6255098"/>
                <a:gd name="connsiteY10" fmla="*/ 1467950 h 1842600"/>
                <a:gd name="connsiteX11" fmla="*/ 203200 w 6255098"/>
                <a:gd name="connsiteY11" fmla="*/ 1423500 h 1842600"/>
                <a:gd name="connsiteX12" fmla="*/ 222250 w 6255098"/>
                <a:gd name="connsiteY12" fmla="*/ 1410800 h 1842600"/>
                <a:gd name="connsiteX13" fmla="*/ 1225550 w 6255098"/>
                <a:gd name="connsiteY13" fmla="*/ 680550 h 1842600"/>
                <a:gd name="connsiteX14" fmla="*/ 1244600 w 6255098"/>
                <a:gd name="connsiteY14" fmla="*/ 661500 h 1842600"/>
                <a:gd name="connsiteX15" fmla="*/ 1618865 w 6255098"/>
                <a:gd name="connsiteY15" fmla="*/ 421764 h 1842600"/>
                <a:gd name="connsiteX16" fmla="*/ 1809750 w 6255098"/>
                <a:gd name="connsiteY16" fmla="*/ 324950 h 1842600"/>
                <a:gd name="connsiteX17" fmla="*/ 1841500 w 6255098"/>
                <a:gd name="connsiteY17" fmla="*/ 312250 h 1842600"/>
                <a:gd name="connsiteX18" fmla="*/ 1936750 w 6255098"/>
                <a:gd name="connsiteY18" fmla="*/ 286850 h 1842600"/>
                <a:gd name="connsiteX19" fmla="*/ 2000250 w 6255098"/>
                <a:gd name="connsiteY19" fmla="*/ 280500 h 1842600"/>
                <a:gd name="connsiteX20" fmla="*/ 2044700 w 6255098"/>
                <a:gd name="connsiteY20" fmla="*/ 274150 h 1842600"/>
                <a:gd name="connsiteX21" fmla="*/ 2292350 w 6255098"/>
                <a:gd name="connsiteY21" fmla="*/ 261450 h 1842600"/>
                <a:gd name="connsiteX22" fmla="*/ 2311400 w 6255098"/>
                <a:gd name="connsiteY22" fmla="*/ 255100 h 1842600"/>
                <a:gd name="connsiteX23" fmla="*/ 2374900 w 6255098"/>
                <a:gd name="connsiteY23" fmla="*/ 248750 h 1842600"/>
                <a:gd name="connsiteX24" fmla="*/ 2432050 w 6255098"/>
                <a:gd name="connsiteY24" fmla="*/ 229700 h 1842600"/>
                <a:gd name="connsiteX25" fmla="*/ 2571750 w 6255098"/>
                <a:gd name="connsiteY25" fmla="*/ 217000 h 1842600"/>
                <a:gd name="connsiteX26" fmla="*/ 2673350 w 6255098"/>
                <a:gd name="connsiteY26" fmla="*/ 204300 h 1842600"/>
                <a:gd name="connsiteX27" fmla="*/ 2755900 w 6255098"/>
                <a:gd name="connsiteY27" fmla="*/ 197950 h 1842600"/>
                <a:gd name="connsiteX28" fmla="*/ 3079750 w 6255098"/>
                <a:gd name="connsiteY28" fmla="*/ 185250 h 1842600"/>
                <a:gd name="connsiteX29" fmla="*/ 3155950 w 6255098"/>
                <a:gd name="connsiteY29" fmla="*/ 172550 h 1842600"/>
                <a:gd name="connsiteX30" fmla="*/ 3390900 w 6255098"/>
                <a:gd name="connsiteY30" fmla="*/ 159850 h 1842600"/>
                <a:gd name="connsiteX31" fmla="*/ 3625850 w 6255098"/>
                <a:gd name="connsiteY31" fmla="*/ 140800 h 1842600"/>
                <a:gd name="connsiteX32" fmla="*/ 3695700 w 6255098"/>
                <a:gd name="connsiteY32" fmla="*/ 128100 h 1842600"/>
                <a:gd name="connsiteX33" fmla="*/ 3949700 w 6255098"/>
                <a:gd name="connsiteY33" fmla="*/ 121750 h 1842600"/>
                <a:gd name="connsiteX34" fmla="*/ 4279900 w 6255098"/>
                <a:gd name="connsiteY34" fmla="*/ 121750 h 1842600"/>
                <a:gd name="connsiteX35" fmla="*/ 4318000 w 6255098"/>
                <a:gd name="connsiteY35" fmla="*/ 128100 h 1842600"/>
                <a:gd name="connsiteX36" fmla="*/ 4406900 w 6255098"/>
                <a:gd name="connsiteY36" fmla="*/ 134450 h 1842600"/>
                <a:gd name="connsiteX37" fmla="*/ 4489450 w 6255098"/>
                <a:gd name="connsiteY37" fmla="*/ 147150 h 1842600"/>
                <a:gd name="connsiteX38" fmla="*/ 4540250 w 6255098"/>
                <a:gd name="connsiteY38" fmla="*/ 159850 h 1842600"/>
                <a:gd name="connsiteX39" fmla="*/ 4552950 w 6255098"/>
                <a:gd name="connsiteY39" fmla="*/ 178900 h 1842600"/>
                <a:gd name="connsiteX40" fmla="*/ 4572000 w 6255098"/>
                <a:gd name="connsiteY40" fmla="*/ 185250 h 1842600"/>
                <a:gd name="connsiteX41" fmla="*/ 4622800 w 6255098"/>
                <a:gd name="connsiteY41" fmla="*/ 204300 h 1842600"/>
                <a:gd name="connsiteX42" fmla="*/ 4641850 w 6255098"/>
                <a:gd name="connsiteY42" fmla="*/ 217000 h 1842600"/>
                <a:gd name="connsiteX43" fmla="*/ 4660900 w 6255098"/>
                <a:gd name="connsiteY43" fmla="*/ 223350 h 1842600"/>
                <a:gd name="connsiteX44" fmla="*/ 4718050 w 6255098"/>
                <a:gd name="connsiteY44" fmla="*/ 236050 h 1842600"/>
                <a:gd name="connsiteX45" fmla="*/ 4914900 w 6255098"/>
                <a:gd name="connsiteY45" fmla="*/ 229700 h 1842600"/>
                <a:gd name="connsiteX46" fmla="*/ 5073650 w 6255098"/>
                <a:gd name="connsiteY46" fmla="*/ 210650 h 1842600"/>
                <a:gd name="connsiteX47" fmla="*/ 5092700 w 6255098"/>
                <a:gd name="connsiteY47" fmla="*/ 197950 h 1842600"/>
                <a:gd name="connsiteX48" fmla="*/ 5219700 w 6255098"/>
                <a:gd name="connsiteY48" fmla="*/ 172550 h 1842600"/>
                <a:gd name="connsiteX49" fmla="*/ 5302250 w 6255098"/>
                <a:gd name="connsiteY49" fmla="*/ 153500 h 1842600"/>
                <a:gd name="connsiteX50" fmla="*/ 5365750 w 6255098"/>
                <a:gd name="connsiteY50" fmla="*/ 147150 h 1842600"/>
                <a:gd name="connsiteX51" fmla="*/ 5384800 w 6255098"/>
                <a:gd name="connsiteY51" fmla="*/ 140800 h 1842600"/>
                <a:gd name="connsiteX52" fmla="*/ 5518150 w 6255098"/>
                <a:gd name="connsiteY52" fmla="*/ 128100 h 1842600"/>
                <a:gd name="connsiteX53" fmla="*/ 5537200 w 6255098"/>
                <a:gd name="connsiteY53" fmla="*/ 115400 h 1842600"/>
                <a:gd name="connsiteX54" fmla="*/ 5562600 w 6255098"/>
                <a:gd name="connsiteY54" fmla="*/ 109050 h 1842600"/>
                <a:gd name="connsiteX55" fmla="*/ 5581650 w 6255098"/>
                <a:gd name="connsiteY55" fmla="*/ 102700 h 1842600"/>
                <a:gd name="connsiteX56" fmla="*/ 5772150 w 6255098"/>
                <a:gd name="connsiteY56" fmla="*/ 96350 h 1842600"/>
                <a:gd name="connsiteX57" fmla="*/ 5822950 w 6255098"/>
                <a:gd name="connsiteY57" fmla="*/ 83650 h 1842600"/>
                <a:gd name="connsiteX58" fmla="*/ 5842000 w 6255098"/>
                <a:gd name="connsiteY58" fmla="*/ 77300 h 1842600"/>
                <a:gd name="connsiteX59" fmla="*/ 5873750 w 6255098"/>
                <a:gd name="connsiteY59" fmla="*/ 70950 h 1842600"/>
                <a:gd name="connsiteX60" fmla="*/ 5949950 w 6255098"/>
                <a:gd name="connsiteY60" fmla="*/ 26500 h 1842600"/>
                <a:gd name="connsiteX61" fmla="*/ 6013450 w 6255098"/>
                <a:gd name="connsiteY61" fmla="*/ 20150 h 1842600"/>
                <a:gd name="connsiteX62" fmla="*/ 6032500 w 6255098"/>
                <a:gd name="connsiteY62" fmla="*/ 13800 h 1842600"/>
                <a:gd name="connsiteX63" fmla="*/ 6051550 w 6255098"/>
                <a:gd name="connsiteY63" fmla="*/ 1100 h 1842600"/>
                <a:gd name="connsiteX64" fmla="*/ 6070600 w 6255098"/>
                <a:gd name="connsiteY64" fmla="*/ 7450 h 1842600"/>
                <a:gd name="connsiteX65" fmla="*/ 6115050 w 6255098"/>
                <a:gd name="connsiteY65" fmla="*/ 13800 h 1842600"/>
                <a:gd name="connsiteX66" fmla="*/ 6134100 w 6255098"/>
                <a:gd name="connsiteY66" fmla="*/ 26500 h 1842600"/>
                <a:gd name="connsiteX67" fmla="*/ 6159500 w 6255098"/>
                <a:gd name="connsiteY67" fmla="*/ 83650 h 1842600"/>
                <a:gd name="connsiteX68" fmla="*/ 6178550 w 6255098"/>
                <a:gd name="connsiteY68" fmla="*/ 90000 h 1842600"/>
                <a:gd name="connsiteX69" fmla="*/ 6229350 w 6255098"/>
                <a:gd name="connsiteY69" fmla="*/ 102700 h 1842600"/>
                <a:gd name="connsiteX70" fmla="*/ 6242050 w 6255098"/>
                <a:gd name="connsiteY70" fmla="*/ 121750 h 1842600"/>
                <a:gd name="connsiteX71" fmla="*/ 6248400 w 6255098"/>
                <a:gd name="connsiteY71" fmla="*/ 153500 h 1842600"/>
                <a:gd name="connsiteX72" fmla="*/ 6254750 w 6255098"/>
                <a:gd name="connsiteY72" fmla="*/ 197950 h 1842600"/>
                <a:gd name="connsiteX0" fmla="*/ 0 w 6255098"/>
                <a:gd name="connsiteY0" fmla="*/ 1842600 h 1842600"/>
                <a:gd name="connsiteX1" fmla="*/ 12700 w 6255098"/>
                <a:gd name="connsiteY1" fmla="*/ 1785450 h 1842600"/>
                <a:gd name="connsiteX2" fmla="*/ 19050 w 6255098"/>
                <a:gd name="connsiteY2" fmla="*/ 1766400 h 1842600"/>
                <a:gd name="connsiteX3" fmla="*/ 31750 w 6255098"/>
                <a:gd name="connsiteY3" fmla="*/ 1702900 h 1842600"/>
                <a:gd name="connsiteX4" fmla="*/ 50800 w 6255098"/>
                <a:gd name="connsiteY4" fmla="*/ 1645750 h 1842600"/>
                <a:gd name="connsiteX5" fmla="*/ 88900 w 6255098"/>
                <a:gd name="connsiteY5" fmla="*/ 1601300 h 1842600"/>
                <a:gd name="connsiteX6" fmla="*/ 107950 w 6255098"/>
                <a:gd name="connsiteY6" fmla="*/ 1569550 h 1842600"/>
                <a:gd name="connsiteX7" fmla="*/ 120650 w 6255098"/>
                <a:gd name="connsiteY7" fmla="*/ 1537800 h 1842600"/>
                <a:gd name="connsiteX8" fmla="*/ 165100 w 6255098"/>
                <a:gd name="connsiteY8" fmla="*/ 1493350 h 1842600"/>
                <a:gd name="connsiteX9" fmla="*/ 184150 w 6255098"/>
                <a:gd name="connsiteY9" fmla="*/ 1467950 h 1842600"/>
                <a:gd name="connsiteX10" fmla="*/ 203200 w 6255098"/>
                <a:gd name="connsiteY10" fmla="*/ 1423500 h 1842600"/>
                <a:gd name="connsiteX11" fmla="*/ 222250 w 6255098"/>
                <a:gd name="connsiteY11" fmla="*/ 1410800 h 1842600"/>
                <a:gd name="connsiteX12" fmla="*/ 1225550 w 6255098"/>
                <a:gd name="connsiteY12" fmla="*/ 680550 h 1842600"/>
                <a:gd name="connsiteX13" fmla="*/ 1244600 w 6255098"/>
                <a:gd name="connsiteY13" fmla="*/ 661500 h 1842600"/>
                <a:gd name="connsiteX14" fmla="*/ 1618865 w 6255098"/>
                <a:gd name="connsiteY14" fmla="*/ 421764 h 1842600"/>
                <a:gd name="connsiteX15" fmla="*/ 1809750 w 6255098"/>
                <a:gd name="connsiteY15" fmla="*/ 324950 h 1842600"/>
                <a:gd name="connsiteX16" fmla="*/ 1841500 w 6255098"/>
                <a:gd name="connsiteY16" fmla="*/ 312250 h 1842600"/>
                <a:gd name="connsiteX17" fmla="*/ 1936750 w 6255098"/>
                <a:gd name="connsiteY17" fmla="*/ 286850 h 1842600"/>
                <a:gd name="connsiteX18" fmla="*/ 2000250 w 6255098"/>
                <a:gd name="connsiteY18" fmla="*/ 280500 h 1842600"/>
                <a:gd name="connsiteX19" fmla="*/ 2044700 w 6255098"/>
                <a:gd name="connsiteY19" fmla="*/ 274150 h 1842600"/>
                <a:gd name="connsiteX20" fmla="*/ 2292350 w 6255098"/>
                <a:gd name="connsiteY20" fmla="*/ 261450 h 1842600"/>
                <a:gd name="connsiteX21" fmla="*/ 2311400 w 6255098"/>
                <a:gd name="connsiteY21" fmla="*/ 255100 h 1842600"/>
                <a:gd name="connsiteX22" fmla="*/ 2374900 w 6255098"/>
                <a:gd name="connsiteY22" fmla="*/ 248750 h 1842600"/>
                <a:gd name="connsiteX23" fmla="*/ 2432050 w 6255098"/>
                <a:gd name="connsiteY23" fmla="*/ 229700 h 1842600"/>
                <a:gd name="connsiteX24" fmla="*/ 2571750 w 6255098"/>
                <a:gd name="connsiteY24" fmla="*/ 217000 h 1842600"/>
                <a:gd name="connsiteX25" fmla="*/ 2673350 w 6255098"/>
                <a:gd name="connsiteY25" fmla="*/ 204300 h 1842600"/>
                <a:gd name="connsiteX26" fmla="*/ 2755900 w 6255098"/>
                <a:gd name="connsiteY26" fmla="*/ 197950 h 1842600"/>
                <a:gd name="connsiteX27" fmla="*/ 3079750 w 6255098"/>
                <a:gd name="connsiteY27" fmla="*/ 185250 h 1842600"/>
                <a:gd name="connsiteX28" fmla="*/ 3155950 w 6255098"/>
                <a:gd name="connsiteY28" fmla="*/ 172550 h 1842600"/>
                <a:gd name="connsiteX29" fmla="*/ 3390900 w 6255098"/>
                <a:gd name="connsiteY29" fmla="*/ 159850 h 1842600"/>
                <a:gd name="connsiteX30" fmla="*/ 3625850 w 6255098"/>
                <a:gd name="connsiteY30" fmla="*/ 140800 h 1842600"/>
                <a:gd name="connsiteX31" fmla="*/ 3695700 w 6255098"/>
                <a:gd name="connsiteY31" fmla="*/ 128100 h 1842600"/>
                <a:gd name="connsiteX32" fmla="*/ 3949700 w 6255098"/>
                <a:gd name="connsiteY32" fmla="*/ 121750 h 1842600"/>
                <a:gd name="connsiteX33" fmla="*/ 4279900 w 6255098"/>
                <a:gd name="connsiteY33" fmla="*/ 121750 h 1842600"/>
                <a:gd name="connsiteX34" fmla="*/ 4318000 w 6255098"/>
                <a:gd name="connsiteY34" fmla="*/ 128100 h 1842600"/>
                <a:gd name="connsiteX35" fmla="*/ 4406900 w 6255098"/>
                <a:gd name="connsiteY35" fmla="*/ 134450 h 1842600"/>
                <a:gd name="connsiteX36" fmla="*/ 4489450 w 6255098"/>
                <a:gd name="connsiteY36" fmla="*/ 147150 h 1842600"/>
                <a:gd name="connsiteX37" fmla="*/ 4540250 w 6255098"/>
                <a:gd name="connsiteY37" fmla="*/ 159850 h 1842600"/>
                <a:gd name="connsiteX38" fmla="*/ 4552950 w 6255098"/>
                <a:gd name="connsiteY38" fmla="*/ 178900 h 1842600"/>
                <a:gd name="connsiteX39" fmla="*/ 4572000 w 6255098"/>
                <a:gd name="connsiteY39" fmla="*/ 185250 h 1842600"/>
                <a:gd name="connsiteX40" fmla="*/ 4622800 w 6255098"/>
                <a:gd name="connsiteY40" fmla="*/ 204300 h 1842600"/>
                <a:gd name="connsiteX41" fmla="*/ 4641850 w 6255098"/>
                <a:gd name="connsiteY41" fmla="*/ 217000 h 1842600"/>
                <a:gd name="connsiteX42" fmla="*/ 4660900 w 6255098"/>
                <a:gd name="connsiteY42" fmla="*/ 223350 h 1842600"/>
                <a:gd name="connsiteX43" fmla="*/ 4718050 w 6255098"/>
                <a:gd name="connsiteY43" fmla="*/ 236050 h 1842600"/>
                <a:gd name="connsiteX44" fmla="*/ 4914900 w 6255098"/>
                <a:gd name="connsiteY44" fmla="*/ 229700 h 1842600"/>
                <a:gd name="connsiteX45" fmla="*/ 5073650 w 6255098"/>
                <a:gd name="connsiteY45" fmla="*/ 210650 h 1842600"/>
                <a:gd name="connsiteX46" fmla="*/ 5092700 w 6255098"/>
                <a:gd name="connsiteY46" fmla="*/ 197950 h 1842600"/>
                <a:gd name="connsiteX47" fmla="*/ 5219700 w 6255098"/>
                <a:gd name="connsiteY47" fmla="*/ 172550 h 1842600"/>
                <a:gd name="connsiteX48" fmla="*/ 5302250 w 6255098"/>
                <a:gd name="connsiteY48" fmla="*/ 153500 h 1842600"/>
                <a:gd name="connsiteX49" fmla="*/ 5365750 w 6255098"/>
                <a:gd name="connsiteY49" fmla="*/ 147150 h 1842600"/>
                <a:gd name="connsiteX50" fmla="*/ 5384800 w 6255098"/>
                <a:gd name="connsiteY50" fmla="*/ 140800 h 1842600"/>
                <a:gd name="connsiteX51" fmla="*/ 5518150 w 6255098"/>
                <a:gd name="connsiteY51" fmla="*/ 128100 h 1842600"/>
                <a:gd name="connsiteX52" fmla="*/ 5537200 w 6255098"/>
                <a:gd name="connsiteY52" fmla="*/ 115400 h 1842600"/>
                <a:gd name="connsiteX53" fmla="*/ 5562600 w 6255098"/>
                <a:gd name="connsiteY53" fmla="*/ 109050 h 1842600"/>
                <a:gd name="connsiteX54" fmla="*/ 5581650 w 6255098"/>
                <a:gd name="connsiteY54" fmla="*/ 102700 h 1842600"/>
                <a:gd name="connsiteX55" fmla="*/ 5772150 w 6255098"/>
                <a:gd name="connsiteY55" fmla="*/ 96350 h 1842600"/>
                <a:gd name="connsiteX56" fmla="*/ 5822950 w 6255098"/>
                <a:gd name="connsiteY56" fmla="*/ 83650 h 1842600"/>
                <a:gd name="connsiteX57" fmla="*/ 5842000 w 6255098"/>
                <a:gd name="connsiteY57" fmla="*/ 77300 h 1842600"/>
                <a:gd name="connsiteX58" fmla="*/ 5873750 w 6255098"/>
                <a:gd name="connsiteY58" fmla="*/ 70950 h 1842600"/>
                <a:gd name="connsiteX59" fmla="*/ 5949950 w 6255098"/>
                <a:gd name="connsiteY59" fmla="*/ 26500 h 1842600"/>
                <a:gd name="connsiteX60" fmla="*/ 6013450 w 6255098"/>
                <a:gd name="connsiteY60" fmla="*/ 20150 h 1842600"/>
                <a:gd name="connsiteX61" fmla="*/ 6032500 w 6255098"/>
                <a:gd name="connsiteY61" fmla="*/ 13800 h 1842600"/>
                <a:gd name="connsiteX62" fmla="*/ 6051550 w 6255098"/>
                <a:gd name="connsiteY62" fmla="*/ 1100 h 1842600"/>
                <a:gd name="connsiteX63" fmla="*/ 6070600 w 6255098"/>
                <a:gd name="connsiteY63" fmla="*/ 7450 h 1842600"/>
                <a:gd name="connsiteX64" fmla="*/ 6115050 w 6255098"/>
                <a:gd name="connsiteY64" fmla="*/ 13800 h 1842600"/>
                <a:gd name="connsiteX65" fmla="*/ 6134100 w 6255098"/>
                <a:gd name="connsiteY65" fmla="*/ 26500 h 1842600"/>
                <a:gd name="connsiteX66" fmla="*/ 6159500 w 6255098"/>
                <a:gd name="connsiteY66" fmla="*/ 83650 h 1842600"/>
                <a:gd name="connsiteX67" fmla="*/ 6178550 w 6255098"/>
                <a:gd name="connsiteY67" fmla="*/ 90000 h 1842600"/>
                <a:gd name="connsiteX68" fmla="*/ 6229350 w 6255098"/>
                <a:gd name="connsiteY68" fmla="*/ 102700 h 1842600"/>
                <a:gd name="connsiteX69" fmla="*/ 6242050 w 6255098"/>
                <a:gd name="connsiteY69" fmla="*/ 121750 h 1842600"/>
                <a:gd name="connsiteX70" fmla="*/ 6248400 w 6255098"/>
                <a:gd name="connsiteY70" fmla="*/ 153500 h 1842600"/>
                <a:gd name="connsiteX71" fmla="*/ 6254750 w 6255098"/>
                <a:gd name="connsiteY71" fmla="*/ 197950 h 1842600"/>
                <a:gd name="connsiteX0" fmla="*/ 0 w 6242398"/>
                <a:gd name="connsiteY0" fmla="*/ 1785450 h 1785450"/>
                <a:gd name="connsiteX1" fmla="*/ 6350 w 6242398"/>
                <a:gd name="connsiteY1" fmla="*/ 1766400 h 1785450"/>
                <a:gd name="connsiteX2" fmla="*/ 19050 w 6242398"/>
                <a:gd name="connsiteY2" fmla="*/ 1702900 h 1785450"/>
                <a:gd name="connsiteX3" fmla="*/ 38100 w 6242398"/>
                <a:gd name="connsiteY3" fmla="*/ 1645750 h 1785450"/>
                <a:gd name="connsiteX4" fmla="*/ 76200 w 6242398"/>
                <a:gd name="connsiteY4" fmla="*/ 1601300 h 1785450"/>
                <a:gd name="connsiteX5" fmla="*/ 95250 w 6242398"/>
                <a:gd name="connsiteY5" fmla="*/ 1569550 h 1785450"/>
                <a:gd name="connsiteX6" fmla="*/ 107950 w 6242398"/>
                <a:gd name="connsiteY6" fmla="*/ 1537800 h 1785450"/>
                <a:gd name="connsiteX7" fmla="*/ 152400 w 6242398"/>
                <a:gd name="connsiteY7" fmla="*/ 1493350 h 1785450"/>
                <a:gd name="connsiteX8" fmla="*/ 171450 w 6242398"/>
                <a:gd name="connsiteY8" fmla="*/ 1467950 h 1785450"/>
                <a:gd name="connsiteX9" fmla="*/ 190500 w 6242398"/>
                <a:gd name="connsiteY9" fmla="*/ 1423500 h 1785450"/>
                <a:gd name="connsiteX10" fmla="*/ 209550 w 6242398"/>
                <a:gd name="connsiteY10" fmla="*/ 1410800 h 1785450"/>
                <a:gd name="connsiteX11" fmla="*/ 1212850 w 6242398"/>
                <a:gd name="connsiteY11" fmla="*/ 680550 h 1785450"/>
                <a:gd name="connsiteX12" fmla="*/ 1231900 w 6242398"/>
                <a:gd name="connsiteY12" fmla="*/ 661500 h 1785450"/>
                <a:gd name="connsiteX13" fmla="*/ 1606165 w 6242398"/>
                <a:gd name="connsiteY13" fmla="*/ 421764 h 1785450"/>
                <a:gd name="connsiteX14" fmla="*/ 1797050 w 6242398"/>
                <a:gd name="connsiteY14" fmla="*/ 324950 h 1785450"/>
                <a:gd name="connsiteX15" fmla="*/ 1828800 w 6242398"/>
                <a:gd name="connsiteY15" fmla="*/ 312250 h 1785450"/>
                <a:gd name="connsiteX16" fmla="*/ 1924050 w 6242398"/>
                <a:gd name="connsiteY16" fmla="*/ 286850 h 1785450"/>
                <a:gd name="connsiteX17" fmla="*/ 1987550 w 6242398"/>
                <a:gd name="connsiteY17" fmla="*/ 280500 h 1785450"/>
                <a:gd name="connsiteX18" fmla="*/ 2032000 w 6242398"/>
                <a:gd name="connsiteY18" fmla="*/ 274150 h 1785450"/>
                <a:gd name="connsiteX19" fmla="*/ 2279650 w 6242398"/>
                <a:gd name="connsiteY19" fmla="*/ 261450 h 1785450"/>
                <a:gd name="connsiteX20" fmla="*/ 2298700 w 6242398"/>
                <a:gd name="connsiteY20" fmla="*/ 255100 h 1785450"/>
                <a:gd name="connsiteX21" fmla="*/ 2362200 w 6242398"/>
                <a:gd name="connsiteY21" fmla="*/ 248750 h 1785450"/>
                <a:gd name="connsiteX22" fmla="*/ 2419350 w 6242398"/>
                <a:gd name="connsiteY22" fmla="*/ 229700 h 1785450"/>
                <a:gd name="connsiteX23" fmla="*/ 2559050 w 6242398"/>
                <a:gd name="connsiteY23" fmla="*/ 217000 h 1785450"/>
                <a:gd name="connsiteX24" fmla="*/ 2660650 w 6242398"/>
                <a:gd name="connsiteY24" fmla="*/ 204300 h 1785450"/>
                <a:gd name="connsiteX25" fmla="*/ 2743200 w 6242398"/>
                <a:gd name="connsiteY25" fmla="*/ 197950 h 1785450"/>
                <a:gd name="connsiteX26" fmla="*/ 3067050 w 6242398"/>
                <a:gd name="connsiteY26" fmla="*/ 185250 h 1785450"/>
                <a:gd name="connsiteX27" fmla="*/ 3143250 w 6242398"/>
                <a:gd name="connsiteY27" fmla="*/ 172550 h 1785450"/>
                <a:gd name="connsiteX28" fmla="*/ 3378200 w 6242398"/>
                <a:gd name="connsiteY28" fmla="*/ 159850 h 1785450"/>
                <a:gd name="connsiteX29" fmla="*/ 3613150 w 6242398"/>
                <a:gd name="connsiteY29" fmla="*/ 140800 h 1785450"/>
                <a:gd name="connsiteX30" fmla="*/ 3683000 w 6242398"/>
                <a:gd name="connsiteY30" fmla="*/ 128100 h 1785450"/>
                <a:gd name="connsiteX31" fmla="*/ 3937000 w 6242398"/>
                <a:gd name="connsiteY31" fmla="*/ 121750 h 1785450"/>
                <a:gd name="connsiteX32" fmla="*/ 4267200 w 6242398"/>
                <a:gd name="connsiteY32" fmla="*/ 121750 h 1785450"/>
                <a:gd name="connsiteX33" fmla="*/ 4305300 w 6242398"/>
                <a:gd name="connsiteY33" fmla="*/ 128100 h 1785450"/>
                <a:gd name="connsiteX34" fmla="*/ 4394200 w 6242398"/>
                <a:gd name="connsiteY34" fmla="*/ 134450 h 1785450"/>
                <a:gd name="connsiteX35" fmla="*/ 4476750 w 6242398"/>
                <a:gd name="connsiteY35" fmla="*/ 147150 h 1785450"/>
                <a:gd name="connsiteX36" fmla="*/ 4527550 w 6242398"/>
                <a:gd name="connsiteY36" fmla="*/ 159850 h 1785450"/>
                <a:gd name="connsiteX37" fmla="*/ 4540250 w 6242398"/>
                <a:gd name="connsiteY37" fmla="*/ 178900 h 1785450"/>
                <a:gd name="connsiteX38" fmla="*/ 4559300 w 6242398"/>
                <a:gd name="connsiteY38" fmla="*/ 185250 h 1785450"/>
                <a:gd name="connsiteX39" fmla="*/ 4610100 w 6242398"/>
                <a:gd name="connsiteY39" fmla="*/ 204300 h 1785450"/>
                <a:gd name="connsiteX40" fmla="*/ 4629150 w 6242398"/>
                <a:gd name="connsiteY40" fmla="*/ 217000 h 1785450"/>
                <a:gd name="connsiteX41" fmla="*/ 4648200 w 6242398"/>
                <a:gd name="connsiteY41" fmla="*/ 223350 h 1785450"/>
                <a:gd name="connsiteX42" fmla="*/ 4705350 w 6242398"/>
                <a:gd name="connsiteY42" fmla="*/ 236050 h 1785450"/>
                <a:gd name="connsiteX43" fmla="*/ 4902200 w 6242398"/>
                <a:gd name="connsiteY43" fmla="*/ 229700 h 1785450"/>
                <a:gd name="connsiteX44" fmla="*/ 5060950 w 6242398"/>
                <a:gd name="connsiteY44" fmla="*/ 210650 h 1785450"/>
                <a:gd name="connsiteX45" fmla="*/ 5080000 w 6242398"/>
                <a:gd name="connsiteY45" fmla="*/ 197950 h 1785450"/>
                <a:gd name="connsiteX46" fmla="*/ 5207000 w 6242398"/>
                <a:gd name="connsiteY46" fmla="*/ 172550 h 1785450"/>
                <a:gd name="connsiteX47" fmla="*/ 5289550 w 6242398"/>
                <a:gd name="connsiteY47" fmla="*/ 153500 h 1785450"/>
                <a:gd name="connsiteX48" fmla="*/ 5353050 w 6242398"/>
                <a:gd name="connsiteY48" fmla="*/ 147150 h 1785450"/>
                <a:gd name="connsiteX49" fmla="*/ 5372100 w 6242398"/>
                <a:gd name="connsiteY49" fmla="*/ 140800 h 1785450"/>
                <a:gd name="connsiteX50" fmla="*/ 5505450 w 6242398"/>
                <a:gd name="connsiteY50" fmla="*/ 128100 h 1785450"/>
                <a:gd name="connsiteX51" fmla="*/ 5524500 w 6242398"/>
                <a:gd name="connsiteY51" fmla="*/ 115400 h 1785450"/>
                <a:gd name="connsiteX52" fmla="*/ 5549900 w 6242398"/>
                <a:gd name="connsiteY52" fmla="*/ 109050 h 1785450"/>
                <a:gd name="connsiteX53" fmla="*/ 5568950 w 6242398"/>
                <a:gd name="connsiteY53" fmla="*/ 102700 h 1785450"/>
                <a:gd name="connsiteX54" fmla="*/ 5759450 w 6242398"/>
                <a:gd name="connsiteY54" fmla="*/ 96350 h 1785450"/>
                <a:gd name="connsiteX55" fmla="*/ 5810250 w 6242398"/>
                <a:gd name="connsiteY55" fmla="*/ 83650 h 1785450"/>
                <a:gd name="connsiteX56" fmla="*/ 5829300 w 6242398"/>
                <a:gd name="connsiteY56" fmla="*/ 77300 h 1785450"/>
                <a:gd name="connsiteX57" fmla="*/ 5861050 w 6242398"/>
                <a:gd name="connsiteY57" fmla="*/ 70950 h 1785450"/>
                <a:gd name="connsiteX58" fmla="*/ 5937250 w 6242398"/>
                <a:gd name="connsiteY58" fmla="*/ 26500 h 1785450"/>
                <a:gd name="connsiteX59" fmla="*/ 6000750 w 6242398"/>
                <a:gd name="connsiteY59" fmla="*/ 20150 h 1785450"/>
                <a:gd name="connsiteX60" fmla="*/ 6019800 w 6242398"/>
                <a:gd name="connsiteY60" fmla="*/ 13800 h 1785450"/>
                <a:gd name="connsiteX61" fmla="*/ 6038850 w 6242398"/>
                <a:gd name="connsiteY61" fmla="*/ 1100 h 1785450"/>
                <a:gd name="connsiteX62" fmla="*/ 6057900 w 6242398"/>
                <a:gd name="connsiteY62" fmla="*/ 7450 h 1785450"/>
                <a:gd name="connsiteX63" fmla="*/ 6102350 w 6242398"/>
                <a:gd name="connsiteY63" fmla="*/ 13800 h 1785450"/>
                <a:gd name="connsiteX64" fmla="*/ 6121400 w 6242398"/>
                <a:gd name="connsiteY64" fmla="*/ 26500 h 1785450"/>
                <a:gd name="connsiteX65" fmla="*/ 6146800 w 6242398"/>
                <a:gd name="connsiteY65" fmla="*/ 83650 h 1785450"/>
                <a:gd name="connsiteX66" fmla="*/ 6165850 w 6242398"/>
                <a:gd name="connsiteY66" fmla="*/ 90000 h 1785450"/>
                <a:gd name="connsiteX67" fmla="*/ 6216650 w 6242398"/>
                <a:gd name="connsiteY67" fmla="*/ 102700 h 1785450"/>
                <a:gd name="connsiteX68" fmla="*/ 6229350 w 6242398"/>
                <a:gd name="connsiteY68" fmla="*/ 121750 h 1785450"/>
                <a:gd name="connsiteX69" fmla="*/ 6235700 w 6242398"/>
                <a:gd name="connsiteY69" fmla="*/ 153500 h 1785450"/>
                <a:gd name="connsiteX70" fmla="*/ 6242050 w 6242398"/>
                <a:gd name="connsiteY70" fmla="*/ 197950 h 1785450"/>
                <a:gd name="connsiteX0" fmla="*/ 0 w 6242398"/>
                <a:gd name="connsiteY0" fmla="*/ 1785450 h 1785450"/>
                <a:gd name="connsiteX1" fmla="*/ 19050 w 6242398"/>
                <a:gd name="connsiteY1" fmla="*/ 1702900 h 1785450"/>
                <a:gd name="connsiteX2" fmla="*/ 38100 w 6242398"/>
                <a:gd name="connsiteY2" fmla="*/ 1645750 h 1785450"/>
                <a:gd name="connsiteX3" fmla="*/ 76200 w 6242398"/>
                <a:gd name="connsiteY3" fmla="*/ 1601300 h 1785450"/>
                <a:gd name="connsiteX4" fmla="*/ 95250 w 6242398"/>
                <a:gd name="connsiteY4" fmla="*/ 1569550 h 1785450"/>
                <a:gd name="connsiteX5" fmla="*/ 107950 w 6242398"/>
                <a:gd name="connsiteY5" fmla="*/ 1537800 h 1785450"/>
                <a:gd name="connsiteX6" fmla="*/ 152400 w 6242398"/>
                <a:gd name="connsiteY6" fmla="*/ 1493350 h 1785450"/>
                <a:gd name="connsiteX7" fmla="*/ 171450 w 6242398"/>
                <a:gd name="connsiteY7" fmla="*/ 1467950 h 1785450"/>
                <a:gd name="connsiteX8" fmla="*/ 190500 w 6242398"/>
                <a:gd name="connsiteY8" fmla="*/ 1423500 h 1785450"/>
                <a:gd name="connsiteX9" fmla="*/ 209550 w 6242398"/>
                <a:gd name="connsiteY9" fmla="*/ 1410800 h 1785450"/>
                <a:gd name="connsiteX10" fmla="*/ 1212850 w 6242398"/>
                <a:gd name="connsiteY10" fmla="*/ 680550 h 1785450"/>
                <a:gd name="connsiteX11" fmla="*/ 1231900 w 6242398"/>
                <a:gd name="connsiteY11" fmla="*/ 661500 h 1785450"/>
                <a:gd name="connsiteX12" fmla="*/ 1606165 w 6242398"/>
                <a:gd name="connsiteY12" fmla="*/ 421764 h 1785450"/>
                <a:gd name="connsiteX13" fmla="*/ 1797050 w 6242398"/>
                <a:gd name="connsiteY13" fmla="*/ 324950 h 1785450"/>
                <a:gd name="connsiteX14" fmla="*/ 1828800 w 6242398"/>
                <a:gd name="connsiteY14" fmla="*/ 312250 h 1785450"/>
                <a:gd name="connsiteX15" fmla="*/ 1924050 w 6242398"/>
                <a:gd name="connsiteY15" fmla="*/ 286850 h 1785450"/>
                <a:gd name="connsiteX16" fmla="*/ 1987550 w 6242398"/>
                <a:gd name="connsiteY16" fmla="*/ 280500 h 1785450"/>
                <a:gd name="connsiteX17" fmla="*/ 2032000 w 6242398"/>
                <a:gd name="connsiteY17" fmla="*/ 274150 h 1785450"/>
                <a:gd name="connsiteX18" fmla="*/ 2279650 w 6242398"/>
                <a:gd name="connsiteY18" fmla="*/ 261450 h 1785450"/>
                <a:gd name="connsiteX19" fmla="*/ 2298700 w 6242398"/>
                <a:gd name="connsiteY19" fmla="*/ 255100 h 1785450"/>
                <a:gd name="connsiteX20" fmla="*/ 2362200 w 6242398"/>
                <a:gd name="connsiteY20" fmla="*/ 248750 h 1785450"/>
                <a:gd name="connsiteX21" fmla="*/ 2419350 w 6242398"/>
                <a:gd name="connsiteY21" fmla="*/ 229700 h 1785450"/>
                <a:gd name="connsiteX22" fmla="*/ 2559050 w 6242398"/>
                <a:gd name="connsiteY22" fmla="*/ 217000 h 1785450"/>
                <a:gd name="connsiteX23" fmla="*/ 2660650 w 6242398"/>
                <a:gd name="connsiteY23" fmla="*/ 204300 h 1785450"/>
                <a:gd name="connsiteX24" fmla="*/ 2743200 w 6242398"/>
                <a:gd name="connsiteY24" fmla="*/ 197950 h 1785450"/>
                <a:gd name="connsiteX25" fmla="*/ 3067050 w 6242398"/>
                <a:gd name="connsiteY25" fmla="*/ 185250 h 1785450"/>
                <a:gd name="connsiteX26" fmla="*/ 3143250 w 6242398"/>
                <a:gd name="connsiteY26" fmla="*/ 172550 h 1785450"/>
                <a:gd name="connsiteX27" fmla="*/ 3378200 w 6242398"/>
                <a:gd name="connsiteY27" fmla="*/ 159850 h 1785450"/>
                <a:gd name="connsiteX28" fmla="*/ 3613150 w 6242398"/>
                <a:gd name="connsiteY28" fmla="*/ 140800 h 1785450"/>
                <a:gd name="connsiteX29" fmla="*/ 3683000 w 6242398"/>
                <a:gd name="connsiteY29" fmla="*/ 128100 h 1785450"/>
                <a:gd name="connsiteX30" fmla="*/ 3937000 w 6242398"/>
                <a:gd name="connsiteY30" fmla="*/ 121750 h 1785450"/>
                <a:gd name="connsiteX31" fmla="*/ 4267200 w 6242398"/>
                <a:gd name="connsiteY31" fmla="*/ 121750 h 1785450"/>
                <a:gd name="connsiteX32" fmla="*/ 4305300 w 6242398"/>
                <a:gd name="connsiteY32" fmla="*/ 128100 h 1785450"/>
                <a:gd name="connsiteX33" fmla="*/ 4394200 w 6242398"/>
                <a:gd name="connsiteY33" fmla="*/ 134450 h 1785450"/>
                <a:gd name="connsiteX34" fmla="*/ 4476750 w 6242398"/>
                <a:gd name="connsiteY34" fmla="*/ 147150 h 1785450"/>
                <a:gd name="connsiteX35" fmla="*/ 4527550 w 6242398"/>
                <a:gd name="connsiteY35" fmla="*/ 159850 h 1785450"/>
                <a:gd name="connsiteX36" fmla="*/ 4540250 w 6242398"/>
                <a:gd name="connsiteY36" fmla="*/ 178900 h 1785450"/>
                <a:gd name="connsiteX37" fmla="*/ 4559300 w 6242398"/>
                <a:gd name="connsiteY37" fmla="*/ 185250 h 1785450"/>
                <a:gd name="connsiteX38" fmla="*/ 4610100 w 6242398"/>
                <a:gd name="connsiteY38" fmla="*/ 204300 h 1785450"/>
                <a:gd name="connsiteX39" fmla="*/ 4629150 w 6242398"/>
                <a:gd name="connsiteY39" fmla="*/ 217000 h 1785450"/>
                <a:gd name="connsiteX40" fmla="*/ 4648200 w 6242398"/>
                <a:gd name="connsiteY40" fmla="*/ 223350 h 1785450"/>
                <a:gd name="connsiteX41" fmla="*/ 4705350 w 6242398"/>
                <a:gd name="connsiteY41" fmla="*/ 236050 h 1785450"/>
                <a:gd name="connsiteX42" fmla="*/ 4902200 w 6242398"/>
                <a:gd name="connsiteY42" fmla="*/ 229700 h 1785450"/>
                <a:gd name="connsiteX43" fmla="*/ 5060950 w 6242398"/>
                <a:gd name="connsiteY43" fmla="*/ 210650 h 1785450"/>
                <a:gd name="connsiteX44" fmla="*/ 5080000 w 6242398"/>
                <a:gd name="connsiteY44" fmla="*/ 197950 h 1785450"/>
                <a:gd name="connsiteX45" fmla="*/ 5207000 w 6242398"/>
                <a:gd name="connsiteY45" fmla="*/ 172550 h 1785450"/>
                <a:gd name="connsiteX46" fmla="*/ 5289550 w 6242398"/>
                <a:gd name="connsiteY46" fmla="*/ 153500 h 1785450"/>
                <a:gd name="connsiteX47" fmla="*/ 5353050 w 6242398"/>
                <a:gd name="connsiteY47" fmla="*/ 147150 h 1785450"/>
                <a:gd name="connsiteX48" fmla="*/ 5372100 w 6242398"/>
                <a:gd name="connsiteY48" fmla="*/ 140800 h 1785450"/>
                <a:gd name="connsiteX49" fmla="*/ 5505450 w 6242398"/>
                <a:gd name="connsiteY49" fmla="*/ 128100 h 1785450"/>
                <a:gd name="connsiteX50" fmla="*/ 5524500 w 6242398"/>
                <a:gd name="connsiteY50" fmla="*/ 115400 h 1785450"/>
                <a:gd name="connsiteX51" fmla="*/ 5549900 w 6242398"/>
                <a:gd name="connsiteY51" fmla="*/ 109050 h 1785450"/>
                <a:gd name="connsiteX52" fmla="*/ 5568950 w 6242398"/>
                <a:gd name="connsiteY52" fmla="*/ 102700 h 1785450"/>
                <a:gd name="connsiteX53" fmla="*/ 5759450 w 6242398"/>
                <a:gd name="connsiteY53" fmla="*/ 96350 h 1785450"/>
                <a:gd name="connsiteX54" fmla="*/ 5810250 w 6242398"/>
                <a:gd name="connsiteY54" fmla="*/ 83650 h 1785450"/>
                <a:gd name="connsiteX55" fmla="*/ 5829300 w 6242398"/>
                <a:gd name="connsiteY55" fmla="*/ 77300 h 1785450"/>
                <a:gd name="connsiteX56" fmla="*/ 5861050 w 6242398"/>
                <a:gd name="connsiteY56" fmla="*/ 70950 h 1785450"/>
                <a:gd name="connsiteX57" fmla="*/ 5937250 w 6242398"/>
                <a:gd name="connsiteY57" fmla="*/ 26500 h 1785450"/>
                <a:gd name="connsiteX58" fmla="*/ 6000750 w 6242398"/>
                <a:gd name="connsiteY58" fmla="*/ 20150 h 1785450"/>
                <a:gd name="connsiteX59" fmla="*/ 6019800 w 6242398"/>
                <a:gd name="connsiteY59" fmla="*/ 13800 h 1785450"/>
                <a:gd name="connsiteX60" fmla="*/ 6038850 w 6242398"/>
                <a:gd name="connsiteY60" fmla="*/ 1100 h 1785450"/>
                <a:gd name="connsiteX61" fmla="*/ 6057900 w 6242398"/>
                <a:gd name="connsiteY61" fmla="*/ 7450 h 1785450"/>
                <a:gd name="connsiteX62" fmla="*/ 6102350 w 6242398"/>
                <a:gd name="connsiteY62" fmla="*/ 13800 h 1785450"/>
                <a:gd name="connsiteX63" fmla="*/ 6121400 w 6242398"/>
                <a:gd name="connsiteY63" fmla="*/ 26500 h 1785450"/>
                <a:gd name="connsiteX64" fmla="*/ 6146800 w 6242398"/>
                <a:gd name="connsiteY64" fmla="*/ 83650 h 1785450"/>
                <a:gd name="connsiteX65" fmla="*/ 6165850 w 6242398"/>
                <a:gd name="connsiteY65" fmla="*/ 90000 h 1785450"/>
                <a:gd name="connsiteX66" fmla="*/ 6216650 w 6242398"/>
                <a:gd name="connsiteY66" fmla="*/ 102700 h 1785450"/>
                <a:gd name="connsiteX67" fmla="*/ 6229350 w 6242398"/>
                <a:gd name="connsiteY67" fmla="*/ 121750 h 1785450"/>
                <a:gd name="connsiteX68" fmla="*/ 6235700 w 6242398"/>
                <a:gd name="connsiteY68" fmla="*/ 153500 h 1785450"/>
                <a:gd name="connsiteX69" fmla="*/ 6242050 w 6242398"/>
                <a:gd name="connsiteY69" fmla="*/ 197950 h 1785450"/>
                <a:gd name="connsiteX0" fmla="*/ 0 w 6242398"/>
                <a:gd name="connsiteY0" fmla="*/ 1785450 h 1785450"/>
                <a:gd name="connsiteX1" fmla="*/ 38100 w 6242398"/>
                <a:gd name="connsiteY1" fmla="*/ 1645750 h 1785450"/>
                <a:gd name="connsiteX2" fmla="*/ 76200 w 6242398"/>
                <a:gd name="connsiteY2" fmla="*/ 1601300 h 1785450"/>
                <a:gd name="connsiteX3" fmla="*/ 95250 w 6242398"/>
                <a:gd name="connsiteY3" fmla="*/ 1569550 h 1785450"/>
                <a:gd name="connsiteX4" fmla="*/ 107950 w 6242398"/>
                <a:gd name="connsiteY4" fmla="*/ 1537800 h 1785450"/>
                <a:gd name="connsiteX5" fmla="*/ 152400 w 6242398"/>
                <a:gd name="connsiteY5" fmla="*/ 1493350 h 1785450"/>
                <a:gd name="connsiteX6" fmla="*/ 171450 w 6242398"/>
                <a:gd name="connsiteY6" fmla="*/ 1467950 h 1785450"/>
                <a:gd name="connsiteX7" fmla="*/ 190500 w 6242398"/>
                <a:gd name="connsiteY7" fmla="*/ 1423500 h 1785450"/>
                <a:gd name="connsiteX8" fmla="*/ 209550 w 6242398"/>
                <a:gd name="connsiteY8" fmla="*/ 1410800 h 1785450"/>
                <a:gd name="connsiteX9" fmla="*/ 1212850 w 6242398"/>
                <a:gd name="connsiteY9" fmla="*/ 680550 h 1785450"/>
                <a:gd name="connsiteX10" fmla="*/ 1231900 w 6242398"/>
                <a:gd name="connsiteY10" fmla="*/ 661500 h 1785450"/>
                <a:gd name="connsiteX11" fmla="*/ 1606165 w 6242398"/>
                <a:gd name="connsiteY11" fmla="*/ 421764 h 1785450"/>
                <a:gd name="connsiteX12" fmla="*/ 1797050 w 6242398"/>
                <a:gd name="connsiteY12" fmla="*/ 324950 h 1785450"/>
                <a:gd name="connsiteX13" fmla="*/ 1828800 w 6242398"/>
                <a:gd name="connsiteY13" fmla="*/ 312250 h 1785450"/>
                <a:gd name="connsiteX14" fmla="*/ 1924050 w 6242398"/>
                <a:gd name="connsiteY14" fmla="*/ 286850 h 1785450"/>
                <a:gd name="connsiteX15" fmla="*/ 1987550 w 6242398"/>
                <a:gd name="connsiteY15" fmla="*/ 280500 h 1785450"/>
                <a:gd name="connsiteX16" fmla="*/ 2032000 w 6242398"/>
                <a:gd name="connsiteY16" fmla="*/ 274150 h 1785450"/>
                <a:gd name="connsiteX17" fmla="*/ 2279650 w 6242398"/>
                <a:gd name="connsiteY17" fmla="*/ 261450 h 1785450"/>
                <a:gd name="connsiteX18" fmla="*/ 2298700 w 6242398"/>
                <a:gd name="connsiteY18" fmla="*/ 255100 h 1785450"/>
                <a:gd name="connsiteX19" fmla="*/ 2362200 w 6242398"/>
                <a:gd name="connsiteY19" fmla="*/ 248750 h 1785450"/>
                <a:gd name="connsiteX20" fmla="*/ 2419350 w 6242398"/>
                <a:gd name="connsiteY20" fmla="*/ 229700 h 1785450"/>
                <a:gd name="connsiteX21" fmla="*/ 2559050 w 6242398"/>
                <a:gd name="connsiteY21" fmla="*/ 217000 h 1785450"/>
                <a:gd name="connsiteX22" fmla="*/ 2660650 w 6242398"/>
                <a:gd name="connsiteY22" fmla="*/ 204300 h 1785450"/>
                <a:gd name="connsiteX23" fmla="*/ 2743200 w 6242398"/>
                <a:gd name="connsiteY23" fmla="*/ 197950 h 1785450"/>
                <a:gd name="connsiteX24" fmla="*/ 3067050 w 6242398"/>
                <a:gd name="connsiteY24" fmla="*/ 185250 h 1785450"/>
                <a:gd name="connsiteX25" fmla="*/ 3143250 w 6242398"/>
                <a:gd name="connsiteY25" fmla="*/ 172550 h 1785450"/>
                <a:gd name="connsiteX26" fmla="*/ 3378200 w 6242398"/>
                <a:gd name="connsiteY26" fmla="*/ 159850 h 1785450"/>
                <a:gd name="connsiteX27" fmla="*/ 3613150 w 6242398"/>
                <a:gd name="connsiteY27" fmla="*/ 140800 h 1785450"/>
                <a:gd name="connsiteX28" fmla="*/ 3683000 w 6242398"/>
                <a:gd name="connsiteY28" fmla="*/ 128100 h 1785450"/>
                <a:gd name="connsiteX29" fmla="*/ 3937000 w 6242398"/>
                <a:gd name="connsiteY29" fmla="*/ 121750 h 1785450"/>
                <a:gd name="connsiteX30" fmla="*/ 4267200 w 6242398"/>
                <a:gd name="connsiteY30" fmla="*/ 121750 h 1785450"/>
                <a:gd name="connsiteX31" fmla="*/ 4305300 w 6242398"/>
                <a:gd name="connsiteY31" fmla="*/ 128100 h 1785450"/>
                <a:gd name="connsiteX32" fmla="*/ 4394200 w 6242398"/>
                <a:gd name="connsiteY32" fmla="*/ 134450 h 1785450"/>
                <a:gd name="connsiteX33" fmla="*/ 4476750 w 6242398"/>
                <a:gd name="connsiteY33" fmla="*/ 147150 h 1785450"/>
                <a:gd name="connsiteX34" fmla="*/ 4527550 w 6242398"/>
                <a:gd name="connsiteY34" fmla="*/ 159850 h 1785450"/>
                <a:gd name="connsiteX35" fmla="*/ 4540250 w 6242398"/>
                <a:gd name="connsiteY35" fmla="*/ 178900 h 1785450"/>
                <a:gd name="connsiteX36" fmla="*/ 4559300 w 6242398"/>
                <a:gd name="connsiteY36" fmla="*/ 185250 h 1785450"/>
                <a:gd name="connsiteX37" fmla="*/ 4610100 w 6242398"/>
                <a:gd name="connsiteY37" fmla="*/ 204300 h 1785450"/>
                <a:gd name="connsiteX38" fmla="*/ 4629150 w 6242398"/>
                <a:gd name="connsiteY38" fmla="*/ 217000 h 1785450"/>
                <a:gd name="connsiteX39" fmla="*/ 4648200 w 6242398"/>
                <a:gd name="connsiteY39" fmla="*/ 223350 h 1785450"/>
                <a:gd name="connsiteX40" fmla="*/ 4705350 w 6242398"/>
                <a:gd name="connsiteY40" fmla="*/ 236050 h 1785450"/>
                <a:gd name="connsiteX41" fmla="*/ 4902200 w 6242398"/>
                <a:gd name="connsiteY41" fmla="*/ 229700 h 1785450"/>
                <a:gd name="connsiteX42" fmla="*/ 5060950 w 6242398"/>
                <a:gd name="connsiteY42" fmla="*/ 210650 h 1785450"/>
                <a:gd name="connsiteX43" fmla="*/ 5080000 w 6242398"/>
                <a:gd name="connsiteY43" fmla="*/ 197950 h 1785450"/>
                <a:gd name="connsiteX44" fmla="*/ 5207000 w 6242398"/>
                <a:gd name="connsiteY44" fmla="*/ 172550 h 1785450"/>
                <a:gd name="connsiteX45" fmla="*/ 5289550 w 6242398"/>
                <a:gd name="connsiteY45" fmla="*/ 153500 h 1785450"/>
                <a:gd name="connsiteX46" fmla="*/ 5353050 w 6242398"/>
                <a:gd name="connsiteY46" fmla="*/ 147150 h 1785450"/>
                <a:gd name="connsiteX47" fmla="*/ 5372100 w 6242398"/>
                <a:gd name="connsiteY47" fmla="*/ 140800 h 1785450"/>
                <a:gd name="connsiteX48" fmla="*/ 5505450 w 6242398"/>
                <a:gd name="connsiteY48" fmla="*/ 128100 h 1785450"/>
                <a:gd name="connsiteX49" fmla="*/ 5524500 w 6242398"/>
                <a:gd name="connsiteY49" fmla="*/ 115400 h 1785450"/>
                <a:gd name="connsiteX50" fmla="*/ 5549900 w 6242398"/>
                <a:gd name="connsiteY50" fmla="*/ 109050 h 1785450"/>
                <a:gd name="connsiteX51" fmla="*/ 5568950 w 6242398"/>
                <a:gd name="connsiteY51" fmla="*/ 102700 h 1785450"/>
                <a:gd name="connsiteX52" fmla="*/ 5759450 w 6242398"/>
                <a:gd name="connsiteY52" fmla="*/ 96350 h 1785450"/>
                <a:gd name="connsiteX53" fmla="*/ 5810250 w 6242398"/>
                <a:gd name="connsiteY53" fmla="*/ 83650 h 1785450"/>
                <a:gd name="connsiteX54" fmla="*/ 5829300 w 6242398"/>
                <a:gd name="connsiteY54" fmla="*/ 77300 h 1785450"/>
                <a:gd name="connsiteX55" fmla="*/ 5861050 w 6242398"/>
                <a:gd name="connsiteY55" fmla="*/ 70950 h 1785450"/>
                <a:gd name="connsiteX56" fmla="*/ 5937250 w 6242398"/>
                <a:gd name="connsiteY56" fmla="*/ 26500 h 1785450"/>
                <a:gd name="connsiteX57" fmla="*/ 6000750 w 6242398"/>
                <a:gd name="connsiteY57" fmla="*/ 20150 h 1785450"/>
                <a:gd name="connsiteX58" fmla="*/ 6019800 w 6242398"/>
                <a:gd name="connsiteY58" fmla="*/ 13800 h 1785450"/>
                <a:gd name="connsiteX59" fmla="*/ 6038850 w 6242398"/>
                <a:gd name="connsiteY59" fmla="*/ 1100 h 1785450"/>
                <a:gd name="connsiteX60" fmla="*/ 6057900 w 6242398"/>
                <a:gd name="connsiteY60" fmla="*/ 7450 h 1785450"/>
                <a:gd name="connsiteX61" fmla="*/ 6102350 w 6242398"/>
                <a:gd name="connsiteY61" fmla="*/ 13800 h 1785450"/>
                <a:gd name="connsiteX62" fmla="*/ 6121400 w 6242398"/>
                <a:gd name="connsiteY62" fmla="*/ 26500 h 1785450"/>
                <a:gd name="connsiteX63" fmla="*/ 6146800 w 6242398"/>
                <a:gd name="connsiteY63" fmla="*/ 83650 h 1785450"/>
                <a:gd name="connsiteX64" fmla="*/ 6165850 w 6242398"/>
                <a:gd name="connsiteY64" fmla="*/ 90000 h 1785450"/>
                <a:gd name="connsiteX65" fmla="*/ 6216650 w 6242398"/>
                <a:gd name="connsiteY65" fmla="*/ 102700 h 1785450"/>
                <a:gd name="connsiteX66" fmla="*/ 6229350 w 6242398"/>
                <a:gd name="connsiteY66" fmla="*/ 121750 h 1785450"/>
                <a:gd name="connsiteX67" fmla="*/ 6235700 w 6242398"/>
                <a:gd name="connsiteY67" fmla="*/ 153500 h 1785450"/>
                <a:gd name="connsiteX68" fmla="*/ 6242050 w 6242398"/>
                <a:gd name="connsiteY68" fmla="*/ 197950 h 1785450"/>
                <a:gd name="connsiteX0" fmla="*/ 0 w 6242398"/>
                <a:gd name="connsiteY0" fmla="*/ 1785450 h 1785450"/>
                <a:gd name="connsiteX1" fmla="*/ 76200 w 6242398"/>
                <a:gd name="connsiteY1" fmla="*/ 1601300 h 1785450"/>
                <a:gd name="connsiteX2" fmla="*/ 95250 w 6242398"/>
                <a:gd name="connsiteY2" fmla="*/ 1569550 h 1785450"/>
                <a:gd name="connsiteX3" fmla="*/ 107950 w 6242398"/>
                <a:gd name="connsiteY3" fmla="*/ 1537800 h 1785450"/>
                <a:gd name="connsiteX4" fmla="*/ 152400 w 6242398"/>
                <a:gd name="connsiteY4" fmla="*/ 1493350 h 1785450"/>
                <a:gd name="connsiteX5" fmla="*/ 171450 w 6242398"/>
                <a:gd name="connsiteY5" fmla="*/ 1467950 h 1785450"/>
                <a:gd name="connsiteX6" fmla="*/ 190500 w 6242398"/>
                <a:gd name="connsiteY6" fmla="*/ 1423500 h 1785450"/>
                <a:gd name="connsiteX7" fmla="*/ 209550 w 6242398"/>
                <a:gd name="connsiteY7" fmla="*/ 1410800 h 1785450"/>
                <a:gd name="connsiteX8" fmla="*/ 1212850 w 6242398"/>
                <a:gd name="connsiteY8" fmla="*/ 680550 h 1785450"/>
                <a:gd name="connsiteX9" fmla="*/ 1231900 w 6242398"/>
                <a:gd name="connsiteY9" fmla="*/ 661500 h 1785450"/>
                <a:gd name="connsiteX10" fmla="*/ 1606165 w 6242398"/>
                <a:gd name="connsiteY10" fmla="*/ 421764 h 1785450"/>
                <a:gd name="connsiteX11" fmla="*/ 1797050 w 6242398"/>
                <a:gd name="connsiteY11" fmla="*/ 324950 h 1785450"/>
                <a:gd name="connsiteX12" fmla="*/ 1828800 w 6242398"/>
                <a:gd name="connsiteY12" fmla="*/ 312250 h 1785450"/>
                <a:gd name="connsiteX13" fmla="*/ 1924050 w 6242398"/>
                <a:gd name="connsiteY13" fmla="*/ 286850 h 1785450"/>
                <a:gd name="connsiteX14" fmla="*/ 1987550 w 6242398"/>
                <a:gd name="connsiteY14" fmla="*/ 280500 h 1785450"/>
                <a:gd name="connsiteX15" fmla="*/ 2032000 w 6242398"/>
                <a:gd name="connsiteY15" fmla="*/ 274150 h 1785450"/>
                <a:gd name="connsiteX16" fmla="*/ 2279650 w 6242398"/>
                <a:gd name="connsiteY16" fmla="*/ 261450 h 1785450"/>
                <a:gd name="connsiteX17" fmla="*/ 2298700 w 6242398"/>
                <a:gd name="connsiteY17" fmla="*/ 255100 h 1785450"/>
                <a:gd name="connsiteX18" fmla="*/ 2362200 w 6242398"/>
                <a:gd name="connsiteY18" fmla="*/ 248750 h 1785450"/>
                <a:gd name="connsiteX19" fmla="*/ 2419350 w 6242398"/>
                <a:gd name="connsiteY19" fmla="*/ 229700 h 1785450"/>
                <a:gd name="connsiteX20" fmla="*/ 2559050 w 6242398"/>
                <a:gd name="connsiteY20" fmla="*/ 217000 h 1785450"/>
                <a:gd name="connsiteX21" fmla="*/ 2660650 w 6242398"/>
                <a:gd name="connsiteY21" fmla="*/ 204300 h 1785450"/>
                <a:gd name="connsiteX22" fmla="*/ 2743200 w 6242398"/>
                <a:gd name="connsiteY22" fmla="*/ 197950 h 1785450"/>
                <a:gd name="connsiteX23" fmla="*/ 3067050 w 6242398"/>
                <a:gd name="connsiteY23" fmla="*/ 185250 h 1785450"/>
                <a:gd name="connsiteX24" fmla="*/ 3143250 w 6242398"/>
                <a:gd name="connsiteY24" fmla="*/ 172550 h 1785450"/>
                <a:gd name="connsiteX25" fmla="*/ 3378200 w 6242398"/>
                <a:gd name="connsiteY25" fmla="*/ 159850 h 1785450"/>
                <a:gd name="connsiteX26" fmla="*/ 3613150 w 6242398"/>
                <a:gd name="connsiteY26" fmla="*/ 140800 h 1785450"/>
                <a:gd name="connsiteX27" fmla="*/ 3683000 w 6242398"/>
                <a:gd name="connsiteY27" fmla="*/ 128100 h 1785450"/>
                <a:gd name="connsiteX28" fmla="*/ 3937000 w 6242398"/>
                <a:gd name="connsiteY28" fmla="*/ 121750 h 1785450"/>
                <a:gd name="connsiteX29" fmla="*/ 4267200 w 6242398"/>
                <a:gd name="connsiteY29" fmla="*/ 121750 h 1785450"/>
                <a:gd name="connsiteX30" fmla="*/ 4305300 w 6242398"/>
                <a:gd name="connsiteY30" fmla="*/ 128100 h 1785450"/>
                <a:gd name="connsiteX31" fmla="*/ 4394200 w 6242398"/>
                <a:gd name="connsiteY31" fmla="*/ 134450 h 1785450"/>
                <a:gd name="connsiteX32" fmla="*/ 4476750 w 6242398"/>
                <a:gd name="connsiteY32" fmla="*/ 147150 h 1785450"/>
                <a:gd name="connsiteX33" fmla="*/ 4527550 w 6242398"/>
                <a:gd name="connsiteY33" fmla="*/ 159850 h 1785450"/>
                <a:gd name="connsiteX34" fmla="*/ 4540250 w 6242398"/>
                <a:gd name="connsiteY34" fmla="*/ 178900 h 1785450"/>
                <a:gd name="connsiteX35" fmla="*/ 4559300 w 6242398"/>
                <a:gd name="connsiteY35" fmla="*/ 185250 h 1785450"/>
                <a:gd name="connsiteX36" fmla="*/ 4610100 w 6242398"/>
                <a:gd name="connsiteY36" fmla="*/ 204300 h 1785450"/>
                <a:gd name="connsiteX37" fmla="*/ 4629150 w 6242398"/>
                <a:gd name="connsiteY37" fmla="*/ 217000 h 1785450"/>
                <a:gd name="connsiteX38" fmla="*/ 4648200 w 6242398"/>
                <a:gd name="connsiteY38" fmla="*/ 223350 h 1785450"/>
                <a:gd name="connsiteX39" fmla="*/ 4705350 w 6242398"/>
                <a:gd name="connsiteY39" fmla="*/ 236050 h 1785450"/>
                <a:gd name="connsiteX40" fmla="*/ 4902200 w 6242398"/>
                <a:gd name="connsiteY40" fmla="*/ 229700 h 1785450"/>
                <a:gd name="connsiteX41" fmla="*/ 5060950 w 6242398"/>
                <a:gd name="connsiteY41" fmla="*/ 210650 h 1785450"/>
                <a:gd name="connsiteX42" fmla="*/ 5080000 w 6242398"/>
                <a:gd name="connsiteY42" fmla="*/ 197950 h 1785450"/>
                <a:gd name="connsiteX43" fmla="*/ 5207000 w 6242398"/>
                <a:gd name="connsiteY43" fmla="*/ 172550 h 1785450"/>
                <a:gd name="connsiteX44" fmla="*/ 5289550 w 6242398"/>
                <a:gd name="connsiteY44" fmla="*/ 153500 h 1785450"/>
                <a:gd name="connsiteX45" fmla="*/ 5353050 w 6242398"/>
                <a:gd name="connsiteY45" fmla="*/ 147150 h 1785450"/>
                <a:gd name="connsiteX46" fmla="*/ 5372100 w 6242398"/>
                <a:gd name="connsiteY46" fmla="*/ 140800 h 1785450"/>
                <a:gd name="connsiteX47" fmla="*/ 5505450 w 6242398"/>
                <a:gd name="connsiteY47" fmla="*/ 128100 h 1785450"/>
                <a:gd name="connsiteX48" fmla="*/ 5524500 w 6242398"/>
                <a:gd name="connsiteY48" fmla="*/ 115400 h 1785450"/>
                <a:gd name="connsiteX49" fmla="*/ 5549900 w 6242398"/>
                <a:gd name="connsiteY49" fmla="*/ 109050 h 1785450"/>
                <a:gd name="connsiteX50" fmla="*/ 5568950 w 6242398"/>
                <a:gd name="connsiteY50" fmla="*/ 102700 h 1785450"/>
                <a:gd name="connsiteX51" fmla="*/ 5759450 w 6242398"/>
                <a:gd name="connsiteY51" fmla="*/ 96350 h 1785450"/>
                <a:gd name="connsiteX52" fmla="*/ 5810250 w 6242398"/>
                <a:gd name="connsiteY52" fmla="*/ 83650 h 1785450"/>
                <a:gd name="connsiteX53" fmla="*/ 5829300 w 6242398"/>
                <a:gd name="connsiteY53" fmla="*/ 77300 h 1785450"/>
                <a:gd name="connsiteX54" fmla="*/ 5861050 w 6242398"/>
                <a:gd name="connsiteY54" fmla="*/ 70950 h 1785450"/>
                <a:gd name="connsiteX55" fmla="*/ 5937250 w 6242398"/>
                <a:gd name="connsiteY55" fmla="*/ 26500 h 1785450"/>
                <a:gd name="connsiteX56" fmla="*/ 6000750 w 6242398"/>
                <a:gd name="connsiteY56" fmla="*/ 20150 h 1785450"/>
                <a:gd name="connsiteX57" fmla="*/ 6019800 w 6242398"/>
                <a:gd name="connsiteY57" fmla="*/ 13800 h 1785450"/>
                <a:gd name="connsiteX58" fmla="*/ 6038850 w 6242398"/>
                <a:gd name="connsiteY58" fmla="*/ 1100 h 1785450"/>
                <a:gd name="connsiteX59" fmla="*/ 6057900 w 6242398"/>
                <a:gd name="connsiteY59" fmla="*/ 7450 h 1785450"/>
                <a:gd name="connsiteX60" fmla="*/ 6102350 w 6242398"/>
                <a:gd name="connsiteY60" fmla="*/ 13800 h 1785450"/>
                <a:gd name="connsiteX61" fmla="*/ 6121400 w 6242398"/>
                <a:gd name="connsiteY61" fmla="*/ 26500 h 1785450"/>
                <a:gd name="connsiteX62" fmla="*/ 6146800 w 6242398"/>
                <a:gd name="connsiteY62" fmla="*/ 83650 h 1785450"/>
                <a:gd name="connsiteX63" fmla="*/ 6165850 w 6242398"/>
                <a:gd name="connsiteY63" fmla="*/ 90000 h 1785450"/>
                <a:gd name="connsiteX64" fmla="*/ 6216650 w 6242398"/>
                <a:gd name="connsiteY64" fmla="*/ 102700 h 1785450"/>
                <a:gd name="connsiteX65" fmla="*/ 6229350 w 6242398"/>
                <a:gd name="connsiteY65" fmla="*/ 121750 h 1785450"/>
                <a:gd name="connsiteX66" fmla="*/ 6235700 w 6242398"/>
                <a:gd name="connsiteY66" fmla="*/ 153500 h 1785450"/>
                <a:gd name="connsiteX67" fmla="*/ 6242050 w 6242398"/>
                <a:gd name="connsiteY67" fmla="*/ 197950 h 1785450"/>
                <a:gd name="connsiteX0" fmla="*/ 0 w 6242398"/>
                <a:gd name="connsiteY0" fmla="*/ 1785450 h 1785450"/>
                <a:gd name="connsiteX1" fmla="*/ 76200 w 6242398"/>
                <a:gd name="connsiteY1" fmla="*/ 1601300 h 1785450"/>
                <a:gd name="connsiteX2" fmla="*/ 107950 w 6242398"/>
                <a:gd name="connsiteY2" fmla="*/ 1537800 h 1785450"/>
                <a:gd name="connsiteX3" fmla="*/ 152400 w 6242398"/>
                <a:gd name="connsiteY3" fmla="*/ 1493350 h 1785450"/>
                <a:gd name="connsiteX4" fmla="*/ 171450 w 6242398"/>
                <a:gd name="connsiteY4" fmla="*/ 1467950 h 1785450"/>
                <a:gd name="connsiteX5" fmla="*/ 190500 w 6242398"/>
                <a:gd name="connsiteY5" fmla="*/ 1423500 h 1785450"/>
                <a:gd name="connsiteX6" fmla="*/ 209550 w 6242398"/>
                <a:gd name="connsiteY6" fmla="*/ 1410800 h 1785450"/>
                <a:gd name="connsiteX7" fmla="*/ 1212850 w 6242398"/>
                <a:gd name="connsiteY7" fmla="*/ 680550 h 1785450"/>
                <a:gd name="connsiteX8" fmla="*/ 1231900 w 6242398"/>
                <a:gd name="connsiteY8" fmla="*/ 661500 h 1785450"/>
                <a:gd name="connsiteX9" fmla="*/ 1606165 w 6242398"/>
                <a:gd name="connsiteY9" fmla="*/ 421764 h 1785450"/>
                <a:gd name="connsiteX10" fmla="*/ 1797050 w 6242398"/>
                <a:gd name="connsiteY10" fmla="*/ 324950 h 1785450"/>
                <a:gd name="connsiteX11" fmla="*/ 1828800 w 6242398"/>
                <a:gd name="connsiteY11" fmla="*/ 312250 h 1785450"/>
                <a:gd name="connsiteX12" fmla="*/ 1924050 w 6242398"/>
                <a:gd name="connsiteY12" fmla="*/ 286850 h 1785450"/>
                <a:gd name="connsiteX13" fmla="*/ 1987550 w 6242398"/>
                <a:gd name="connsiteY13" fmla="*/ 280500 h 1785450"/>
                <a:gd name="connsiteX14" fmla="*/ 2032000 w 6242398"/>
                <a:gd name="connsiteY14" fmla="*/ 274150 h 1785450"/>
                <a:gd name="connsiteX15" fmla="*/ 2279650 w 6242398"/>
                <a:gd name="connsiteY15" fmla="*/ 261450 h 1785450"/>
                <a:gd name="connsiteX16" fmla="*/ 2298700 w 6242398"/>
                <a:gd name="connsiteY16" fmla="*/ 255100 h 1785450"/>
                <a:gd name="connsiteX17" fmla="*/ 2362200 w 6242398"/>
                <a:gd name="connsiteY17" fmla="*/ 248750 h 1785450"/>
                <a:gd name="connsiteX18" fmla="*/ 2419350 w 6242398"/>
                <a:gd name="connsiteY18" fmla="*/ 229700 h 1785450"/>
                <a:gd name="connsiteX19" fmla="*/ 2559050 w 6242398"/>
                <a:gd name="connsiteY19" fmla="*/ 217000 h 1785450"/>
                <a:gd name="connsiteX20" fmla="*/ 2660650 w 6242398"/>
                <a:gd name="connsiteY20" fmla="*/ 204300 h 1785450"/>
                <a:gd name="connsiteX21" fmla="*/ 2743200 w 6242398"/>
                <a:gd name="connsiteY21" fmla="*/ 197950 h 1785450"/>
                <a:gd name="connsiteX22" fmla="*/ 3067050 w 6242398"/>
                <a:gd name="connsiteY22" fmla="*/ 185250 h 1785450"/>
                <a:gd name="connsiteX23" fmla="*/ 3143250 w 6242398"/>
                <a:gd name="connsiteY23" fmla="*/ 172550 h 1785450"/>
                <a:gd name="connsiteX24" fmla="*/ 3378200 w 6242398"/>
                <a:gd name="connsiteY24" fmla="*/ 159850 h 1785450"/>
                <a:gd name="connsiteX25" fmla="*/ 3613150 w 6242398"/>
                <a:gd name="connsiteY25" fmla="*/ 140800 h 1785450"/>
                <a:gd name="connsiteX26" fmla="*/ 3683000 w 6242398"/>
                <a:gd name="connsiteY26" fmla="*/ 128100 h 1785450"/>
                <a:gd name="connsiteX27" fmla="*/ 3937000 w 6242398"/>
                <a:gd name="connsiteY27" fmla="*/ 121750 h 1785450"/>
                <a:gd name="connsiteX28" fmla="*/ 4267200 w 6242398"/>
                <a:gd name="connsiteY28" fmla="*/ 121750 h 1785450"/>
                <a:gd name="connsiteX29" fmla="*/ 4305300 w 6242398"/>
                <a:gd name="connsiteY29" fmla="*/ 128100 h 1785450"/>
                <a:gd name="connsiteX30" fmla="*/ 4394200 w 6242398"/>
                <a:gd name="connsiteY30" fmla="*/ 134450 h 1785450"/>
                <a:gd name="connsiteX31" fmla="*/ 4476750 w 6242398"/>
                <a:gd name="connsiteY31" fmla="*/ 147150 h 1785450"/>
                <a:gd name="connsiteX32" fmla="*/ 4527550 w 6242398"/>
                <a:gd name="connsiteY32" fmla="*/ 159850 h 1785450"/>
                <a:gd name="connsiteX33" fmla="*/ 4540250 w 6242398"/>
                <a:gd name="connsiteY33" fmla="*/ 178900 h 1785450"/>
                <a:gd name="connsiteX34" fmla="*/ 4559300 w 6242398"/>
                <a:gd name="connsiteY34" fmla="*/ 185250 h 1785450"/>
                <a:gd name="connsiteX35" fmla="*/ 4610100 w 6242398"/>
                <a:gd name="connsiteY35" fmla="*/ 204300 h 1785450"/>
                <a:gd name="connsiteX36" fmla="*/ 4629150 w 6242398"/>
                <a:gd name="connsiteY36" fmla="*/ 217000 h 1785450"/>
                <a:gd name="connsiteX37" fmla="*/ 4648200 w 6242398"/>
                <a:gd name="connsiteY37" fmla="*/ 223350 h 1785450"/>
                <a:gd name="connsiteX38" fmla="*/ 4705350 w 6242398"/>
                <a:gd name="connsiteY38" fmla="*/ 236050 h 1785450"/>
                <a:gd name="connsiteX39" fmla="*/ 4902200 w 6242398"/>
                <a:gd name="connsiteY39" fmla="*/ 229700 h 1785450"/>
                <a:gd name="connsiteX40" fmla="*/ 5060950 w 6242398"/>
                <a:gd name="connsiteY40" fmla="*/ 210650 h 1785450"/>
                <a:gd name="connsiteX41" fmla="*/ 5080000 w 6242398"/>
                <a:gd name="connsiteY41" fmla="*/ 197950 h 1785450"/>
                <a:gd name="connsiteX42" fmla="*/ 5207000 w 6242398"/>
                <a:gd name="connsiteY42" fmla="*/ 172550 h 1785450"/>
                <a:gd name="connsiteX43" fmla="*/ 5289550 w 6242398"/>
                <a:gd name="connsiteY43" fmla="*/ 153500 h 1785450"/>
                <a:gd name="connsiteX44" fmla="*/ 5353050 w 6242398"/>
                <a:gd name="connsiteY44" fmla="*/ 147150 h 1785450"/>
                <a:gd name="connsiteX45" fmla="*/ 5372100 w 6242398"/>
                <a:gd name="connsiteY45" fmla="*/ 140800 h 1785450"/>
                <a:gd name="connsiteX46" fmla="*/ 5505450 w 6242398"/>
                <a:gd name="connsiteY46" fmla="*/ 128100 h 1785450"/>
                <a:gd name="connsiteX47" fmla="*/ 5524500 w 6242398"/>
                <a:gd name="connsiteY47" fmla="*/ 115400 h 1785450"/>
                <a:gd name="connsiteX48" fmla="*/ 5549900 w 6242398"/>
                <a:gd name="connsiteY48" fmla="*/ 109050 h 1785450"/>
                <a:gd name="connsiteX49" fmla="*/ 5568950 w 6242398"/>
                <a:gd name="connsiteY49" fmla="*/ 102700 h 1785450"/>
                <a:gd name="connsiteX50" fmla="*/ 5759450 w 6242398"/>
                <a:gd name="connsiteY50" fmla="*/ 96350 h 1785450"/>
                <a:gd name="connsiteX51" fmla="*/ 5810250 w 6242398"/>
                <a:gd name="connsiteY51" fmla="*/ 83650 h 1785450"/>
                <a:gd name="connsiteX52" fmla="*/ 5829300 w 6242398"/>
                <a:gd name="connsiteY52" fmla="*/ 77300 h 1785450"/>
                <a:gd name="connsiteX53" fmla="*/ 5861050 w 6242398"/>
                <a:gd name="connsiteY53" fmla="*/ 70950 h 1785450"/>
                <a:gd name="connsiteX54" fmla="*/ 5937250 w 6242398"/>
                <a:gd name="connsiteY54" fmla="*/ 26500 h 1785450"/>
                <a:gd name="connsiteX55" fmla="*/ 6000750 w 6242398"/>
                <a:gd name="connsiteY55" fmla="*/ 20150 h 1785450"/>
                <a:gd name="connsiteX56" fmla="*/ 6019800 w 6242398"/>
                <a:gd name="connsiteY56" fmla="*/ 13800 h 1785450"/>
                <a:gd name="connsiteX57" fmla="*/ 6038850 w 6242398"/>
                <a:gd name="connsiteY57" fmla="*/ 1100 h 1785450"/>
                <a:gd name="connsiteX58" fmla="*/ 6057900 w 6242398"/>
                <a:gd name="connsiteY58" fmla="*/ 7450 h 1785450"/>
                <a:gd name="connsiteX59" fmla="*/ 6102350 w 6242398"/>
                <a:gd name="connsiteY59" fmla="*/ 13800 h 1785450"/>
                <a:gd name="connsiteX60" fmla="*/ 6121400 w 6242398"/>
                <a:gd name="connsiteY60" fmla="*/ 26500 h 1785450"/>
                <a:gd name="connsiteX61" fmla="*/ 6146800 w 6242398"/>
                <a:gd name="connsiteY61" fmla="*/ 83650 h 1785450"/>
                <a:gd name="connsiteX62" fmla="*/ 6165850 w 6242398"/>
                <a:gd name="connsiteY62" fmla="*/ 90000 h 1785450"/>
                <a:gd name="connsiteX63" fmla="*/ 6216650 w 6242398"/>
                <a:gd name="connsiteY63" fmla="*/ 102700 h 1785450"/>
                <a:gd name="connsiteX64" fmla="*/ 6229350 w 6242398"/>
                <a:gd name="connsiteY64" fmla="*/ 121750 h 1785450"/>
                <a:gd name="connsiteX65" fmla="*/ 6235700 w 6242398"/>
                <a:gd name="connsiteY65" fmla="*/ 153500 h 1785450"/>
                <a:gd name="connsiteX66" fmla="*/ 6242050 w 6242398"/>
                <a:gd name="connsiteY66" fmla="*/ 197950 h 1785450"/>
                <a:gd name="connsiteX0" fmla="*/ 0 w 6242398"/>
                <a:gd name="connsiteY0" fmla="*/ 1785450 h 1785450"/>
                <a:gd name="connsiteX1" fmla="*/ 76200 w 6242398"/>
                <a:gd name="connsiteY1" fmla="*/ 1601300 h 1785450"/>
                <a:gd name="connsiteX2" fmla="*/ 152400 w 6242398"/>
                <a:gd name="connsiteY2" fmla="*/ 1493350 h 1785450"/>
                <a:gd name="connsiteX3" fmla="*/ 171450 w 6242398"/>
                <a:gd name="connsiteY3" fmla="*/ 1467950 h 1785450"/>
                <a:gd name="connsiteX4" fmla="*/ 190500 w 6242398"/>
                <a:gd name="connsiteY4" fmla="*/ 1423500 h 1785450"/>
                <a:gd name="connsiteX5" fmla="*/ 209550 w 6242398"/>
                <a:gd name="connsiteY5" fmla="*/ 1410800 h 1785450"/>
                <a:gd name="connsiteX6" fmla="*/ 1212850 w 6242398"/>
                <a:gd name="connsiteY6" fmla="*/ 680550 h 1785450"/>
                <a:gd name="connsiteX7" fmla="*/ 1231900 w 6242398"/>
                <a:gd name="connsiteY7" fmla="*/ 661500 h 1785450"/>
                <a:gd name="connsiteX8" fmla="*/ 1606165 w 6242398"/>
                <a:gd name="connsiteY8" fmla="*/ 421764 h 1785450"/>
                <a:gd name="connsiteX9" fmla="*/ 1797050 w 6242398"/>
                <a:gd name="connsiteY9" fmla="*/ 324950 h 1785450"/>
                <a:gd name="connsiteX10" fmla="*/ 1828800 w 6242398"/>
                <a:gd name="connsiteY10" fmla="*/ 312250 h 1785450"/>
                <a:gd name="connsiteX11" fmla="*/ 1924050 w 6242398"/>
                <a:gd name="connsiteY11" fmla="*/ 286850 h 1785450"/>
                <a:gd name="connsiteX12" fmla="*/ 1987550 w 6242398"/>
                <a:gd name="connsiteY12" fmla="*/ 280500 h 1785450"/>
                <a:gd name="connsiteX13" fmla="*/ 2032000 w 6242398"/>
                <a:gd name="connsiteY13" fmla="*/ 274150 h 1785450"/>
                <a:gd name="connsiteX14" fmla="*/ 2279650 w 6242398"/>
                <a:gd name="connsiteY14" fmla="*/ 261450 h 1785450"/>
                <a:gd name="connsiteX15" fmla="*/ 2298700 w 6242398"/>
                <a:gd name="connsiteY15" fmla="*/ 255100 h 1785450"/>
                <a:gd name="connsiteX16" fmla="*/ 2362200 w 6242398"/>
                <a:gd name="connsiteY16" fmla="*/ 248750 h 1785450"/>
                <a:gd name="connsiteX17" fmla="*/ 2419350 w 6242398"/>
                <a:gd name="connsiteY17" fmla="*/ 229700 h 1785450"/>
                <a:gd name="connsiteX18" fmla="*/ 2559050 w 6242398"/>
                <a:gd name="connsiteY18" fmla="*/ 217000 h 1785450"/>
                <a:gd name="connsiteX19" fmla="*/ 2660650 w 6242398"/>
                <a:gd name="connsiteY19" fmla="*/ 204300 h 1785450"/>
                <a:gd name="connsiteX20" fmla="*/ 2743200 w 6242398"/>
                <a:gd name="connsiteY20" fmla="*/ 197950 h 1785450"/>
                <a:gd name="connsiteX21" fmla="*/ 3067050 w 6242398"/>
                <a:gd name="connsiteY21" fmla="*/ 185250 h 1785450"/>
                <a:gd name="connsiteX22" fmla="*/ 3143250 w 6242398"/>
                <a:gd name="connsiteY22" fmla="*/ 172550 h 1785450"/>
                <a:gd name="connsiteX23" fmla="*/ 3378200 w 6242398"/>
                <a:gd name="connsiteY23" fmla="*/ 159850 h 1785450"/>
                <a:gd name="connsiteX24" fmla="*/ 3613150 w 6242398"/>
                <a:gd name="connsiteY24" fmla="*/ 140800 h 1785450"/>
                <a:gd name="connsiteX25" fmla="*/ 3683000 w 6242398"/>
                <a:gd name="connsiteY25" fmla="*/ 128100 h 1785450"/>
                <a:gd name="connsiteX26" fmla="*/ 3937000 w 6242398"/>
                <a:gd name="connsiteY26" fmla="*/ 121750 h 1785450"/>
                <a:gd name="connsiteX27" fmla="*/ 4267200 w 6242398"/>
                <a:gd name="connsiteY27" fmla="*/ 121750 h 1785450"/>
                <a:gd name="connsiteX28" fmla="*/ 4305300 w 6242398"/>
                <a:gd name="connsiteY28" fmla="*/ 128100 h 1785450"/>
                <a:gd name="connsiteX29" fmla="*/ 4394200 w 6242398"/>
                <a:gd name="connsiteY29" fmla="*/ 134450 h 1785450"/>
                <a:gd name="connsiteX30" fmla="*/ 4476750 w 6242398"/>
                <a:gd name="connsiteY30" fmla="*/ 147150 h 1785450"/>
                <a:gd name="connsiteX31" fmla="*/ 4527550 w 6242398"/>
                <a:gd name="connsiteY31" fmla="*/ 159850 h 1785450"/>
                <a:gd name="connsiteX32" fmla="*/ 4540250 w 6242398"/>
                <a:gd name="connsiteY32" fmla="*/ 178900 h 1785450"/>
                <a:gd name="connsiteX33" fmla="*/ 4559300 w 6242398"/>
                <a:gd name="connsiteY33" fmla="*/ 185250 h 1785450"/>
                <a:gd name="connsiteX34" fmla="*/ 4610100 w 6242398"/>
                <a:gd name="connsiteY34" fmla="*/ 204300 h 1785450"/>
                <a:gd name="connsiteX35" fmla="*/ 4629150 w 6242398"/>
                <a:gd name="connsiteY35" fmla="*/ 217000 h 1785450"/>
                <a:gd name="connsiteX36" fmla="*/ 4648200 w 6242398"/>
                <a:gd name="connsiteY36" fmla="*/ 223350 h 1785450"/>
                <a:gd name="connsiteX37" fmla="*/ 4705350 w 6242398"/>
                <a:gd name="connsiteY37" fmla="*/ 236050 h 1785450"/>
                <a:gd name="connsiteX38" fmla="*/ 4902200 w 6242398"/>
                <a:gd name="connsiteY38" fmla="*/ 229700 h 1785450"/>
                <a:gd name="connsiteX39" fmla="*/ 5060950 w 6242398"/>
                <a:gd name="connsiteY39" fmla="*/ 210650 h 1785450"/>
                <a:gd name="connsiteX40" fmla="*/ 5080000 w 6242398"/>
                <a:gd name="connsiteY40" fmla="*/ 197950 h 1785450"/>
                <a:gd name="connsiteX41" fmla="*/ 5207000 w 6242398"/>
                <a:gd name="connsiteY41" fmla="*/ 172550 h 1785450"/>
                <a:gd name="connsiteX42" fmla="*/ 5289550 w 6242398"/>
                <a:gd name="connsiteY42" fmla="*/ 153500 h 1785450"/>
                <a:gd name="connsiteX43" fmla="*/ 5353050 w 6242398"/>
                <a:gd name="connsiteY43" fmla="*/ 147150 h 1785450"/>
                <a:gd name="connsiteX44" fmla="*/ 5372100 w 6242398"/>
                <a:gd name="connsiteY44" fmla="*/ 140800 h 1785450"/>
                <a:gd name="connsiteX45" fmla="*/ 5505450 w 6242398"/>
                <a:gd name="connsiteY45" fmla="*/ 128100 h 1785450"/>
                <a:gd name="connsiteX46" fmla="*/ 5524500 w 6242398"/>
                <a:gd name="connsiteY46" fmla="*/ 115400 h 1785450"/>
                <a:gd name="connsiteX47" fmla="*/ 5549900 w 6242398"/>
                <a:gd name="connsiteY47" fmla="*/ 109050 h 1785450"/>
                <a:gd name="connsiteX48" fmla="*/ 5568950 w 6242398"/>
                <a:gd name="connsiteY48" fmla="*/ 102700 h 1785450"/>
                <a:gd name="connsiteX49" fmla="*/ 5759450 w 6242398"/>
                <a:gd name="connsiteY49" fmla="*/ 96350 h 1785450"/>
                <a:gd name="connsiteX50" fmla="*/ 5810250 w 6242398"/>
                <a:gd name="connsiteY50" fmla="*/ 83650 h 1785450"/>
                <a:gd name="connsiteX51" fmla="*/ 5829300 w 6242398"/>
                <a:gd name="connsiteY51" fmla="*/ 77300 h 1785450"/>
                <a:gd name="connsiteX52" fmla="*/ 5861050 w 6242398"/>
                <a:gd name="connsiteY52" fmla="*/ 70950 h 1785450"/>
                <a:gd name="connsiteX53" fmla="*/ 5937250 w 6242398"/>
                <a:gd name="connsiteY53" fmla="*/ 26500 h 1785450"/>
                <a:gd name="connsiteX54" fmla="*/ 6000750 w 6242398"/>
                <a:gd name="connsiteY54" fmla="*/ 20150 h 1785450"/>
                <a:gd name="connsiteX55" fmla="*/ 6019800 w 6242398"/>
                <a:gd name="connsiteY55" fmla="*/ 13800 h 1785450"/>
                <a:gd name="connsiteX56" fmla="*/ 6038850 w 6242398"/>
                <a:gd name="connsiteY56" fmla="*/ 1100 h 1785450"/>
                <a:gd name="connsiteX57" fmla="*/ 6057900 w 6242398"/>
                <a:gd name="connsiteY57" fmla="*/ 7450 h 1785450"/>
                <a:gd name="connsiteX58" fmla="*/ 6102350 w 6242398"/>
                <a:gd name="connsiteY58" fmla="*/ 13800 h 1785450"/>
                <a:gd name="connsiteX59" fmla="*/ 6121400 w 6242398"/>
                <a:gd name="connsiteY59" fmla="*/ 26500 h 1785450"/>
                <a:gd name="connsiteX60" fmla="*/ 6146800 w 6242398"/>
                <a:gd name="connsiteY60" fmla="*/ 83650 h 1785450"/>
                <a:gd name="connsiteX61" fmla="*/ 6165850 w 6242398"/>
                <a:gd name="connsiteY61" fmla="*/ 90000 h 1785450"/>
                <a:gd name="connsiteX62" fmla="*/ 6216650 w 6242398"/>
                <a:gd name="connsiteY62" fmla="*/ 102700 h 1785450"/>
                <a:gd name="connsiteX63" fmla="*/ 6229350 w 6242398"/>
                <a:gd name="connsiteY63" fmla="*/ 121750 h 1785450"/>
                <a:gd name="connsiteX64" fmla="*/ 6235700 w 6242398"/>
                <a:gd name="connsiteY64" fmla="*/ 153500 h 1785450"/>
                <a:gd name="connsiteX65" fmla="*/ 6242050 w 6242398"/>
                <a:gd name="connsiteY65" fmla="*/ 197950 h 1785450"/>
                <a:gd name="connsiteX0" fmla="*/ 0 w 6242398"/>
                <a:gd name="connsiteY0" fmla="*/ 1785450 h 1785450"/>
                <a:gd name="connsiteX1" fmla="*/ 152400 w 6242398"/>
                <a:gd name="connsiteY1" fmla="*/ 1493350 h 1785450"/>
                <a:gd name="connsiteX2" fmla="*/ 171450 w 6242398"/>
                <a:gd name="connsiteY2" fmla="*/ 1467950 h 1785450"/>
                <a:gd name="connsiteX3" fmla="*/ 190500 w 6242398"/>
                <a:gd name="connsiteY3" fmla="*/ 1423500 h 1785450"/>
                <a:gd name="connsiteX4" fmla="*/ 209550 w 6242398"/>
                <a:gd name="connsiteY4" fmla="*/ 1410800 h 1785450"/>
                <a:gd name="connsiteX5" fmla="*/ 1212850 w 6242398"/>
                <a:gd name="connsiteY5" fmla="*/ 680550 h 1785450"/>
                <a:gd name="connsiteX6" fmla="*/ 1231900 w 6242398"/>
                <a:gd name="connsiteY6" fmla="*/ 661500 h 1785450"/>
                <a:gd name="connsiteX7" fmla="*/ 1606165 w 6242398"/>
                <a:gd name="connsiteY7" fmla="*/ 421764 h 1785450"/>
                <a:gd name="connsiteX8" fmla="*/ 1797050 w 6242398"/>
                <a:gd name="connsiteY8" fmla="*/ 324950 h 1785450"/>
                <a:gd name="connsiteX9" fmla="*/ 1828800 w 6242398"/>
                <a:gd name="connsiteY9" fmla="*/ 312250 h 1785450"/>
                <a:gd name="connsiteX10" fmla="*/ 1924050 w 6242398"/>
                <a:gd name="connsiteY10" fmla="*/ 286850 h 1785450"/>
                <a:gd name="connsiteX11" fmla="*/ 1987550 w 6242398"/>
                <a:gd name="connsiteY11" fmla="*/ 280500 h 1785450"/>
                <a:gd name="connsiteX12" fmla="*/ 2032000 w 6242398"/>
                <a:gd name="connsiteY12" fmla="*/ 274150 h 1785450"/>
                <a:gd name="connsiteX13" fmla="*/ 2279650 w 6242398"/>
                <a:gd name="connsiteY13" fmla="*/ 261450 h 1785450"/>
                <a:gd name="connsiteX14" fmla="*/ 2298700 w 6242398"/>
                <a:gd name="connsiteY14" fmla="*/ 255100 h 1785450"/>
                <a:gd name="connsiteX15" fmla="*/ 2362200 w 6242398"/>
                <a:gd name="connsiteY15" fmla="*/ 248750 h 1785450"/>
                <a:gd name="connsiteX16" fmla="*/ 2419350 w 6242398"/>
                <a:gd name="connsiteY16" fmla="*/ 229700 h 1785450"/>
                <a:gd name="connsiteX17" fmla="*/ 2559050 w 6242398"/>
                <a:gd name="connsiteY17" fmla="*/ 217000 h 1785450"/>
                <a:gd name="connsiteX18" fmla="*/ 2660650 w 6242398"/>
                <a:gd name="connsiteY18" fmla="*/ 204300 h 1785450"/>
                <a:gd name="connsiteX19" fmla="*/ 2743200 w 6242398"/>
                <a:gd name="connsiteY19" fmla="*/ 197950 h 1785450"/>
                <a:gd name="connsiteX20" fmla="*/ 3067050 w 6242398"/>
                <a:gd name="connsiteY20" fmla="*/ 185250 h 1785450"/>
                <a:gd name="connsiteX21" fmla="*/ 3143250 w 6242398"/>
                <a:gd name="connsiteY21" fmla="*/ 172550 h 1785450"/>
                <a:gd name="connsiteX22" fmla="*/ 3378200 w 6242398"/>
                <a:gd name="connsiteY22" fmla="*/ 159850 h 1785450"/>
                <a:gd name="connsiteX23" fmla="*/ 3613150 w 6242398"/>
                <a:gd name="connsiteY23" fmla="*/ 140800 h 1785450"/>
                <a:gd name="connsiteX24" fmla="*/ 3683000 w 6242398"/>
                <a:gd name="connsiteY24" fmla="*/ 128100 h 1785450"/>
                <a:gd name="connsiteX25" fmla="*/ 3937000 w 6242398"/>
                <a:gd name="connsiteY25" fmla="*/ 121750 h 1785450"/>
                <a:gd name="connsiteX26" fmla="*/ 4267200 w 6242398"/>
                <a:gd name="connsiteY26" fmla="*/ 121750 h 1785450"/>
                <a:gd name="connsiteX27" fmla="*/ 4305300 w 6242398"/>
                <a:gd name="connsiteY27" fmla="*/ 128100 h 1785450"/>
                <a:gd name="connsiteX28" fmla="*/ 4394200 w 6242398"/>
                <a:gd name="connsiteY28" fmla="*/ 134450 h 1785450"/>
                <a:gd name="connsiteX29" fmla="*/ 4476750 w 6242398"/>
                <a:gd name="connsiteY29" fmla="*/ 147150 h 1785450"/>
                <a:gd name="connsiteX30" fmla="*/ 4527550 w 6242398"/>
                <a:gd name="connsiteY30" fmla="*/ 159850 h 1785450"/>
                <a:gd name="connsiteX31" fmla="*/ 4540250 w 6242398"/>
                <a:gd name="connsiteY31" fmla="*/ 178900 h 1785450"/>
                <a:gd name="connsiteX32" fmla="*/ 4559300 w 6242398"/>
                <a:gd name="connsiteY32" fmla="*/ 185250 h 1785450"/>
                <a:gd name="connsiteX33" fmla="*/ 4610100 w 6242398"/>
                <a:gd name="connsiteY33" fmla="*/ 204300 h 1785450"/>
                <a:gd name="connsiteX34" fmla="*/ 4629150 w 6242398"/>
                <a:gd name="connsiteY34" fmla="*/ 217000 h 1785450"/>
                <a:gd name="connsiteX35" fmla="*/ 4648200 w 6242398"/>
                <a:gd name="connsiteY35" fmla="*/ 223350 h 1785450"/>
                <a:gd name="connsiteX36" fmla="*/ 4705350 w 6242398"/>
                <a:gd name="connsiteY36" fmla="*/ 236050 h 1785450"/>
                <a:gd name="connsiteX37" fmla="*/ 4902200 w 6242398"/>
                <a:gd name="connsiteY37" fmla="*/ 229700 h 1785450"/>
                <a:gd name="connsiteX38" fmla="*/ 5060950 w 6242398"/>
                <a:gd name="connsiteY38" fmla="*/ 210650 h 1785450"/>
                <a:gd name="connsiteX39" fmla="*/ 5080000 w 6242398"/>
                <a:gd name="connsiteY39" fmla="*/ 197950 h 1785450"/>
                <a:gd name="connsiteX40" fmla="*/ 5207000 w 6242398"/>
                <a:gd name="connsiteY40" fmla="*/ 172550 h 1785450"/>
                <a:gd name="connsiteX41" fmla="*/ 5289550 w 6242398"/>
                <a:gd name="connsiteY41" fmla="*/ 153500 h 1785450"/>
                <a:gd name="connsiteX42" fmla="*/ 5353050 w 6242398"/>
                <a:gd name="connsiteY42" fmla="*/ 147150 h 1785450"/>
                <a:gd name="connsiteX43" fmla="*/ 5372100 w 6242398"/>
                <a:gd name="connsiteY43" fmla="*/ 140800 h 1785450"/>
                <a:gd name="connsiteX44" fmla="*/ 5505450 w 6242398"/>
                <a:gd name="connsiteY44" fmla="*/ 128100 h 1785450"/>
                <a:gd name="connsiteX45" fmla="*/ 5524500 w 6242398"/>
                <a:gd name="connsiteY45" fmla="*/ 115400 h 1785450"/>
                <a:gd name="connsiteX46" fmla="*/ 5549900 w 6242398"/>
                <a:gd name="connsiteY46" fmla="*/ 109050 h 1785450"/>
                <a:gd name="connsiteX47" fmla="*/ 5568950 w 6242398"/>
                <a:gd name="connsiteY47" fmla="*/ 102700 h 1785450"/>
                <a:gd name="connsiteX48" fmla="*/ 5759450 w 6242398"/>
                <a:gd name="connsiteY48" fmla="*/ 96350 h 1785450"/>
                <a:gd name="connsiteX49" fmla="*/ 5810250 w 6242398"/>
                <a:gd name="connsiteY49" fmla="*/ 83650 h 1785450"/>
                <a:gd name="connsiteX50" fmla="*/ 5829300 w 6242398"/>
                <a:gd name="connsiteY50" fmla="*/ 77300 h 1785450"/>
                <a:gd name="connsiteX51" fmla="*/ 5861050 w 6242398"/>
                <a:gd name="connsiteY51" fmla="*/ 70950 h 1785450"/>
                <a:gd name="connsiteX52" fmla="*/ 5937250 w 6242398"/>
                <a:gd name="connsiteY52" fmla="*/ 26500 h 1785450"/>
                <a:gd name="connsiteX53" fmla="*/ 6000750 w 6242398"/>
                <a:gd name="connsiteY53" fmla="*/ 20150 h 1785450"/>
                <a:gd name="connsiteX54" fmla="*/ 6019800 w 6242398"/>
                <a:gd name="connsiteY54" fmla="*/ 13800 h 1785450"/>
                <a:gd name="connsiteX55" fmla="*/ 6038850 w 6242398"/>
                <a:gd name="connsiteY55" fmla="*/ 1100 h 1785450"/>
                <a:gd name="connsiteX56" fmla="*/ 6057900 w 6242398"/>
                <a:gd name="connsiteY56" fmla="*/ 7450 h 1785450"/>
                <a:gd name="connsiteX57" fmla="*/ 6102350 w 6242398"/>
                <a:gd name="connsiteY57" fmla="*/ 13800 h 1785450"/>
                <a:gd name="connsiteX58" fmla="*/ 6121400 w 6242398"/>
                <a:gd name="connsiteY58" fmla="*/ 26500 h 1785450"/>
                <a:gd name="connsiteX59" fmla="*/ 6146800 w 6242398"/>
                <a:gd name="connsiteY59" fmla="*/ 83650 h 1785450"/>
                <a:gd name="connsiteX60" fmla="*/ 6165850 w 6242398"/>
                <a:gd name="connsiteY60" fmla="*/ 90000 h 1785450"/>
                <a:gd name="connsiteX61" fmla="*/ 6216650 w 6242398"/>
                <a:gd name="connsiteY61" fmla="*/ 102700 h 1785450"/>
                <a:gd name="connsiteX62" fmla="*/ 6229350 w 6242398"/>
                <a:gd name="connsiteY62" fmla="*/ 121750 h 1785450"/>
                <a:gd name="connsiteX63" fmla="*/ 6235700 w 6242398"/>
                <a:gd name="connsiteY63" fmla="*/ 153500 h 1785450"/>
                <a:gd name="connsiteX64" fmla="*/ 6242050 w 6242398"/>
                <a:gd name="connsiteY64" fmla="*/ 197950 h 1785450"/>
                <a:gd name="connsiteX0" fmla="*/ 0 w 6089998"/>
                <a:gd name="connsiteY0" fmla="*/ 1493350 h 1493350"/>
                <a:gd name="connsiteX1" fmla="*/ 19050 w 6089998"/>
                <a:gd name="connsiteY1" fmla="*/ 1467950 h 1493350"/>
                <a:gd name="connsiteX2" fmla="*/ 38100 w 6089998"/>
                <a:gd name="connsiteY2" fmla="*/ 1423500 h 1493350"/>
                <a:gd name="connsiteX3" fmla="*/ 57150 w 6089998"/>
                <a:gd name="connsiteY3" fmla="*/ 1410800 h 1493350"/>
                <a:gd name="connsiteX4" fmla="*/ 1060450 w 6089998"/>
                <a:gd name="connsiteY4" fmla="*/ 680550 h 1493350"/>
                <a:gd name="connsiteX5" fmla="*/ 1079500 w 6089998"/>
                <a:gd name="connsiteY5" fmla="*/ 661500 h 1493350"/>
                <a:gd name="connsiteX6" fmla="*/ 1453765 w 6089998"/>
                <a:gd name="connsiteY6" fmla="*/ 421764 h 1493350"/>
                <a:gd name="connsiteX7" fmla="*/ 1644650 w 6089998"/>
                <a:gd name="connsiteY7" fmla="*/ 324950 h 1493350"/>
                <a:gd name="connsiteX8" fmla="*/ 1676400 w 6089998"/>
                <a:gd name="connsiteY8" fmla="*/ 312250 h 1493350"/>
                <a:gd name="connsiteX9" fmla="*/ 1771650 w 6089998"/>
                <a:gd name="connsiteY9" fmla="*/ 286850 h 1493350"/>
                <a:gd name="connsiteX10" fmla="*/ 1835150 w 6089998"/>
                <a:gd name="connsiteY10" fmla="*/ 280500 h 1493350"/>
                <a:gd name="connsiteX11" fmla="*/ 1879600 w 6089998"/>
                <a:gd name="connsiteY11" fmla="*/ 274150 h 1493350"/>
                <a:gd name="connsiteX12" fmla="*/ 2127250 w 6089998"/>
                <a:gd name="connsiteY12" fmla="*/ 261450 h 1493350"/>
                <a:gd name="connsiteX13" fmla="*/ 2146300 w 6089998"/>
                <a:gd name="connsiteY13" fmla="*/ 255100 h 1493350"/>
                <a:gd name="connsiteX14" fmla="*/ 2209800 w 6089998"/>
                <a:gd name="connsiteY14" fmla="*/ 248750 h 1493350"/>
                <a:gd name="connsiteX15" fmla="*/ 2266950 w 6089998"/>
                <a:gd name="connsiteY15" fmla="*/ 229700 h 1493350"/>
                <a:gd name="connsiteX16" fmla="*/ 2406650 w 6089998"/>
                <a:gd name="connsiteY16" fmla="*/ 217000 h 1493350"/>
                <a:gd name="connsiteX17" fmla="*/ 2508250 w 6089998"/>
                <a:gd name="connsiteY17" fmla="*/ 204300 h 1493350"/>
                <a:gd name="connsiteX18" fmla="*/ 2590800 w 6089998"/>
                <a:gd name="connsiteY18" fmla="*/ 197950 h 1493350"/>
                <a:gd name="connsiteX19" fmla="*/ 2914650 w 6089998"/>
                <a:gd name="connsiteY19" fmla="*/ 185250 h 1493350"/>
                <a:gd name="connsiteX20" fmla="*/ 2990850 w 6089998"/>
                <a:gd name="connsiteY20" fmla="*/ 172550 h 1493350"/>
                <a:gd name="connsiteX21" fmla="*/ 3225800 w 6089998"/>
                <a:gd name="connsiteY21" fmla="*/ 159850 h 1493350"/>
                <a:gd name="connsiteX22" fmla="*/ 3460750 w 6089998"/>
                <a:gd name="connsiteY22" fmla="*/ 140800 h 1493350"/>
                <a:gd name="connsiteX23" fmla="*/ 3530600 w 6089998"/>
                <a:gd name="connsiteY23" fmla="*/ 128100 h 1493350"/>
                <a:gd name="connsiteX24" fmla="*/ 3784600 w 6089998"/>
                <a:gd name="connsiteY24" fmla="*/ 121750 h 1493350"/>
                <a:gd name="connsiteX25" fmla="*/ 4114800 w 6089998"/>
                <a:gd name="connsiteY25" fmla="*/ 121750 h 1493350"/>
                <a:gd name="connsiteX26" fmla="*/ 4152900 w 6089998"/>
                <a:gd name="connsiteY26" fmla="*/ 128100 h 1493350"/>
                <a:gd name="connsiteX27" fmla="*/ 4241800 w 6089998"/>
                <a:gd name="connsiteY27" fmla="*/ 134450 h 1493350"/>
                <a:gd name="connsiteX28" fmla="*/ 4324350 w 6089998"/>
                <a:gd name="connsiteY28" fmla="*/ 147150 h 1493350"/>
                <a:gd name="connsiteX29" fmla="*/ 4375150 w 6089998"/>
                <a:gd name="connsiteY29" fmla="*/ 159850 h 1493350"/>
                <a:gd name="connsiteX30" fmla="*/ 4387850 w 6089998"/>
                <a:gd name="connsiteY30" fmla="*/ 178900 h 1493350"/>
                <a:gd name="connsiteX31" fmla="*/ 4406900 w 6089998"/>
                <a:gd name="connsiteY31" fmla="*/ 185250 h 1493350"/>
                <a:gd name="connsiteX32" fmla="*/ 4457700 w 6089998"/>
                <a:gd name="connsiteY32" fmla="*/ 204300 h 1493350"/>
                <a:gd name="connsiteX33" fmla="*/ 4476750 w 6089998"/>
                <a:gd name="connsiteY33" fmla="*/ 217000 h 1493350"/>
                <a:gd name="connsiteX34" fmla="*/ 4495800 w 6089998"/>
                <a:gd name="connsiteY34" fmla="*/ 223350 h 1493350"/>
                <a:gd name="connsiteX35" fmla="*/ 4552950 w 6089998"/>
                <a:gd name="connsiteY35" fmla="*/ 236050 h 1493350"/>
                <a:gd name="connsiteX36" fmla="*/ 4749800 w 6089998"/>
                <a:gd name="connsiteY36" fmla="*/ 229700 h 1493350"/>
                <a:gd name="connsiteX37" fmla="*/ 4908550 w 6089998"/>
                <a:gd name="connsiteY37" fmla="*/ 210650 h 1493350"/>
                <a:gd name="connsiteX38" fmla="*/ 4927600 w 6089998"/>
                <a:gd name="connsiteY38" fmla="*/ 197950 h 1493350"/>
                <a:gd name="connsiteX39" fmla="*/ 5054600 w 6089998"/>
                <a:gd name="connsiteY39" fmla="*/ 172550 h 1493350"/>
                <a:gd name="connsiteX40" fmla="*/ 5137150 w 6089998"/>
                <a:gd name="connsiteY40" fmla="*/ 153500 h 1493350"/>
                <a:gd name="connsiteX41" fmla="*/ 5200650 w 6089998"/>
                <a:gd name="connsiteY41" fmla="*/ 147150 h 1493350"/>
                <a:gd name="connsiteX42" fmla="*/ 5219700 w 6089998"/>
                <a:gd name="connsiteY42" fmla="*/ 140800 h 1493350"/>
                <a:gd name="connsiteX43" fmla="*/ 5353050 w 6089998"/>
                <a:gd name="connsiteY43" fmla="*/ 128100 h 1493350"/>
                <a:gd name="connsiteX44" fmla="*/ 5372100 w 6089998"/>
                <a:gd name="connsiteY44" fmla="*/ 115400 h 1493350"/>
                <a:gd name="connsiteX45" fmla="*/ 5397500 w 6089998"/>
                <a:gd name="connsiteY45" fmla="*/ 109050 h 1493350"/>
                <a:gd name="connsiteX46" fmla="*/ 5416550 w 6089998"/>
                <a:gd name="connsiteY46" fmla="*/ 102700 h 1493350"/>
                <a:gd name="connsiteX47" fmla="*/ 5607050 w 6089998"/>
                <a:gd name="connsiteY47" fmla="*/ 96350 h 1493350"/>
                <a:gd name="connsiteX48" fmla="*/ 5657850 w 6089998"/>
                <a:gd name="connsiteY48" fmla="*/ 83650 h 1493350"/>
                <a:gd name="connsiteX49" fmla="*/ 5676900 w 6089998"/>
                <a:gd name="connsiteY49" fmla="*/ 77300 h 1493350"/>
                <a:gd name="connsiteX50" fmla="*/ 5708650 w 6089998"/>
                <a:gd name="connsiteY50" fmla="*/ 70950 h 1493350"/>
                <a:gd name="connsiteX51" fmla="*/ 5784850 w 6089998"/>
                <a:gd name="connsiteY51" fmla="*/ 26500 h 1493350"/>
                <a:gd name="connsiteX52" fmla="*/ 5848350 w 6089998"/>
                <a:gd name="connsiteY52" fmla="*/ 20150 h 1493350"/>
                <a:gd name="connsiteX53" fmla="*/ 5867400 w 6089998"/>
                <a:gd name="connsiteY53" fmla="*/ 13800 h 1493350"/>
                <a:gd name="connsiteX54" fmla="*/ 5886450 w 6089998"/>
                <a:gd name="connsiteY54" fmla="*/ 1100 h 1493350"/>
                <a:gd name="connsiteX55" fmla="*/ 5905500 w 6089998"/>
                <a:gd name="connsiteY55" fmla="*/ 7450 h 1493350"/>
                <a:gd name="connsiteX56" fmla="*/ 5949950 w 6089998"/>
                <a:gd name="connsiteY56" fmla="*/ 13800 h 1493350"/>
                <a:gd name="connsiteX57" fmla="*/ 5969000 w 6089998"/>
                <a:gd name="connsiteY57" fmla="*/ 26500 h 1493350"/>
                <a:gd name="connsiteX58" fmla="*/ 5994400 w 6089998"/>
                <a:gd name="connsiteY58" fmla="*/ 83650 h 1493350"/>
                <a:gd name="connsiteX59" fmla="*/ 6013450 w 6089998"/>
                <a:gd name="connsiteY59" fmla="*/ 90000 h 1493350"/>
                <a:gd name="connsiteX60" fmla="*/ 6064250 w 6089998"/>
                <a:gd name="connsiteY60" fmla="*/ 102700 h 1493350"/>
                <a:gd name="connsiteX61" fmla="*/ 6076950 w 6089998"/>
                <a:gd name="connsiteY61" fmla="*/ 121750 h 1493350"/>
                <a:gd name="connsiteX62" fmla="*/ 6083300 w 6089998"/>
                <a:gd name="connsiteY62" fmla="*/ 153500 h 1493350"/>
                <a:gd name="connsiteX63" fmla="*/ 6089650 w 6089998"/>
                <a:gd name="connsiteY63" fmla="*/ 197950 h 1493350"/>
                <a:gd name="connsiteX0" fmla="*/ 0 w 6089998"/>
                <a:gd name="connsiteY0" fmla="*/ 1493350 h 1493350"/>
                <a:gd name="connsiteX1" fmla="*/ 38100 w 6089998"/>
                <a:gd name="connsiteY1" fmla="*/ 1423500 h 1493350"/>
                <a:gd name="connsiteX2" fmla="*/ 57150 w 6089998"/>
                <a:gd name="connsiteY2" fmla="*/ 1410800 h 1493350"/>
                <a:gd name="connsiteX3" fmla="*/ 1060450 w 6089998"/>
                <a:gd name="connsiteY3" fmla="*/ 680550 h 1493350"/>
                <a:gd name="connsiteX4" fmla="*/ 1079500 w 6089998"/>
                <a:gd name="connsiteY4" fmla="*/ 661500 h 1493350"/>
                <a:gd name="connsiteX5" fmla="*/ 1453765 w 6089998"/>
                <a:gd name="connsiteY5" fmla="*/ 421764 h 1493350"/>
                <a:gd name="connsiteX6" fmla="*/ 1644650 w 6089998"/>
                <a:gd name="connsiteY6" fmla="*/ 324950 h 1493350"/>
                <a:gd name="connsiteX7" fmla="*/ 1676400 w 6089998"/>
                <a:gd name="connsiteY7" fmla="*/ 312250 h 1493350"/>
                <a:gd name="connsiteX8" fmla="*/ 1771650 w 6089998"/>
                <a:gd name="connsiteY8" fmla="*/ 286850 h 1493350"/>
                <a:gd name="connsiteX9" fmla="*/ 1835150 w 6089998"/>
                <a:gd name="connsiteY9" fmla="*/ 280500 h 1493350"/>
                <a:gd name="connsiteX10" fmla="*/ 1879600 w 6089998"/>
                <a:gd name="connsiteY10" fmla="*/ 274150 h 1493350"/>
                <a:gd name="connsiteX11" fmla="*/ 2127250 w 6089998"/>
                <a:gd name="connsiteY11" fmla="*/ 261450 h 1493350"/>
                <a:gd name="connsiteX12" fmla="*/ 2146300 w 6089998"/>
                <a:gd name="connsiteY12" fmla="*/ 255100 h 1493350"/>
                <a:gd name="connsiteX13" fmla="*/ 2209800 w 6089998"/>
                <a:gd name="connsiteY13" fmla="*/ 248750 h 1493350"/>
                <a:gd name="connsiteX14" fmla="*/ 2266950 w 6089998"/>
                <a:gd name="connsiteY14" fmla="*/ 229700 h 1493350"/>
                <a:gd name="connsiteX15" fmla="*/ 2406650 w 6089998"/>
                <a:gd name="connsiteY15" fmla="*/ 217000 h 1493350"/>
                <a:gd name="connsiteX16" fmla="*/ 2508250 w 6089998"/>
                <a:gd name="connsiteY16" fmla="*/ 204300 h 1493350"/>
                <a:gd name="connsiteX17" fmla="*/ 2590800 w 6089998"/>
                <a:gd name="connsiteY17" fmla="*/ 197950 h 1493350"/>
                <a:gd name="connsiteX18" fmla="*/ 2914650 w 6089998"/>
                <a:gd name="connsiteY18" fmla="*/ 185250 h 1493350"/>
                <a:gd name="connsiteX19" fmla="*/ 2990850 w 6089998"/>
                <a:gd name="connsiteY19" fmla="*/ 172550 h 1493350"/>
                <a:gd name="connsiteX20" fmla="*/ 3225800 w 6089998"/>
                <a:gd name="connsiteY20" fmla="*/ 159850 h 1493350"/>
                <a:gd name="connsiteX21" fmla="*/ 3460750 w 6089998"/>
                <a:gd name="connsiteY21" fmla="*/ 140800 h 1493350"/>
                <a:gd name="connsiteX22" fmla="*/ 3530600 w 6089998"/>
                <a:gd name="connsiteY22" fmla="*/ 128100 h 1493350"/>
                <a:gd name="connsiteX23" fmla="*/ 3784600 w 6089998"/>
                <a:gd name="connsiteY23" fmla="*/ 121750 h 1493350"/>
                <a:gd name="connsiteX24" fmla="*/ 4114800 w 6089998"/>
                <a:gd name="connsiteY24" fmla="*/ 121750 h 1493350"/>
                <a:gd name="connsiteX25" fmla="*/ 4152900 w 6089998"/>
                <a:gd name="connsiteY25" fmla="*/ 128100 h 1493350"/>
                <a:gd name="connsiteX26" fmla="*/ 4241800 w 6089998"/>
                <a:gd name="connsiteY26" fmla="*/ 134450 h 1493350"/>
                <a:gd name="connsiteX27" fmla="*/ 4324350 w 6089998"/>
                <a:gd name="connsiteY27" fmla="*/ 147150 h 1493350"/>
                <a:gd name="connsiteX28" fmla="*/ 4375150 w 6089998"/>
                <a:gd name="connsiteY28" fmla="*/ 159850 h 1493350"/>
                <a:gd name="connsiteX29" fmla="*/ 4387850 w 6089998"/>
                <a:gd name="connsiteY29" fmla="*/ 178900 h 1493350"/>
                <a:gd name="connsiteX30" fmla="*/ 4406900 w 6089998"/>
                <a:gd name="connsiteY30" fmla="*/ 185250 h 1493350"/>
                <a:gd name="connsiteX31" fmla="*/ 4457700 w 6089998"/>
                <a:gd name="connsiteY31" fmla="*/ 204300 h 1493350"/>
                <a:gd name="connsiteX32" fmla="*/ 4476750 w 6089998"/>
                <a:gd name="connsiteY32" fmla="*/ 217000 h 1493350"/>
                <a:gd name="connsiteX33" fmla="*/ 4495800 w 6089998"/>
                <a:gd name="connsiteY33" fmla="*/ 223350 h 1493350"/>
                <a:gd name="connsiteX34" fmla="*/ 4552950 w 6089998"/>
                <a:gd name="connsiteY34" fmla="*/ 236050 h 1493350"/>
                <a:gd name="connsiteX35" fmla="*/ 4749800 w 6089998"/>
                <a:gd name="connsiteY35" fmla="*/ 229700 h 1493350"/>
                <a:gd name="connsiteX36" fmla="*/ 4908550 w 6089998"/>
                <a:gd name="connsiteY36" fmla="*/ 210650 h 1493350"/>
                <a:gd name="connsiteX37" fmla="*/ 4927600 w 6089998"/>
                <a:gd name="connsiteY37" fmla="*/ 197950 h 1493350"/>
                <a:gd name="connsiteX38" fmla="*/ 5054600 w 6089998"/>
                <a:gd name="connsiteY38" fmla="*/ 172550 h 1493350"/>
                <a:gd name="connsiteX39" fmla="*/ 5137150 w 6089998"/>
                <a:gd name="connsiteY39" fmla="*/ 153500 h 1493350"/>
                <a:gd name="connsiteX40" fmla="*/ 5200650 w 6089998"/>
                <a:gd name="connsiteY40" fmla="*/ 147150 h 1493350"/>
                <a:gd name="connsiteX41" fmla="*/ 5219700 w 6089998"/>
                <a:gd name="connsiteY41" fmla="*/ 140800 h 1493350"/>
                <a:gd name="connsiteX42" fmla="*/ 5353050 w 6089998"/>
                <a:gd name="connsiteY42" fmla="*/ 128100 h 1493350"/>
                <a:gd name="connsiteX43" fmla="*/ 5372100 w 6089998"/>
                <a:gd name="connsiteY43" fmla="*/ 115400 h 1493350"/>
                <a:gd name="connsiteX44" fmla="*/ 5397500 w 6089998"/>
                <a:gd name="connsiteY44" fmla="*/ 109050 h 1493350"/>
                <a:gd name="connsiteX45" fmla="*/ 5416550 w 6089998"/>
                <a:gd name="connsiteY45" fmla="*/ 102700 h 1493350"/>
                <a:gd name="connsiteX46" fmla="*/ 5607050 w 6089998"/>
                <a:gd name="connsiteY46" fmla="*/ 96350 h 1493350"/>
                <a:gd name="connsiteX47" fmla="*/ 5657850 w 6089998"/>
                <a:gd name="connsiteY47" fmla="*/ 83650 h 1493350"/>
                <a:gd name="connsiteX48" fmla="*/ 5676900 w 6089998"/>
                <a:gd name="connsiteY48" fmla="*/ 77300 h 1493350"/>
                <a:gd name="connsiteX49" fmla="*/ 5708650 w 6089998"/>
                <a:gd name="connsiteY49" fmla="*/ 70950 h 1493350"/>
                <a:gd name="connsiteX50" fmla="*/ 5784850 w 6089998"/>
                <a:gd name="connsiteY50" fmla="*/ 26500 h 1493350"/>
                <a:gd name="connsiteX51" fmla="*/ 5848350 w 6089998"/>
                <a:gd name="connsiteY51" fmla="*/ 20150 h 1493350"/>
                <a:gd name="connsiteX52" fmla="*/ 5867400 w 6089998"/>
                <a:gd name="connsiteY52" fmla="*/ 13800 h 1493350"/>
                <a:gd name="connsiteX53" fmla="*/ 5886450 w 6089998"/>
                <a:gd name="connsiteY53" fmla="*/ 1100 h 1493350"/>
                <a:gd name="connsiteX54" fmla="*/ 5905500 w 6089998"/>
                <a:gd name="connsiteY54" fmla="*/ 7450 h 1493350"/>
                <a:gd name="connsiteX55" fmla="*/ 5949950 w 6089998"/>
                <a:gd name="connsiteY55" fmla="*/ 13800 h 1493350"/>
                <a:gd name="connsiteX56" fmla="*/ 5969000 w 6089998"/>
                <a:gd name="connsiteY56" fmla="*/ 26500 h 1493350"/>
                <a:gd name="connsiteX57" fmla="*/ 5994400 w 6089998"/>
                <a:gd name="connsiteY57" fmla="*/ 83650 h 1493350"/>
                <a:gd name="connsiteX58" fmla="*/ 6013450 w 6089998"/>
                <a:gd name="connsiteY58" fmla="*/ 90000 h 1493350"/>
                <a:gd name="connsiteX59" fmla="*/ 6064250 w 6089998"/>
                <a:gd name="connsiteY59" fmla="*/ 102700 h 1493350"/>
                <a:gd name="connsiteX60" fmla="*/ 6076950 w 6089998"/>
                <a:gd name="connsiteY60" fmla="*/ 121750 h 1493350"/>
                <a:gd name="connsiteX61" fmla="*/ 6083300 w 6089998"/>
                <a:gd name="connsiteY61" fmla="*/ 153500 h 1493350"/>
                <a:gd name="connsiteX62" fmla="*/ 6089650 w 6089998"/>
                <a:gd name="connsiteY62" fmla="*/ 197950 h 1493350"/>
                <a:gd name="connsiteX0" fmla="*/ 119592 w 6209590"/>
                <a:gd name="connsiteY0" fmla="*/ 1493350 h 1546267"/>
                <a:gd name="connsiteX1" fmla="*/ 176742 w 6209590"/>
                <a:gd name="connsiteY1" fmla="*/ 1410800 h 1546267"/>
                <a:gd name="connsiteX2" fmla="*/ 1180042 w 6209590"/>
                <a:gd name="connsiteY2" fmla="*/ 680550 h 1546267"/>
                <a:gd name="connsiteX3" fmla="*/ 1199092 w 6209590"/>
                <a:gd name="connsiteY3" fmla="*/ 661500 h 1546267"/>
                <a:gd name="connsiteX4" fmla="*/ 1573357 w 6209590"/>
                <a:gd name="connsiteY4" fmla="*/ 421764 h 1546267"/>
                <a:gd name="connsiteX5" fmla="*/ 1764242 w 6209590"/>
                <a:gd name="connsiteY5" fmla="*/ 324950 h 1546267"/>
                <a:gd name="connsiteX6" fmla="*/ 1795992 w 6209590"/>
                <a:gd name="connsiteY6" fmla="*/ 312250 h 1546267"/>
                <a:gd name="connsiteX7" fmla="*/ 1891242 w 6209590"/>
                <a:gd name="connsiteY7" fmla="*/ 286850 h 1546267"/>
                <a:gd name="connsiteX8" fmla="*/ 1954742 w 6209590"/>
                <a:gd name="connsiteY8" fmla="*/ 280500 h 1546267"/>
                <a:gd name="connsiteX9" fmla="*/ 1999192 w 6209590"/>
                <a:gd name="connsiteY9" fmla="*/ 274150 h 1546267"/>
                <a:gd name="connsiteX10" fmla="*/ 2246842 w 6209590"/>
                <a:gd name="connsiteY10" fmla="*/ 261450 h 1546267"/>
                <a:gd name="connsiteX11" fmla="*/ 2265892 w 6209590"/>
                <a:gd name="connsiteY11" fmla="*/ 255100 h 1546267"/>
                <a:gd name="connsiteX12" fmla="*/ 2329392 w 6209590"/>
                <a:gd name="connsiteY12" fmla="*/ 248750 h 1546267"/>
                <a:gd name="connsiteX13" fmla="*/ 2386542 w 6209590"/>
                <a:gd name="connsiteY13" fmla="*/ 229700 h 1546267"/>
                <a:gd name="connsiteX14" fmla="*/ 2526242 w 6209590"/>
                <a:gd name="connsiteY14" fmla="*/ 217000 h 1546267"/>
                <a:gd name="connsiteX15" fmla="*/ 2627842 w 6209590"/>
                <a:gd name="connsiteY15" fmla="*/ 204300 h 1546267"/>
                <a:gd name="connsiteX16" fmla="*/ 2710392 w 6209590"/>
                <a:gd name="connsiteY16" fmla="*/ 197950 h 1546267"/>
                <a:gd name="connsiteX17" fmla="*/ 3034242 w 6209590"/>
                <a:gd name="connsiteY17" fmla="*/ 185250 h 1546267"/>
                <a:gd name="connsiteX18" fmla="*/ 3110442 w 6209590"/>
                <a:gd name="connsiteY18" fmla="*/ 172550 h 1546267"/>
                <a:gd name="connsiteX19" fmla="*/ 3345392 w 6209590"/>
                <a:gd name="connsiteY19" fmla="*/ 159850 h 1546267"/>
                <a:gd name="connsiteX20" fmla="*/ 3580342 w 6209590"/>
                <a:gd name="connsiteY20" fmla="*/ 140800 h 1546267"/>
                <a:gd name="connsiteX21" fmla="*/ 3650192 w 6209590"/>
                <a:gd name="connsiteY21" fmla="*/ 128100 h 1546267"/>
                <a:gd name="connsiteX22" fmla="*/ 3904192 w 6209590"/>
                <a:gd name="connsiteY22" fmla="*/ 121750 h 1546267"/>
                <a:gd name="connsiteX23" fmla="*/ 4234392 w 6209590"/>
                <a:gd name="connsiteY23" fmla="*/ 121750 h 1546267"/>
                <a:gd name="connsiteX24" fmla="*/ 4272492 w 6209590"/>
                <a:gd name="connsiteY24" fmla="*/ 128100 h 1546267"/>
                <a:gd name="connsiteX25" fmla="*/ 4361392 w 6209590"/>
                <a:gd name="connsiteY25" fmla="*/ 134450 h 1546267"/>
                <a:gd name="connsiteX26" fmla="*/ 4443942 w 6209590"/>
                <a:gd name="connsiteY26" fmla="*/ 147150 h 1546267"/>
                <a:gd name="connsiteX27" fmla="*/ 4494742 w 6209590"/>
                <a:gd name="connsiteY27" fmla="*/ 159850 h 1546267"/>
                <a:gd name="connsiteX28" fmla="*/ 4507442 w 6209590"/>
                <a:gd name="connsiteY28" fmla="*/ 178900 h 1546267"/>
                <a:gd name="connsiteX29" fmla="*/ 4526492 w 6209590"/>
                <a:gd name="connsiteY29" fmla="*/ 185250 h 1546267"/>
                <a:gd name="connsiteX30" fmla="*/ 4577292 w 6209590"/>
                <a:gd name="connsiteY30" fmla="*/ 204300 h 1546267"/>
                <a:gd name="connsiteX31" fmla="*/ 4596342 w 6209590"/>
                <a:gd name="connsiteY31" fmla="*/ 217000 h 1546267"/>
                <a:gd name="connsiteX32" fmla="*/ 4615392 w 6209590"/>
                <a:gd name="connsiteY32" fmla="*/ 223350 h 1546267"/>
                <a:gd name="connsiteX33" fmla="*/ 4672542 w 6209590"/>
                <a:gd name="connsiteY33" fmla="*/ 236050 h 1546267"/>
                <a:gd name="connsiteX34" fmla="*/ 4869392 w 6209590"/>
                <a:gd name="connsiteY34" fmla="*/ 229700 h 1546267"/>
                <a:gd name="connsiteX35" fmla="*/ 5028142 w 6209590"/>
                <a:gd name="connsiteY35" fmla="*/ 210650 h 1546267"/>
                <a:gd name="connsiteX36" fmla="*/ 5047192 w 6209590"/>
                <a:gd name="connsiteY36" fmla="*/ 197950 h 1546267"/>
                <a:gd name="connsiteX37" fmla="*/ 5174192 w 6209590"/>
                <a:gd name="connsiteY37" fmla="*/ 172550 h 1546267"/>
                <a:gd name="connsiteX38" fmla="*/ 5256742 w 6209590"/>
                <a:gd name="connsiteY38" fmla="*/ 153500 h 1546267"/>
                <a:gd name="connsiteX39" fmla="*/ 5320242 w 6209590"/>
                <a:gd name="connsiteY39" fmla="*/ 147150 h 1546267"/>
                <a:gd name="connsiteX40" fmla="*/ 5339292 w 6209590"/>
                <a:gd name="connsiteY40" fmla="*/ 140800 h 1546267"/>
                <a:gd name="connsiteX41" fmla="*/ 5472642 w 6209590"/>
                <a:gd name="connsiteY41" fmla="*/ 128100 h 1546267"/>
                <a:gd name="connsiteX42" fmla="*/ 5491692 w 6209590"/>
                <a:gd name="connsiteY42" fmla="*/ 115400 h 1546267"/>
                <a:gd name="connsiteX43" fmla="*/ 5517092 w 6209590"/>
                <a:gd name="connsiteY43" fmla="*/ 109050 h 1546267"/>
                <a:gd name="connsiteX44" fmla="*/ 5536142 w 6209590"/>
                <a:gd name="connsiteY44" fmla="*/ 102700 h 1546267"/>
                <a:gd name="connsiteX45" fmla="*/ 5726642 w 6209590"/>
                <a:gd name="connsiteY45" fmla="*/ 96350 h 1546267"/>
                <a:gd name="connsiteX46" fmla="*/ 5777442 w 6209590"/>
                <a:gd name="connsiteY46" fmla="*/ 83650 h 1546267"/>
                <a:gd name="connsiteX47" fmla="*/ 5796492 w 6209590"/>
                <a:gd name="connsiteY47" fmla="*/ 77300 h 1546267"/>
                <a:gd name="connsiteX48" fmla="*/ 5828242 w 6209590"/>
                <a:gd name="connsiteY48" fmla="*/ 70950 h 1546267"/>
                <a:gd name="connsiteX49" fmla="*/ 5904442 w 6209590"/>
                <a:gd name="connsiteY49" fmla="*/ 26500 h 1546267"/>
                <a:gd name="connsiteX50" fmla="*/ 5967942 w 6209590"/>
                <a:gd name="connsiteY50" fmla="*/ 20150 h 1546267"/>
                <a:gd name="connsiteX51" fmla="*/ 5986992 w 6209590"/>
                <a:gd name="connsiteY51" fmla="*/ 13800 h 1546267"/>
                <a:gd name="connsiteX52" fmla="*/ 6006042 w 6209590"/>
                <a:gd name="connsiteY52" fmla="*/ 1100 h 1546267"/>
                <a:gd name="connsiteX53" fmla="*/ 6025092 w 6209590"/>
                <a:gd name="connsiteY53" fmla="*/ 7450 h 1546267"/>
                <a:gd name="connsiteX54" fmla="*/ 6069542 w 6209590"/>
                <a:gd name="connsiteY54" fmla="*/ 13800 h 1546267"/>
                <a:gd name="connsiteX55" fmla="*/ 6088592 w 6209590"/>
                <a:gd name="connsiteY55" fmla="*/ 26500 h 1546267"/>
                <a:gd name="connsiteX56" fmla="*/ 6113992 w 6209590"/>
                <a:gd name="connsiteY56" fmla="*/ 83650 h 1546267"/>
                <a:gd name="connsiteX57" fmla="*/ 6133042 w 6209590"/>
                <a:gd name="connsiteY57" fmla="*/ 90000 h 1546267"/>
                <a:gd name="connsiteX58" fmla="*/ 6183842 w 6209590"/>
                <a:gd name="connsiteY58" fmla="*/ 102700 h 1546267"/>
                <a:gd name="connsiteX59" fmla="*/ 6196542 w 6209590"/>
                <a:gd name="connsiteY59" fmla="*/ 121750 h 1546267"/>
                <a:gd name="connsiteX60" fmla="*/ 6202892 w 6209590"/>
                <a:gd name="connsiteY60" fmla="*/ 153500 h 1546267"/>
                <a:gd name="connsiteX61" fmla="*/ 6209242 w 6209590"/>
                <a:gd name="connsiteY61" fmla="*/ 197950 h 1546267"/>
                <a:gd name="connsiteX0" fmla="*/ 0 w 6032848"/>
                <a:gd name="connsiteY0" fmla="*/ 1410800 h 1410800"/>
                <a:gd name="connsiteX1" fmla="*/ 1003300 w 6032848"/>
                <a:gd name="connsiteY1" fmla="*/ 680550 h 1410800"/>
                <a:gd name="connsiteX2" fmla="*/ 1022350 w 6032848"/>
                <a:gd name="connsiteY2" fmla="*/ 661500 h 1410800"/>
                <a:gd name="connsiteX3" fmla="*/ 1396615 w 6032848"/>
                <a:gd name="connsiteY3" fmla="*/ 421764 h 1410800"/>
                <a:gd name="connsiteX4" fmla="*/ 1587500 w 6032848"/>
                <a:gd name="connsiteY4" fmla="*/ 324950 h 1410800"/>
                <a:gd name="connsiteX5" fmla="*/ 1619250 w 6032848"/>
                <a:gd name="connsiteY5" fmla="*/ 312250 h 1410800"/>
                <a:gd name="connsiteX6" fmla="*/ 1714500 w 6032848"/>
                <a:gd name="connsiteY6" fmla="*/ 286850 h 1410800"/>
                <a:gd name="connsiteX7" fmla="*/ 1778000 w 6032848"/>
                <a:gd name="connsiteY7" fmla="*/ 280500 h 1410800"/>
                <a:gd name="connsiteX8" fmla="*/ 1822450 w 6032848"/>
                <a:gd name="connsiteY8" fmla="*/ 274150 h 1410800"/>
                <a:gd name="connsiteX9" fmla="*/ 2070100 w 6032848"/>
                <a:gd name="connsiteY9" fmla="*/ 261450 h 1410800"/>
                <a:gd name="connsiteX10" fmla="*/ 2089150 w 6032848"/>
                <a:gd name="connsiteY10" fmla="*/ 255100 h 1410800"/>
                <a:gd name="connsiteX11" fmla="*/ 2152650 w 6032848"/>
                <a:gd name="connsiteY11" fmla="*/ 248750 h 1410800"/>
                <a:gd name="connsiteX12" fmla="*/ 2209800 w 6032848"/>
                <a:gd name="connsiteY12" fmla="*/ 229700 h 1410800"/>
                <a:gd name="connsiteX13" fmla="*/ 2349500 w 6032848"/>
                <a:gd name="connsiteY13" fmla="*/ 217000 h 1410800"/>
                <a:gd name="connsiteX14" fmla="*/ 2451100 w 6032848"/>
                <a:gd name="connsiteY14" fmla="*/ 204300 h 1410800"/>
                <a:gd name="connsiteX15" fmla="*/ 2533650 w 6032848"/>
                <a:gd name="connsiteY15" fmla="*/ 197950 h 1410800"/>
                <a:gd name="connsiteX16" fmla="*/ 2857500 w 6032848"/>
                <a:gd name="connsiteY16" fmla="*/ 185250 h 1410800"/>
                <a:gd name="connsiteX17" fmla="*/ 2933700 w 6032848"/>
                <a:gd name="connsiteY17" fmla="*/ 172550 h 1410800"/>
                <a:gd name="connsiteX18" fmla="*/ 3168650 w 6032848"/>
                <a:gd name="connsiteY18" fmla="*/ 159850 h 1410800"/>
                <a:gd name="connsiteX19" fmla="*/ 3403600 w 6032848"/>
                <a:gd name="connsiteY19" fmla="*/ 140800 h 1410800"/>
                <a:gd name="connsiteX20" fmla="*/ 3473450 w 6032848"/>
                <a:gd name="connsiteY20" fmla="*/ 128100 h 1410800"/>
                <a:gd name="connsiteX21" fmla="*/ 3727450 w 6032848"/>
                <a:gd name="connsiteY21" fmla="*/ 121750 h 1410800"/>
                <a:gd name="connsiteX22" fmla="*/ 4057650 w 6032848"/>
                <a:gd name="connsiteY22" fmla="*/ 121750 h 1410800"/>
                <a:gd name="connsiteX23" fmla="*/ 4095750 w 6032848"/>
                <a:gd name="connsiteY23" fmla="*/ 128100 h 1410800"/>
                <a:gd name="connsiteX24" fmla="*/ 4184650 w 6032848"/>
                <a:gd name="connsiteY24" fmla="*/ 134450 h 1410800"/>
                <a:gd name="connsiteX25" fmla="*/ 4267200 w 6032848"/>
                <a:gd name="connsiteY25" fmla="*/ 147150 h 1410800"/>
                <a:gd name="connsiteX26" fmla="*/ 4318000 w 6032848"/>
                <a:gd name="connsiteY26" fmla="*/ 159850 h 1410800"/>
                <a:gd name="connsiteX27" fmla="*/ 4330700 w 6032848"/>
                <a:gd name="connsiteY27" fmla="*/ 178900 h 1410800"/>
                <a:gd name="connsiteX28" fmla="*/ 4349750 w 6032848"/>
                <a:gd name="connsiteY28" fmla="*/ 185250 h 1410800"/>
                <a:gd name="connsiteX29" fmla="*/ 4400550 w 6032848"/>
                <a:gd name="connsiteY29" fmla="*/ 204300 h 1410800"/>
                <a:gd name="connsiteX30" fmla="*/ 4419600 w 6032848"/>
                <a:gd name="connsiteY30" fmla="*/ 217000 h 1410800"/>
                <a:gd name="connsiteX31" fmla="*/ 4438650 w 6032848"/>
                <a:gd name="connsiteY31" fmla="*/ 223350 h 1410800"/>
                <a:gd name="connsiteX32" fmla="*/ 4495800 w 6032848"/>
                <a:gd name="connsiteY32" fmla="*/ 236050 h 1410800"/>
                <a:gd name="connsiteX33" fmla="*/ 4692650 w 6032848"/>
                <a:gd name="connsiteY33" fmla="*/ 229700 h 1410800"/>
                <a:gd name="connsiteX34" fmla="*/ 4851400 w 6032848"/>
                <a:gd name="connsiteY34" fmla="*/ 210650 h 1410800"/>
                <a:gd name="connsiteX35" fmla="*/ 4870450 w 6032848"/>
                <a:gd name="connsiteY35" fmla="*/ 197950 h 1410800"/>
                <a:gd name="connsiteX36" fmla="*/ 4997450 w 6032848"/>
                <a:gd name="connsiteY36" fmla="*/ 172550 h 1410800"/>
                <a:gd name="connsiteX37" fmla="*/ 5080000 w 6032848"/>
                <a:gd name="connsiteY37" fmla="*/ 153500 h 1410800"/>
                <a:gd name="connsiteX38" fmla="*/ 5143500 w 6032848"/>
                <a:gd name="connsiteY38" fmla="*/ 147150 h 1410800"/>
                <a:gd name="connsiteX39" fmla="*/ 5162550 w 6032848"/>
                <a:gd name="connsiteY39" fmla="*/ 140800 h 1410800"/>
                <a:gd name="connsiteX40" fmla="*/ 5295900 w 6032848"/>
                <a:gd name="connsiteY40" fmla="*/ 128100 h 1410800"/>
                <a:gd name="connsiteX41" fmla="*/ 5314950 w 6032848"/>
                <a:gd name="connsiteY41" fmla="*/ 115400 h 1410800"/>
                <a:gd name="connsiteX42" fmla="*/ 5340350 w 6032848"/>
                <a:gd name="connsiteY42" fmla="*/ 109050 h 1410800"/>
                <a:gd name="connsiteX43" fmla="*/ 5359400 w 6032848"/>
                <a:gd name="connsiteY43" fmla="*/ 102700 h 1410800"/>
                <a:gd name="connsiteX44" fmla="*/ 5549900 w 6032848"/>
                <a:gd name="connsiteY44" fmla="*/ 96350 h 1410800"/>
                <a:gd name="connsiteX45" fmla="*/ 5600700 w 6032848"/>
                <a:gd name="connsiteY45" fmla="*/ 83650 h 1410800"/>
                <a:gd name="connsiteX46" fmla="*/ 5619750 w 6032848"/>
                <a:gd name="connsiteY46" fmla="*/ 77300 h 1410800"/>
                <a:gd name="connsiteX47" fmla="*/ 5651500 w 6032848"/>
                <a:gd name="connsiteY47" fmla="*/ 70950 h 1410800"/>
                <a:gd name="connsiteX48" fmla="*/ 5727700 w 6032848"/>
                <a:gd name="connsiteY48" fmla="*/ 26500 h 1410800"/>
                <a:gd name="connsiteX49" fmla="*/ 5791200 w 6032848"/>
                <a:gd name="connsiteY49" fmla="*/ 20150 h 1410800"/>
                <a:gd name="connsiteX50" fmla="*/ 5810250 w 6032848"/>
                <a:gd name="connsiteY50" fmla="*/ 13800 h 1410800"/>
                <a:gd name="connsiteX51" fmla="*/ 5829300 w 6032848"/>
                <a:gd name="connsiteY51" fmla="*/ 1100 h 1410800"/>
                <a:gd name="connsiteX52" fmla="*/ 5848350 w 6032848"/>
                <a:gd name="connsiteY52" fmla="*/ 7450 h 1410800"/>
                <a:gd name="connsiteX53" fmla="*/ 5892800 w 6032848"/>
                <a:gd name="connsiteY53" fmla="*/ 13800 h 1410800"/>
                <a:gd name="connsiteX54" fmla="*/ 5911850 w 6032848"/>
                <a:gd name="connsiteY54" fmla="*/ 26500 h 1410800"/>
                <a:gd name="connsiteX55" fmla="*/ 5937250 w 6032848"/>
                <a:gd name="connsiteY55" fmla="*/ 83650 h 1410800"/>
                <a:gd name="connsiteX56" fmla="*/ 5956300 w 6032848"/>
                <a:gd name="connsiteY56" fmla="*/ 90000 h 1410800"/>
                <a:gd name="connsiteX57" fmla="*/ 6007100 w 6032848"/>
                <a:gd name="connsiteY57" fmla="*/ 102700 h 1410800"/>
                <a:gd name="connsiteX58" fmla="*/ 6019800 w 6032848"/>
                <a:gd name="connsiteY58" fmla="*/ 121750 h 1410800"/>
                <a:gd name="connsiteX59" fmla="*/ 6026150 w 6032848"/>
                <a:gd name="connsiteY59" fmla="*/ 153500 h 1410800"/>
                <a:gd name="connsiteX60" fmla="*/ 6032500 w 6032848"/>
                <a:gd name="connsiteY60" fmla="*/ 197950 h 1410800"/>
                <a:gd name="connsiteX0" fmla="*/ 0 w 5029548"/>
                <a:gd name="connsiteY0" fmla="*/ 680550 h 680550"/>
                <a:gd name="connsiteX1" fmla="*/ 19050 w 5029548"/>
                <a:gd name="connsiteY1" fmla="*/ 661500 h 680550"/>
                <a:gd name="connsiteX2" fmla="*/ 393315 w 5029548"/>
                <a:gd name="connsiteY2" fmla="*/ 421764 h 680550"/>
                <a:gd name="connsiteX3" fmla="*/ 584200 w 5029548"/>
                <a:gd name="connsiteY3" fmla="*/ 324950 h 680550"/>
                <a:gd name="connsiteX4" fmla="*/ 615950 w 5029548"/>
                <a:gd name="connsiteY4" fmla="*/ 312250 h 680550"/>
                <a:gd name="connsiteX5" fmla="*/ 711200 w 5029548"/>
                <a:gd name="connsiteY5" fmla="*/ 286850 h 680550"/>
                <a:gd name="connsiteX6" fmla="*/ 774700 w 5029548"/>
                <a:gd name="connsiteY6" fmla="*/ 280500 h 680550"/>
                <a:gd name="connsiteX7" fmla="*/ 819150 w 5029548"/>
                <a:gd name="connsiteY7" fmla="*/ 274150 h 680550"/>
                <a:gd name="connsiteX8" fmla="*/ 1066800 w 5029548"/>
                <a:gd name="connsiteY8" fmla="*/ 261450 h 680550"/>
                <a:gd name="connsiteX9" fmla="*/ 1085850 w 5029548"/>
                <a:gd name="connsiteY9" fmla="*/ 255100 h 680550"/>
                <a:gd name="connsiteX10" fmla="*/ 1149350 w 5029548"/>
                <a:gd name="connsiteY10" fmla="*/ 248750 h 680550"/>
                <a:gd name="connsiteX11" fmla="*/ 1206500 w 5029548"/>
                <a:gd name="connsiteY11" fmla="*/ 229700 h 680550"/>
                <a:gd name="connsiteX12" fmla="*/ 1346200 w 5029548"/>
                <a:gd name="connsiteY12" fmla="*/ 217000 h 680550"/>
                <a:gd name="connsiteX13" fmla="*/ 1447800 w 5029548"/>
                <a:gd name="connsiteY13" fmla="*/ 204300 h 680550"/>
                <a:gd name="connsiteX14" fmla="*/ 1530350 w 5029548"/>
                <a:gd name="connsiteY14" fmla="*/ 197950 h 680550"/>
                <a:gd name="connsiteX15" fmla="*/ 1854200 w 5029548"/>
                <a:gd name="connsiteY15" fmla="*/ 185250 h 680550"/>
                <a:gd name="connsiteX16" fmla="*/ 1930400 w 5029548"/>
                <a:gd name="connsiteY16" fmla="*/ 172550 h 680550"/>
                <a:gd name="connsiteX17" fmla="*/ 2165350 w 5029548"/>
                <a:gd name="connsiteY17" fmla="*/ 159850 h 680550"/>
                <a:gd name="connsiteX18" fmla="*/ 2400300 w 5029548"/>
                <a:gd name="connsiteY18" fmla="*/ 140800 h 680550"/>
                <a:gd name="connsiteX19" fmla="*/ 2470150 w 5029548"/>
                <a:gd name="connsiteY19" fmla="*/ 128100 h 680550"/>
                <a:gd name="connsiteX20" fmla="*/ 2724150 w 5029548"/>
                <a:gd name="connsiteY20" fmla="*/ 121750 h 680550"/>
                <a:gd name="connsiteX21" fmla="*/ 3054350 w 5029548"/>
                <a:gd name="connsiteY21" fmla="*/ 121750 h 680550"/>
                <a:gd name="connsiteX22" fmla="*/ 3092450 w 5029548"/>
                <a:gd name="connsiteY22" fmla="*/ 128100 h 680550"/>
                <a:gd name="connsiteX23" fmla="*/ 3181350 w 5029548"/>
                <a:gd name="connsiteY23" fmla="*/ 134450 h 680550"/>
                <a:gd name="connsiteX24" fmla="*/ 3263900 w 5029548"/>
                <a:gd name="connsiteY24" fmla="*/ 147150 h 680550"/>
                <a:gd name="connsiteX25" fmla="*/ 3314700 w 5029548"/>
                <a:gd name="connsiteY25" fmla="*/ 159850 h 680550"/>
                <a:gd name="connsiteX26" fmla="*/ 3327400 w 5029548"/>
                <a:gd name="connsiteY26" fmla="*/ 178900 h 680550"/>
                <a:gd name="connsiteX27" fmla="*/ 3346450 w 5029548"/>
                <a:gd name="connsiteY27" fmla="*/ 185250 h 680550"/>
                <a:gd name="connsiteX28" fmla="*/ 3397250 w 5029548"/>
                <a:gd name="connsiteY28" fmla="*/ 204300 h 680550"/>
                <a:gd name="connsiteX29" fmla="*/ 3416300 w 5029548"/>
                <a:gd name="connsiteY29" fmla="*/ 217000 h 680550"/>
                <a:gd name="connsiteX30" fmla="*/ 3435350 w 5029548"/>
                <a:gd name="connsiteY30" fmla="*/ 223350 h 680550"/>
                <a:gd name="connsiteX31" fmla="*/ 3492500 w 5029548"/>
                <a:gd name="connsiteY31" fmla="*/ 236050 h 680550"/>
                <a:gd name="connsiteX32" fmla="*/ 3689350 w 5029548"/>
                <a:gd name="connsiteY32" fmla="*/ 229700 h 680550"/>
                <a:gd name="connsiteX33" fmla="*/ 3848100 w 5029548"/>
                <a:gd name="connsiteY33" fmla="*/ 210650 h 680550"/>
                <a:gd name="connsiteX34" fmla="*/ 3867150 w 5029548"/>
                <a:gd name="connsiteY34" fmla="*/ 197950 h 680550"/>
                <a:gd name="connsiteX35" fmla="*/ 3994150 w 5029548"/>
                <a:gd name="connsiteY35" fmla="*/ 172550 h 680550"/>
                <a:gd name="connsiteX36" fmla="*/ 4076700 w 5029548"/>
                <a:gd name="connsiteY36" fmla="*/ 153500 h 680550"/>
                <a:gd name="connsiteX37" fmla="*/ 4140200 w 5029548"/>
                <a:gd name="connsiteY37" fmla="*/ 147150 h 680550"/>
                <a:gd name="connsiteX38" fmla="*/ 4159250 w 5029548"/>
                <a:gd name="connsiteY38" fmla="*/ 140800 h 680550"/>
                <a:gd name="connsiteX39" fmla="*/ 4292600 w 5029548"/>
                <a:gd name="connsiteY39" fmla="*/ 128100 h 680550"/>
                <a:gd name="connsiteX40" fmla="*/ 4311650 w 5029548"/>
                <a:gd name="connsiteY40" fmla="*/ 115400 h 680550"/>
                <a:gd name="connsiteX41" fmla="*/ 4337050 w 5029548"/>
                <a:gd name="connsiteY41" fmla="*/ 109050 h 680550"/>
                <a:gd name="connsiteX42" fmla="*/ 4356100 w 5029548"/>
                <a:gd name="connsiteY42" fmla="*/ 102700 h 680550"/>
                <a:gd name="connsiteX43" fmla="*/ 4546600 w 5029548"/>
                <a:gd name="connsiteY43" fmla="*/ 96350 h 680550"/>
                <a:gd name="connsiteX44" fmla="*/ 4597400 w 5029548"/>
                <a:gd name="connsiteY44" fmla="*/ 83650 h 680550"/>
                <a:gd name="connsiteX45" fmla="*/ 4616450 w 5029548"/>
                <a:gd name="connsiteY45" fmla="*/ 77300 h 680550"/>
                <a:gd name="connsiteX46" fmla="*/ 4648200 w 5029548"/>
                <a:gd name="connsiteY46" fmla="*/ 70950 h 680550"/>
                <a:gd name="connsiteX47" fmla="*/ 4724400 w 5029548"/>
                <a:gd name="connsiteY47" fmla="*/ 26500 h 680550"/>
                <a:gd name="connsiteX48" fmla="*/ 4787900 w 5029548"/>
                <a:gd name="connsiteY48" fmla="*/ 20150 h 680550"/>
                <a:gd name="connsiteX49" fmla="*/ 4806950 w 5029548"/>
                <a:gd name="connsiteY49" fmla="*/ 13800 h 680550"/>
                <a:gd name="connsiteX50" fmla="*/ 4826000 w 5029548"/>
                <a:gd name="connsiteY50" fmla="*/ 1100 h 680550"/>
                <a:gd name="connsiteX51" fmla="*/ 4845050 w 5029548"/>
                <a:gd name="connsiteY51" fmla="*/ 7450 h 680550"/>
                <a:gd name="connsiteX52" fmla="*/ 4889500 w 5029548"/>
                <a:gd name="connsiteY52" fmla="*/ 13800 h 680550"/>
                <a:gd name="connsiteX53" fmla="*/ 4908550 w 5029548"/>
                <a:gd name="connsiteY53" fmla="*/ 26500 h 680550"/>
                <a:gd name="connsiteX54" fmla="*/ 4933950 w 5029548"/>
                <a:gd name="connsiteY54" fmla="*/ 83650 h 680550"/>
                <a:gd name="connsiteX55" fmla="*/ 4953000 w 5029548"/>
                <a:gd name="connsiteY55" fmla="*/ 90000 h 680550"/>
                <a:gd name="connsiteX56" fmla="*/ 5003800 w 5029548"/>
                <a:gd name="connsiteY56" fmla="*/ 102700 h 680550"/>
                <a:gd name="connsiteX57" fmla="*/ 5016500 w 5029548"/>
                <a:gd name="connsiteY57" fmla="*/ 121750 h 680550"/>
                <a:gd name="connsiteX58" fmla="*/ 5022850 w 5029548"/>
                <a:gd name="connsiteY58" fmla="*/ 153500 h 680550"/>
                <a:gd name="connsiteX59" fmla="*/ 5029200 w 5029548"/>
                <a:gd name="connsiteY59" fmla="*/ 197950 h 680550"/>
                <a:gd name="connsiteX0" fmla="*/ 0 w 5029548"/>
                <a:gd name="connsiteY0" fmla="*/ 680550 h 680550"/>
                <a:gd name="connsiteX1" fmla="*/ 393315 w 5029548"/>
                <a:gd name="connsiteY1" fmla="*/ 421764 h 680550"/>
                <a:gd name="connsiteX2" fmla="*/ 584200 w 5029548"/>
                <a:gd name="connsiteY2" fmla="*/ 324950 h 680550"/>
                <a:gd name="connsiteX3" fmla="*/ 615950 w 5029548"/>
                <a:gd name="connsiteY3" fmla="*/ 312250 h 680550"/>
                <a:gd name="connsiteX4" fmla="*/ 711200 w 5029548"/>
                <a:gd name="connsiteY4" fmla="*/ 286850 h 680550"/>
                <a:gd name="connsiteX5" fmla="*/ 774700 w 5029548"/>
                <a:gd name="connsiteY5" fmla="*/ 280500 h 680550"/>
                <a:gd name="connsiteX6" fmla="*/ 819150 w 5029548"/>
                <a:gd name="connsiteY6" fmla="*/ 274150 h 680550"/>
                <a:gd name="connsiteX7" fmla="*/ 1066800 w 5029548"/>
                <a:gd name="connsiteY7" fmla="*/ 261450 h 680550"/>
                <a:gd name="connsiteX8" fmla="*/ 1085850 w 5029548"/>
                <a:gd name="connsiteY8" fmla="*/ 255100 h 680550"/>
                <a:gd name="connsiteX9" fmla="*/ 1149350 w 5029548"/>
                <a:gd name="connsiteY9" fmla="*/ 248750 h 680550"/>
                <a:gd name="connsiteX10" fmla="*/ 1206500 w 5029548"/>
                <a:gd name="connsiteY10" fmla="*/ 229700 h 680550"/>
                <a:gd name="connsiteX11" fmla="*/ 1346200 w 5029548"/>
                <a:gd name="connsiteY11" fmla="*/ 217000 h 680550"/>
                <a:gd name="connsiteX12" fmla="*/ 1447800 w 5029548"/>
                <a:gd name="connsiteY12" fmla="*/ 204300 h 680550"/>
                <a:gd name="connsiteX13" fmla="*/ 1530350 w 5029548"/>
                <a:gd name="connsiteY13" fmla="*/ 197950 h 680550"/>
                <a:gd name="connsiteX14" fmla="*/ 1854200 w 5029548"/>
                <a:gd name="connsiteY14" fmla="*/ 185250 h 680550"/>
                <a:gd name="connsiteX15" fmla="*/ 1930400 w 5029548"/>
                <a:gd name="connsiteY15" fmla="*/ 172550 h 680550"/>
                <a:gd name="connsiteX16" fmla="*/ 2165350 w 5029548"/>
                <a:gd name="connsiteY16" fmla="*/ 159850 h 680550"/>
                <a:gd name="connsiteX17" fmla="*/ 2400300 w 5029548"/>
                <a:gd name="connsiteY17" fmla="*/ 140800 h 680550"/>
                <a:gd name="connsiteX18" fmla="*/ 2470150 w 5029548"/>
                <a:gd name="connsiteY18" fmla="*/ 128100 h 680550"/>
                <a:gd name="connsiteX19" fmla="*/ 2724150 w 5029548"/>
                <a:gd name="connsiteY19" fmla="*/ 121750 h 680550"/>
                <a:gd name="connsiteX20" fmla="*/ 3054350 w 5029548"/>
                <a:gd name="connsiteY20" fmla="*/ 121750 h 680550"/>
                <a:gd name="connsiteX21" fmla="*/ 3092450 w 5029548"/>
                <a:gd name="connsiteY21" fmla="*/ 128100 h 680550"/>
                <a:gd name="connsiteX22" fmla="*/ 3181350 w 5029548"/>
                <a:gd name="connsiteY22" fmla="*/ 134450 h 680550"/>
                <a:gd name="connsiteX23" fmla="*/ 3263900 w 5029548"/>
                <a:gd name="connsiteY23" fmla="*/ 147150 h 680550"/>
                <a:gd name="connsiteX24" fmla="*/ 3314700 w 5029548"/>
                <a:gd name="connsiteY24" fmla="*/ 159850 h 680550"/>
                <a:gd name="connsiteX25" fmla="*/ 3327400 w 5029548"/>
                <a:gd name="connsiteY25" fmla="*/ 178900 h 680550"/>
                <a:gd name="connsiteX26" fmla="*/ 3346450 w 5029548"/>
                <a:gd name="connsiteY26" fmla="*/ 185250 h 680550"/>
                <a:gd name="connsiteX27" fmla="*/ 3397250 w 5029548"/>
                <a:gd name="connsiteY27" fmla="*/ 204300 h 680550"/>
                <a:gd name="connsiteX28" fmla="*/ 3416300 w 5029548"/>
                <a:gd name="connsiteY28" fmla="*/ 217000 h 680550"/>
                <a:gd name="connsiteX29" fmla="*/ 3435350 w 5029548"/>
                <a:gd name="connsiteY29" fmla="*/ 223350 h 680550"/>
                <a:gd name="connsiteX30" fmla="*/ 3492500 w 5029548"/>
                <a:gd name="connsiteY30" fmla="*/ 236050 h 680550"/>
                <a:gd name="connsiteX31" fmla="*/ 3689350 w 5029548"/>
                <a:gd name="connsiteY31" fmla="*/ 229700 h 680550"/>
                <a:gd name="connsiteX32" fmla="*/ 3848100 w 5029548"/>
                <a:gd name="connsiteY32" fmla="*/ 210650 h 680550"/>
                <a:gd name="connsiteX33" fmla="*/ 3867150 w 5029548"/>
                <a:gd name="connsiteY33" fmla="*/ 197950 h 680550"/>
                <a:gd name="connsiteX34" fmla="*/ 3994150 w 5029548"/>
                <a:gd name="connsiteY34" fmla="*/ 172550 h 680550"/>
                <a:gd name="connsiteX35" fmla="*/ 4076700 w 5029548"/>
                <a:gd name="connsiteY35" fmla="*/ 153500 h 680550"/>
                <a:gd name="connsiteX36" fmla="*/ 4140200 w 5029548"/>
                <a:gd name="connsiteY36" fmla="*/ 147150 h 680550"/>
                <a:gd name="connsiteX37" fmla="*/ 4159250 w 5029548"/>
                <a:gd name="connsiteY37" fmla="*/ 140800 h 680550"/>
                <a:gd name="connsiteX38" fmla="*/ 4292600 w 5029548"/>
                <a:gd name="connsiteY38" fmla="*/ 128100 h 680550"/>
                <a:gd name="connsiteX39" fmla="*/ 4311650 w 5029548"/>
                <a:gd name="connsiteY39" fmla="*/ 115400 h 680550"/>
                <a:gd name="connsiteX40" fmla="*/ 4337050 w 5029548"/>
                <a:gd name="connsiteY40" fmla="*/ 109050 h 680550"/>
                <a:gd name="connsiteX41" fmla="*/ 4356100 w 5029548"/>
                <a:gd name="connsiteY41" fmla="*/ 102700 h 680550"/>
                <a:gd name="connsiteX42" fmla="*/ 4546600 w 5029548"/>
                <a:gd name="connsiteY42" fmla="*/ 96350 h 680550"/>
                <a:gd name="connsiteX43" fmla="*/ 4597400 w 5029548"/>
                <a:gd name="connsiteY43" fmla="*/ 83650 h 680550"/>
                <a:gd name="connsiteX44" fmla="*/ 4616450 w 5029548"/>
                <a:gd name="connsiteY44" fmla="*/ 77300 h 680550"/>
                <a:gd name="connsiteX45" fmla="*/ 4648200 w 5029548"/>
                <a:gd name="connsiteY45" fmla="*/ 70950 h 680550"/>
                <a:gd name="connsiteX46" fmla="*/ 4724400 w 5029548"/>
                <a:gd name="connsiteY46" fmla="*/ 26500 h 680550"/>
                <a:gd name="connsiteX47" fmla="*/ 4787900 w 5029548"/>
                <a:gd name="connsiteY47" fmla="*/ 20150 h 680550"/>
                <a:gd name="connsiteX48" fmla="*/ 4806950 w 5029548"/>
                <a:gd name="connsiteY48" fmla="*/ 13800 h 680550"/>
                <a:gd name="connsiteX49" fmla="*/ 4826000 w 5029548"/>
                <a:gd name="connsiteY49" fmla="*/ 1100 h 680550"/>
                <a:gd name="connsiteX50" fmla="*/ 4845050 w 5029548"/>
                <a:gd name="connsiteY50" fmla="*/ 7450 h 680550"/>
                <a:gd name="connsiteX51" fmla="*/ 4889500 w 5029548"/>
                <a:gd name="connsiteY51" fmla="*/ 13800 h 680550"/>
                <a:gd name="connsiteX52" fmla="*/ 4908550 w 5029548"/>
                <a:gd name="connsiteY52" fmla="*/ 26500 h 680550"/>
                <a:gd name="connsiteX53" fmla="*/ 4933950 w 5029548"/>
                <a:gd name="connsiteY53" fmla="*/ 83650 h 680550"/>
                <a:gd name="connsiteX54" fmla="*/ 4953000 w 5029548"/>
                <a:gd name="connsiteY54" fmla="*/ 90000 h 680550"/>
                <a:gd name="connsiteX55" fmla="*/ 5003800 w 5029548"/>
                <a:gd name="connsiteY55" fmla="*/ 102700 h 680550"/>
                <a:gd name="connsiteX56" fmla="*/ 5016500 w 5029548"/>
                <a:gd name="connsiteY56" fmla="*/ 121750 h 680550"/>
                <a:gd name="connsiteX57" fmla="*/ 5022850 w 5029548"/>
                <a:gd name="connsiteY57" fmla="*/ 153500 h 680550"/>
                <a:gd name="connsiteX58" fmla="*/ 5029200 w 5029548"/>
                <a:gd name="connsiteY58" fmla="*/ 197950 h 680550"/>
                <a:gd name="connsiteX0" fmla="*/ 0 w 4636233"/>
                <a:gd name="connsiteY0" fmla="*/ 421764 h 421764"/>
                <a:gd name="connsiteX1" fmla="*/ 190885 w 4636233"/>
                <a:gd name="connsiteY1" fmla="*/ 324950 h 421764"/>
                <a:gd name="connsiteX2" fmla="*/ 222635 w 4636233"/>
                <a:gd name="connsiteY2" fmla="*/ 312250 h 421764"/>
                <a:gd name="connsiteX3" fmla="*/ 317885 w 4636233"/>
                <a:gd name="connsiteY3" fmla="*/ 286850 h 421764"/>
                <a:gd name="connsiteX4" fmla="*/ 381385 w 4636233"/>
                <a:gd name="connsiteY4" fmla="*/ 280500 h 421764"/>
                <a:gd name="connsiteX5" fmla="*/ 425835 w 4636233"/>
                <a:gd name="connsiteY5" fmla="*/ 274150 h 421764"/>
                <a:gd name="connsiteX6" fmla="*/ 673485 w 4636233"/>
                <a:gd name="connsiteY6" fmla="*/ 261450 h 421764"/>
                <a:gd name="connsiteX7" fmla="*/ 692535 w 4636233"/>
                <a:gd name="connsiteY7" fmla="*/ 255100 h 421764"/>
                <a:gd name="connsiteX8" fmla="*/ 756035 w 4636233"/>
                <a:gd name="connsiteY8" fmla="*/ 248750 h 421764"/>
                <a:gd name="connsiteX9" fmla="*/ 813185 w 4636233"/>
                <a:gd name="connsiteY9" fmla="*/ 229700 h 421764"/>
                <a:gd name="connsiteX10" fmla="*/ 952885 w 4636233"/>
                <a:gd name="connsiteY10" fmla="*/ 217000 h 421764"/>
                <a:gd name="connsiteX11" fmla="*/ 1054485 w 4636233"/>
                <a:gd name="connsiteY11" fmla="*/ 204300 h 421764"/>
                <a:gd name="connsiteX12" fmla="*/ 1137035 w 4636233"/>
                <a:gd name="connsiteY12" fmla="*/ 197950 h 421764"/>
                <a:gd name="connsiteX13" fmla="*/ 1460885 w 4636233"/>
                <a:gd name="connsiteY13" fmla="*/ 185250 h 421764"/>
                <a:gd name="connsiteX14" fmla="*/ 1537085 w 4636233"/>
                <a:gd name="connsiteY14" fmla="*/ 172550 h 421764"/>
                <a:gd name="connsiteX15" fmla="*/ 1772035 w 4636233"/>
                <a:gd name="connsiteY15" fmla="*/ 159850 h 421764"/>
                <a:gd name="connsiteX16" fmla="*/ 2006985 w 4636233"/>
                <a:gd name="connsiteY16" fmla="*/ 140800 h 421764"/>
                <a:gd name="connsiteX17" fmla="*/ 2076835 w 4636233"/>
                <a:gd name="connsiteY17" fmla="*/ 128100 h 421764"/>
                <a:gd name="connsiteX18" fmla="*/ 2330835 w 4636233"/>
                <a:gd name="connsiteY18" fmla="*/ 121750 h 421764"/>
                <a:gd name="connsiteX19" fmla="*/ 2661035 w 4636233"/>
                <a:gd name="connsiteY19" fmla="*/ 121750 h 421764"/>
                <a:gd name="connsiteX20" fmla="*/ 2699135 w 4636233"/>
                <a:gd name="connsiteY20" fmla="*/ 128100 h 421764"/>
                <a:gd name="connsiteX21" fmla="*/ 2788035 w 4636233"/>
                <a:gd name="connsiteY21" fmla="*/ 134450 h 421764"/>
                <a:gd name="connsiteX22" fmla="*/ 2870585 w 4636233"/>
                <a:gd name="connsiteY22" fmla="*/ 147150 h 421764"/>
                <a:gd name="connsiteX23" fmla="*/ 2921385 w 4636233"/>
                <a:gd name="connsiteY23" fmla="*/ 159850 h 421764"/>
                <a:gd name="connsiteX24" fmla="*/ 2934085 w 4636233"/>
                <a:gd name="connsiteY24" fmla="*/ 178900 h 421764"/>
                <a:gd name="connsiteX25" fmla="*/ 2953135 w 4636233"/>
                <a:gd name="connsiteY25" fmla="*/ 185250 h 421764"/>
                <a:gd name="connsiteX26" fmla="*/ 3003935 w 4636233"/>
                <a:gd name="connsiteY26" fmla="*/ 204300 h 421764"/>
                <a:gd name="connsiteX27" fmla="*/ 3022985 w 4636233"/>
                <a:gd name="connsiteY27" fmla="*/ 217000 h 421764"/>
                <a:gd name="connsiteX28" fmla="*/ 3042035 w 4636233"/>
                <a:gd name="connsiteY28" fmla="*/ 223350 h 421764"/>
                <a:gd name="connsiteX29" fmla="*/ 3099185 w 4636233"/>
                <a:gd name="connsiteY29" fmla="*/ 236050 h 421764"/>
                <a:gd name="connsiteX30" fmla="*/ 3296035 w 4636233"/>
                <a:gd name="connsiteY30" fmla="*/ 229700 h 421764"/>
                <a:gd name="connsiteX31" fmla="*/ 3454785 w 4636233"/>
                <a:gd name="connsiteY31" fmla="*/ 210650 h 421764"/>
                <a:gd name="connsiteX32" fmla="*/ 3473835 w 4636233"/>
                <a:gd name="connsiteY32" fmla="*/ 197950 h 421764"/>
                <a:gd name="connsiteX33" fmla="*/ 3600835 w 4636233"/>
                <a:gd name="connsiteY33" fmla="*/ 172550 h 421764"/>
                <a:gd name="connsiteX34" fmla="*/ 3683385 w 4636233"/>
                <a:gd name="connsiteY34" fmla="*/ 153500 h 421764"/>
                <a:gd name="connsiteX35" fmla="*/ 3746885 w 4636233"/>
                <a:gd name="connsiteY35" fmla="*/ 147150 h 421764"/>
                <a:gd name="connsiteX36" fmla="*/ 3765935 w 4636233"/>
                <a:gd name="connsiteY36" fmla="*/ 140800 h 421764"/>
                <a:gd name="connsiteX37" fmla="*/ 3899285 w 4636233"/>
                <a:gd name="connsiteY37" fmla="*/ 128100 h 421764"/>
                <a:gd name="connsiteX38" fmla="*/ 3918335 w 4636233"/>
                <a:gd name="connsiteY38" fmla="*/ 115400 h 421764"/>
                <a:gd name="connsiteX39" fmla="*/ 3943735 w 4636233"/>
                <a:gd name="connsiteY39" fmla="*/ 109050 h 421764"/>
                <a:gd name="connsiteX40" fmla="*/ 3962785 w 4636233"/>
                <a:gd name="connsiteY40" fmla="*/ 102700 h 421764"/>
                <a:gd name="connsiteX41" fmla="*/ 4153285 w 4636233"/>
                <a:gd name="connsiteY41" fmla="*/ 96350 h 421764"/>
                <a:gd name="connsiteX42" fmla="*/ 4204085 w 4636233"/>
                <a:gd name="connsiteY42" fmla="*/ 83650 h 421764"/>
                <a:gd name="connsiteX43" fmla="*/ 4223135 w 4636233"/>
                <a:gd name="connsiteY43" fmla="*/ 77300 h 421764"/>
                <a:gd name="connsiteX44" fmla="*/ 4254885 w 4636233"/>
                <a:gd name="connsiteY44" fmla="*/ 70950 h 421764"/>
                <a:gd name="connsiteX45" fmla="*/ 4331085 w 4636233"/>
                <a:gd name="connsiteY45" fmla="*/ 26500 h 421764"/>
                <a:gd name="connsiteX46" fmla="*/ 4394585 w 4636233"/>
                <a:gd name="connsiteY46" fmla="*/ 20150 h 421764"/>
                <a:gd name="connsiteX47" fmla="*/ 4413635 w 4636233"/>
                <a:gd name="connsiteY47" fmla="*/ 13800 h 421764"/>
                <a:gd name="connsiteX48" fmla="*/ 4432685 w 4636233"/>
                <a:gd name="connsiteY48" fmla="*/ 1100 h 421764"/>
                <a:gd name="connsiteX49" fmla="*/ 4451735 w 4636233"/>
                <a:gd name="connsiteY49" fmla="*/ 7450 h 421764"/>
                <a:gd name="connsiteX50" fmla="*/ 4496185 w 4636233"/>
                <a:gd name="connsiteY50" fmla="*/ 13800 h 421764"/>
                <a:gd name="connsiteX51" fmla="*/ 4515235 w 4636233"/>
                <a:gd name="connsiteY51" fmla="*/ 26500 h 421764"/>
                <a:gd name="connsiteX52" fmla="*/ 4540635 w 4636233"/>
                <a:gd name="connsiteY52" fmla="*/ 83650 h 421764"/>
                <a:gd name="connsiteX53" fmla="*/ 4559685 w 4636233"/>
                <a:gd name="connsiteY53" fmla="*/ 90000 h 421764"/>
                <a:gd name="connsiteX54" fmla="*/ 4610485 w 4636233"/>
                <a:gd name="connsiteY54" fmla="*/ 102700 h 421764"/>
                <a:gd name="connsiteX55" fmla="*/ 4623185 w 4636233"/>
                <a:gd name="connsiteY55" fmla="*/ 121750 h 421764"/>
                <a:gd name="connsiteX56" fmla="*/ 4629535 w 4636233"/>
                <a:gd name="connsiteY56" fmla="*/ 153500 h 421764"/>
                <a:gd name="connsiteX57" fmla="*/ 4635885 w 4636233"/>
                <a:gd name="connsiteY57" fmla="*/ 197950 h 421764"/>
                <a:gd name="connsiteX0" fmla="*/ 0 w 4445348"/>
                <a:gd name="connsiteY0" fmla="*/ 324950 h 324950"/>
                <a:gd name="connsiteX1" fmla="*/ 31750 w 4445348"/>
                <a:gd name="connsiteY1" fmla="*/ 312250 h 324950"/>
                <a:gd name="connsiteX2" fmla="*/ 127000 w 4445348"/>
                <a:gd name="connsiteY2" fmla="*/ 286850 h 324950"/>
                <a:gd name="connsiteX3" fmla="*/ 190500 w 4445348"/>
                <a:gd name="connsiteY3" fmla="*/ 280500 h 324950"/>
                <a:gd name="connsiteX4" fmla="*/ 234950 w 4445348"/>
                <a:gd name="connsiteY4" fmla="*/ 274150 h 324950"/>
                <a:gd name="connsiteX5" fmla="*/ 482600 w 4445348"/>
                <a:gd name="connsiteY5" fmla="*/ 261450 h 324950"/>
                <a:gd name="connsiteX6" fmla="*/ 501650 w 4445348"/>
                <a:gd name="connsiteY6" fmla="*/ 255100 h 324950"/>
                <a:gd name="connsiteX7" fmla="*/ 565150 w 4445348"/>
                <a:gd name="connsiteY7" fmla="*/ 248750 h 324950"/>
                <a:gd name="connsiteX8" fmla="*/ 622300 w 4445348"/>
                <a:gd name="connsiteY8" fmla="*/ 229700 h 324950"/>
                <a:gd name="connsiteX9" fmla="*/ 762000 w 4445348"/>
                <a:gd name="connsiteY9" fmla="*/ 217000 h 324950"/>
                <a:gd name="connsiteX10" fmla="*/ 863600 w 4445348"/>
                <a:gd name="connsiteY10" fmla="*/ 204300 h 324950"/>
                <a:gd name="connsiteX11" fmla="*/ 946150 w 4445348"/>
                <a:gd name="connsiteY11" fmla="*/ 197950 h 324950"/>
                <a:gd name="connsiteX12" fmla="*/ 1270000 w 4445348"/>
                <a:gd name="connsiteY12" fmla="*/ 185250 h 324950"/>
                <a:gd name="connsiteX13" fmla="*/ 1346200 w 4445348"/>
                <a:gd name="connsiteY13" fmla="*/ 172550 h 324950"/>
                <a:gd name="connsiteX14" fmla="*/ 1581150 w 4445348"/>
                <a:gd name="connsiteY14" fmla="*/ 159850 h 324950"/>
                <a:gd name="connsiteX15" fmla="*/ 1816100 w 4445348"/>
                <a:gd name="connsiteY15" fmla="*/ 140800 h 324950"/>
                <a:gd name="connsiteX16" fmla="*/ 1885950 w 4445348"/>
                <a:gd name="connsiteY16" fmla="*/ 128100 h 324950"/>
                <a:gd name="connsiteX17" fmla="*/ 2139950 w 4445348"/>
                <a:gd name="connsiteY17" fmla="*/ 121750 h 324950"/>
                <a:gd name="connsiteX18" fmla="*/ 2470150 w 4445348"/>
                <a:gd name="connsiteY18" fmla="*/ 121750 h 324950"/>
                <a:gd name="connsiteX19" fmla="*/ 2508250 w 4445348"/>
                <a:gd name="connsiteY19" fmla="*/ 128100 h 324950"/>
                <a:gd name="connsiteX20" fmla="*/ 2597150 w 4445348"/>
                <a:gd name="connsiteY20" fmla="*/ 134450 h 324950"/>
                <a:gd name="connsiteX21" fmla="*/ 2679700 w 4445348"/>
                <a:gd name="connsiteY21" fmla="*/ 147150 h 324950"/>
                <a:gd name="connsiteX22" fmla="*/ 2730500 w 4445348"/>
                <a:gd name="connsiteY22" fmla="*/ 159850 h 324950"/>
                <a:gd name="connsiteX23" fmla="*/ 2743200 w 4445348"/>
                <a:gd name="connsiteY23" fmla="*/ 178900 h 324950"/>
                <a:gd name="connsiteX24" fmla="*/ 2762250 w 4445348"/>
                <a:gd name="connsiteY24" fmla="*/ 185250 h 324950"/>
                <a:gd name="connsiteX25" fmla="*/ 2813050 w 4445348"/>
                <a:gd name="connsiteY25" fmla="*/ 204300 h 324950"/>
                <a:gd name="connsiteX26" fmla="*/ 2832100 w 4445348"/>
                <a:gd name="connsiteY26" fmla="*/ 217000 h 324950"/>
                <a:gd name="connsiteX27" fmla="*/ 2851150 w 4445348"/>
                <a:gd name="connsiteY27" fmla="*/ 223350 h 324950"/>
                <a:gd name="connsiteX28" fmla="*/ 2908300 w 4445348"/>
                <a:gd name="connsiteY28" fmla="*/ 236050 h 324950"/>
                <a:gd name="connsiteX29" fmla="*/ 3105150 w 4445348"/>
                <a:gd name="connsiteY29" fmla="*/ 229700 h 324950"/>
                <a:gd name="connsiteX30" fmla="*/ 3263900 w 4445348"/>
                <a:gd name="connsiteY30" fmla="*/ 210650 h 324950"/>
                <a:gd name="connsiteX31" fmla="*/ 3282950 w 4445348"/>
                <a:gd name="connsiteY31" fmla="*/ 197950 h 324950"/>
                <a:gd name="connsiteX32" fmla="*/ 3409950 w 4445348"/>
                <a:gd name="connsiteY32" fmla="*/ 172550 h 324950"/>
                <a:gd name="connsiteX33" fmla="*/ 3492500 w 4445348"/>
                <a:gd name="connsiteY33" fmla="*/ 153500 h 324950"/>
                <a:gd name="connsiteX34" fmla="*/ 3556000 w 4445348"/>
                <a:gd name="connsiteY34" fmla="*/ 147150 h 324950"/>
                <a:gd name="connsiteX35" fmla="*/ 3575050 w 4445348"/>
                <a:gd name="connsiteY35" fmla="*/ 140800 h 324950"/>
                <a:gd name="connsiteX36" fmla="*/ 3708400 w 4445348"/>
                <a:gd name="connsiteY36" fmla="*/ 128100 h 324950"/>
                <a:gd name="connsiteX37" fmla="*/ 3727450 w 4445348"/>
                <a:gd name="connsiteY37" fmla="*/ 115400 h 324950"/>
                <a:gd name="connsiteX38" fmla="*/ 3752850 w 4445348"/>
                <a:gd name="connsiteY38" fmla="*/ 109050 h 324950"/>
                <a:gd name="connsiteX39" fmla="*/ 3771900 w 4445348"/>
                <a:gd name="connsiteY39" fmla="*/ 102700 h 324950"/>
                <a:gd name="connsiteX40" fmla="*/ 3962400 w 4445348"/>
                <a:gd name="connsiteY40" fmla="*/ 96350 h 324950"/>
                <a:gd name="connsiteX41" fmla="*/ 4013200 w 4445348"/>
                <a:gd name="connsiteY41" fmla="*/ 83650 h 324950"/>
                <a:gd name="connsiteX42" fmla="*/ 4032250 w 4445348"/>
                <a:gd name="connsiteY42" fmla="*/ 77300 h 324950"/>
                <a:gd name="connsiteX43" fmla="*/ 4064000 w 4445348"/>
                <a:gd name="connsiteY43" fmla="*/ 70950 h 324950"/>
                <a:gd name="connsiteX44" fmla="*/ 4140200 w 4445348"/>
                <a:gd name="connsiteY44" fmla="*/ 26500 h 324950"/>
                <a:gd name="connsiteX45" fmla="*/ 4203700 w 4445348"/>
                <a:gd name="connsiteY45" fmla="*/ 20150 h 324950"/>
                <a:gd name="connsiteX46" fmla="*/ 4222750 w 4445348"/>
                <a:gd name="connsiteY46" fmla="*/ 13800 h 324950"/>
                <a:gd name="connsiteX47" fmla="*/ 4241800 w 4445348"/>
                <a:gd name="connsiteY47" fmla="*/ 1100 h 324950"/>
                <a:gd name="connsiteX48" fmla="*/ 4260850 w 4445348"/>
                <a:gd name="connsiteY48" fmla="*/ 7450 h 324950"/>
                <a:gd name="connsiteX49" fmla="*/ 4305300 w 4445348"/>
                <a:gd name="connsiteY49" fmla="*/ 13800 h 324950"/>
                <a:gd name="connsiteX50" fmla="*/ 4324350 w 4445348"/>
                <a:gd name="connsiteY50" fmla="*/ 26500 h 324950"/>
                <a:gd name="connsiteX51" fmla="*/ 4349750 w 4445348"/>
                <a:gd name="connsiteY51" fmla="*/ 83650 h 324950"/>
                <a:gd name="connsiteX52" fmla="*/ 4368800 w 4445348"/>
                <a:gd name="connsiteY52" fmla="*/ 90000 h 324950"/>
                <a:gd name="connsiteX53" fmla="*/ 4419600 w 4445348"/>
                <a:gd name="connsiteY53" fmla="*/ 102700 h 324950"/>
                <a:gd name="connsiteX54" fmla="*/ 4432300 w 4445348"/>
                <a:gd name="connsiteY54" fmla="*/ 121750 h 324950"/>
                <a:gd name="connsiteX55" fmla="*/ 4438650 w 4445348"/>
                <a:gd name="connsiteY55" fmla="*/ 153500 h 324950"/>
                <a:gd name="connsiteX56" fmla="*/ 4445000 w 4445348"/>
                <a:gd name="connsiteY56" fmla="*/ 197950 h 32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445348" h="324950">
                  <a:moveTo>
                    <a:pt x="0" y="324950"/>
                  </a:moveTo>
                  <a:cubicBezTo>
                    <a:pt x="10583" y="320717"/>
                    <a:pt x="21038" y="316145"/>
                    <a:pt x="31750" y="312250"/>
                  </a:cubicBezTo>
                  <a:cubicBezTo>
                    <a:pt x="64964" y="300172"/>
                    <a:pt x="90892" y="292551"/>
                    <a:pt x="127000" y="286850"/>
                  </a:cubicBezTo>
                  <a:cubicBezTo>
                    <a:pt x="148012" y="283532"/>
                    <a:pt x="169373" y="282985"/>
                    <a:pt x="190500" y="280500"/>
                  </a:cubicBezTo>
                  <a:cubicBezTo>
                    <a:pt x="205365" y="278751"/>
                    <a:pt x="220133" y="276267"/>
                    <a:pt x="234950" y="274150"/>
                  </a:cubicBezTo>
                  <a:cubicBezTo>
                    <a:pt x="328039" y="243120"/>
                    <a:pt x="227702" y="274522"/>
                    <a:pt x="482600" y="261450"/>
                  </a:cubicBezTo>
                  <a:cubicBezTo>
                    <a:pt x="489285" y="261107"/>
                    <a:pt x="495034" y="256118"/>
                    <a:pt x="501650" y="255100"/>
                  </a:cubicBezTo>
                  <a:cubicBezTo>
                    <a:pt x="522675" y="251865"/>
                    <a:pt x="543983" y="250867"/>
                    <a:pt x="565150" y="248750"/>
                  </a:cubicBezTo>
                  <a:cubicBezTo>
                    <a:pt x="595758" y="228345"/>
                    <a:pt x="575246" y="238255"/>
                    <a:pt x="622300" y="229700"/>
                  </a:cubicBezTo>
                  <a:cubicBezTo>
                    <a:pt x="707159" y="214271"/>
                    <a:pt x="583949" y="230696"/>
                    <a:pt x="762000" y="217000"/>
                  </a:cubicBezTo>
                  <a:cubicBezTo>
                    <a:pt x="796679" y="214332"/>
                    <a:pt x="829338" y="209195"/>
                    <a:pt x="863600" y="204300"/>
                  </a:cubicBezTo>
                  <a:cubicBezTo>
                    <a:pt x="938018" y="179494"/>
                    <a:pt x="863718" y="197950"/>
                    <a:pt x="946150" y="197950"/>
                  </a:cubicBezTo>
                  <a:cubicBezTo>
                    <a:pt x="1072115" y="197950"/>
                    <a:pt x="1153241" y="192118"/>
                    <a:pt x="1270000" y="185250"/>
                  </a:cubicBezTo>
                  <a:cubicBezTo>
                    <a:pt x="1302280" y="177180"/>
                    <a:pt x="1305659" y="175253"/>
                    <a:pt x="1346200" y="172550"/>
                  </a:cubicBezTo>
                  <a:cubicBezTo>
                    <a:pt x="1424457" y="167333"/>
                    <a:pt x="1581150" y="159850"/>
                    <a:pt x="1581150" y="159850"/>
                  </a:cubicBezTo>
                  <a:cubicBezTo>
                    <a:pt x="1701769" y="139747"/>
                    <a:pt x="1516209" y="169361"/>
                    <a:pt x="1816100" y="140800"/>
                  </a:cubicBezTo>
                  <a:cubicBezTo>
                    <a:pt x="1839658" y="138556"/>
                    <a:pt x="1862326" y="129490"/>
                    <a:pt x="1885950" y="128100"/>
                  </a:cubicBezTo>
                  <a:cubicBezTo>
                    <a:pt x="1970497" y="123127"/>
                    <a:pt x="2055283" y="123867"/>
                    <a:pt x="2139950" y="121750"/>
                  </a:cubicBezTo>
                  <a:cubicBezTo>
                    <a:pt x="2296575" y="111961"/>
                    <a:pt x="2254931" y="111501"/>
                    <a:pt x="2470150" y="121750"/>
                  </a:cubicBezTo>
                  <a:cubicBezTo>
                    <a:pt x="2483011" y="122362"/>
                    <a:pt x="2495439" y="126819"/>
                    <a:pt x="2508250" y="128100"/>
                  </a:cubicBezTo>
                  <a:cubicBezTo>
                    <a:pt x="2537811" y="131056"/>
                    <a:pt x="2567517" y="132333"/>
                    <a:pt x="2597150" y="134450"/>
                  </a:cubicBezTo>
                  <a:cubicBezTo>
                    <a:pt x="2667786" y="152109"/>
                    <a:pt x="2555366" y="125209"/>
                    <a:pt x="2679700" y="147150"/>
                  </a:cubicBezTo>
                  <a:cubicBezTo>
                    <a:pt x="2696889" y="150183"/>
                    <a:pt x="2730500" y="159850"/>
                    <a:pt x="2730500" y="159850"/>
                  </a:cubicBezTo>
                  <a:cubicBezTo>
                    <a:pt x="2734733" y="166200"/>
                    <a:pt x="2737241" y="174132"/>
                    <a:pt x="2743200" y="178900"/>
                  </a:cubicBezTo>
                  <a:cubicBezTo>
                    <a:pt x="2748427" y="183081"/>
                    <a:pt x="2756098" y="182613"/>
                    <a:pt x="2762250" y="185250"/>
                  </a:cubicBezTo>
                  <a:cubicBezTo>
                    <a:pt x="2808738" y="205174"/>
                    <a:pt x="2766221" y="192593"/>
                    <a:pt x="2813050" y="204300"/>
                  </a:cubicBezTo>
                  <a:cubicBezTo>
                    <a:pt x="2819400" y="208533"/>
                    <a:pt x="2825274" y="213587"/>
                    <a:pt x="2832100" y="217000"/>
                  </a:cubicBezTo>
                  <a:cubicBezTo>
                    <a:pt x="2838087" y="219993"/>
                    <a:pt x="2844714" y="221511"/>
                    <a:pt x="2851150" y="223350"/>
                  </a:cubicBezTo>
                  <a:cubicBezTo>
                    <a:pt x="2872075" y="229328"/>
                    <a:pt x="2886476" y="231685"/>
                    <a:pt x="2908300" y="236050"/>
                  </a:cubicBezTo>
                  <a:lnTo>
                    <a:pt x="3105150" y="229700"/>
                  </a:lnTo>
                  <a:cubicBezTo>
                    <a:pt x="3159511" y="227111"/>
                    <a:pt x="3209857" y="218370"/>
                    <a:pt x="3263900" y="210650"/>
                  </a:cubicBezTo>
                  <a:cubicBezTo>
                    <a:pt x="3270250" y="206417"/>
                    <a:pt x="3275778" y="200558"/>
                    <a:pt x="3282950" y="197950"/>
                  </a:cubicBezTo>
                  <a:cubicBezTo>
                    <a:pt x="3317330" y="185448"/>
                    <a:pt x="3377612" y="178613"/>
                    <a:pt x="3409950" y="172550"/>
                  </a:cubicBezTo>
                  <a:cubicBezTo>
                    <a:pt x="3484059" y="158654"/>
                    <a:pt x="3360246" y="174382"/>
                    <a:pt x="3492500" y="153500"/>
                  </a:cubicBezTo>
                  <a:cubicBezTo>
                    <a:pt x="3513512" y="150182"/>
                    <a:pt x="3534833" y="149267"/>
                    <a:pt x="3556000" y="147150"/>
                  </a:cubicBezTo>
                  <a:cubicBezTo>
                    <a:pt x="3562350" y="145033"/>
                    <a:pt x="3568486" y="142113"/>
                    <a:pt x="3575050" y="140800"/>
                  </a:cubicBezTo>
                  <a:cubicBezTo>
                    <a:pt x="3616083" y="132593"/>
                    <a:pt x="3669730" y="130862"/>
                    <a:pt x="3708400" y="128100"/>
                  </a:cubicBezTo>
                  <a:cubicBezTo>
                    <a:pt x="3714750" y="123867"/>
                    <a:pt x="3720435" y="118406"/>
                    <a:pt x="3727450" y="115400"/>
                  </a:cubicBezTo>
                  <a:cubicBezTo>
                    <a:pt x="3735472" y="111962"/>
                    <a:pt x="3744459" y="111448"/>
                    <a:pt x="3752850" y="109050"/>
                  </a:cubicBezTo>
                  <a:cubicBezTo>
                    <a:pt x="3759286" y="107211"/>
                    <a:pt x="3765219" y="103105"/>
                    <a:pt x="3771900" y="102700"/>
                  </a:cubicBezTo>
                  <a:cubicBezTo>
                    <a:pt x="3835319" y="98856"/>
                    <a:pt x="3898900" y="98467"/>
                    <a:pt x="3962400" y="96350"/>
                  </a:cubicBezTo>
                  <a:cubicBezTo>
                    <a:pt x="4005946" y="81835"/>
                    <a:pt x="3951898" y="98975"/>
                    <a:pt x="4013200" y="83650"/>
                  </a:cubicBezTo>
                  <a:cubicBezTo>
                    <a:pt x="4019694" y="82027"/>
                    <a:pt x="4025756" y="78923"/>
                    <a:pt x="4032250" y="77300"/>
                  </a:cubicBezTo>
                  <a:cubicBezTo>
                    <a:pt x="4042721" y="74682"/>
                    <a:pt x="4053417" y="73067"/>
                    <a:pt x="4064000" y="70950"/>
                  </a:cubicBezTo>
                  <a:cubicBezTo>
                    <a:pt x="4080535" y="59927"/>
                    <a:pt x="4119499" y="31675"/>
                    <a:pt x="4140200" y="26500"/>
                  </a:cubicBezTo>
                  <a:cubicBezTo>
                    <a:pt x="4160837" y="21341"/>
                    <a:pt x="4182533" y="22267"/>
                    <a:pt x="4203700" y="20150"/>
                  </a:cubicBezTo>
                  <a:cubicBezTo>
                    <a:pt x="4210050" y="18033"/>
                    <a:pt x="4216763" y="16793"/>
                    <a:pt x="4222750" y="13800"/>
                  </a:cubicBezTo>
                  <a:cubicBezTo>
                    <a:pt x="4229576" y="10387"/>
                    <a:pt x="4234272" y="2355"/>
                    <a:pt x="4241800" y="1100"/>
                  </a:cubicBezTo>
                  <a:cubicBezTo>
                    <a:pt x="4248402" y="0"/>
                    <a:pt x="4254286" y="6137"/>
                    <a:pt x="4260850" y="7450"/>
                  </a:cubicBezTo>
                  <a:cubicBezTo>
                    <a:pt x="4275526" y="10385"/>
                    <a:pt x="4290483" y="11683"/>
                    <a:pt x="4305300" y="13800"/>
                  </a:cubicBezTo>
                  <a:cubicBezTo>
                    <a:pt x="4311650" y="18033"/>
                    <a:pt x="4320305" y="20028"/>
                    <a:pt x="4324350" y="26500"/>
                  </a:cubicBezTo>
                  <a:cubicBezTo>
                    <a:pt x="4335022" y="43575"/>
                    <a:pt x="4332156" y="69575"/>
                    <a:pt x="4349750" y="83650"/>
                  </a:cubicBezTo>
                  <a:cubicBezTo>
                    <a:pt x="4354977" y="87831"/>
                    <a:pt x="4362342" y="88239"/>
                    <a:pt x="4368800" y="90000"/>
                  </a:cubicBezTo>
                  <a:cubicBezTo>
                    <a:pt x="4385639" y="94593"/>
                    <a:pt x="4419600" y="102700"/>
                    <a:pt x="4419600" y="102700"/>
                  </a:cubicBezTo>
                  <a:cubicBezTo>
                    <a:pt x="4423833" y="109050"/>
                    <a:pt x="4429620" y="114604"/>
                    <a:pt x="4432300" y="121750"/>
                  </a:cubicBezTo>
                  <a:cubicBezTo>
                    <a:pt x="4436090" y="131856"/>
                    <a:pt x="4436719" y="142881"/>
                    <a:pt x="4438650" y="153500"/>
                  </a:cubicBezTo>
                  <a:cubicBezTo>
                    <a:pt x="4445348" y="190339"/>
                    <a:pt x="4445000" y="179275"/>
                    <a:pt x="4445000" y="197950"/>
                  </a:cubicBezTo>
                </a:path>
              </a:pathLst>
            </a:custGeom>
            <a:ln w="31750" cap="rnd">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6" name="Freeform 25"/>
            <p:cNvSpPr/>
            <p:nvPr/>
          </p:nvSpPr>
          <p:spPr bwMode="auto">
            <a:xfrm>
              <a:off x="19050" y="3090863"/>
              <a:ext cx="3695700" cy="1779587"/>
            </a:xfrm>
            <a:custGeom>
              <a:avLst/>
              <a:gdLst>
                <a:gd name="connsiteX0" fmla="*/ 0 w 3551592"/>
                <a:gd name="connsiteY0" fmla="*/ 1377950 h 1632297"/>
                <a:gd name="connsiteX1" fmla="*/ 133350 w 3551592"/>
                <a:gd name="connsiteY1" fmla="*/ 1371600 h 1632297"/>
                <a:gd name="connsiteX2" fmla="*/ 158750 w 3551592"/>
                <a:gd name="connsiteY2" fmla="*/ 1365250 h 1632297"/>
                <a:gd name="connsiteX3" fmla="*/ 177800 w 3551592"/>
                <a:gd name="connsiteY3" fmla="*/ 1352550 h 1632297"/>
                <a:gd name="connsiteX4" fmla="*/ 184150 w 3551592"/>
                <a:gd name="connsiteY4" fmla="*/ 1333500 h 1632297"/>
                <a:gd name="connsiteX5" fmla="*/ 222250 w 3551592"/>
                <a:gd name="connsiteY5" fmla="*/ 1314450 h 1632297"/>
                <a:gd name="connsiteX6" fmla="*/ 717550 w 3551592"/>
                <a:gd name="connsiteY6" fmla="*/ 1320800 h 1632297"/>
                <a:gd name="connsiteX7" fmla="*/ 787400 w 3551592"/>
                <a:gd name="connsiteY7" fmla="*/ 1327150 h 1632297"/>
                <a:gd name="connsiteX8" fmla="*/ 838200 w 3551592"/>
                <a:gd name="connsiteY8" fmla="*/ 1339850 h 1632297"/>
                <a:gd name="connsiteX9" fmla="*/ 1130300 w 3551592"/>
                <a:gd name="connsiteY9" fmla="*/ 1346200 h 1632297"/>
                <a:gd name="connsiteX10" fmla="*/ 1219200 w 3551592"/>
                <a:gd name="connsiteY10" fmla="*/ 1346200 h 1632297"/>
                <a:gd name="connsiteX11" fmla="*/ 1384300 w 3551592"/>
                <a:gd name="connsiteY11" fmla="*/ 1352550 h 1632297"/>
                <a:gd name="connsiteX12" fmla="*/ 1720850 w 3551592"/>
                <a:gd name="connsiteY12" fmla="*/ 1371600 h 1632297"/>
                <a:gd name="connsiteX13" fmla="*/ 1746250 w 3551592"/>
                <a:gd name="connsiteY13" fmla="*/ 1409700 h 1632297"/>
                <a:gd name="connsiteX14" fmla="*/ 1765300 w 3551592"/>
                <a:gd name="connsiteY14" fmla="*/ 1428750 h 1632297"/>
                <a:gd name="connsiteX15" fmla="*/ 1778000 w 3551592"/>
                <a:gd name="connsiteY15" fmla="*/ 1447800 h 1632297"/>
                <a:gd name="connsiteX16" fmla="*/ 1797050 w 3551592"/>
                <a:gd name="connsiteY16" fmla="*/ 1454150 h 1632297"/>
                <a:gd name="connsiteX17" fmla="*/ 1841500 w 3551592"/>
                <a:gd name="connsiteY17" fmla="*/ 1460500 h 1632297"/>
                <a:gd name="connsiteX18" fmla="*/ 1866900 w 3551592"/>
                <a:gd name="connsiteY18" fmla="*/ 1466850 h 1632297"/>
                <a:gd name="connsiteX19" fmla="*/ 1987550 w 3551592"/>
                <a:gd name="connsiteY19" fmla="*/ 1485900 h 1632297"/>
                <a:gd name="connsiteX20" fmla="*/ 2006600 w 3551592"/>
                <a:gd name="connsiteY20" fmla="*/ 1504950 h 1632297"/>
                <a:gd name="connsiteX21" fmla="*/ 2070100 w 3551592"/>
                <a:gd name="connsiteY21" fmla="*/ 1549400 h 1632297"/>
                <a:gd name="connsiteX22" fmla="*/ 2095500 w 3551592"/>
                <a:gd name="connsiteY22" fmla="*/ 1555750 h 1632297"/>
                <a:gd name="connsiteX23" fmla="*/ 2228850 w 3551592"/>
                <a:gd name="connsiteY23" fmla="*/ 1568450 h 1632297"/>
                <a:gd name="connsiteX24" fmla="*/ 2286000 w 3551592"/>
                <a:gd name="connsiteY24" fmla="*/ 1574800 h 1632297"/>
                <a:gd name="connsiteX25" fmla="*/ 2349500 w 3551592"/>
                <a:gd name="connsiteY25" fmla="*/ 1606550 h 1632297"/>
                <a:gd name="connsiteX26" fmla="*/ 2381250 w 3551592"/>
                <a:gd name="connsiteY26" fmla="*/ 1625600 h 1632297"/>
                <a:gd name="connsiteX27" fmla="*/ 2508250 w 3551592"/>
                <a:gd name="connsiteY27" fmla="*/ 1631950 h 1632297"/>
                <a:gd name="connsiteX28" fmla="*/ 2647950 w 3551592"/>
                <a:gd name="connsiteY28" fmla="*/ 1625600 h 1632297"/>
                <a:gd name="connsiteX29" fmla="*/ 2667000 w 3551592"/>
                <a:gd name="connsiteY29" fmla="*/ 1619250 h 1632297"/>
                <a:gd name="connsiteX30" fmla="*/ 2698750 w 3551592"/>
                <a:gd name="connsiteY30" fmla="*/ 1606550 h 1632297"/>
                <a:gd name="connsiteX31" fmla="*/ 2819400 w 3551592"/>
                <a:gd name="connsiteY31" fmla="*/ 1593850 h 1632297"/>
                <a:gd name="connsiteX32" fmla="*/ 2844800 w 3551592"/>
                <a:gd name="connsiteY32" fmla="*/ 1555750 h 1632297"/>
                <a:gd name="connsiteX33" fmla="*/ 2857500 w 3551592"/>
                <a:gd name="connsiteY33" fmla="*/ 1511300 h 1632297"/>
                <a:gd name="connsiteX34" fmla="*/ 2882900 w 3551592"/>
                <a:gd name="connsiteY34" fmla="*/ 1454150 h 1632297"/>
                <a:gd name="connsiteX35" fmla="*/ 2889250 w 3551592"/>
                <a:gd name="connsiteY35" fmla="*/ 1428750 h 1632297"/>
                <a:gd name="connsiteX36" fmla="*/ 2908300 w 3551592"/>
                <a:gd name="connsiteY36" fmla="*/ 1416050 h 1632297"/>
                <a:gd name="connsiteX37" fmla="*/ 2940050 w 3551592"/>
                <a:gd name="connsiteY37" fmla="*/ 1390650 h 1632297"/>
                <a:gd name="connsiteX38" fmla="*/ 2978150 w 3551592"/>
                <a:gd name="connsiteY38" fmla="*/ 1358900 h 1632297"/>
                <a:gd name="connsiteX39" fmla="*/ 2990850 w 3551592"/>
                <a:gd name="connsiteY39" fmla="*/ 1339850 h 1632297"/>
                <a:gd name="connsiteX40" fmla="*/ 3003550 w 3551592"/>
                <a:gd name="connsiteY40" fmla="*/ 1301750 h 1632297"/>
                <a:gd name="connsiteX41" fmla="*/ 3022600 w 3551592"/>
                <a:gd name="connsiteY41" fmla="*/ 1295400 h 1632297"/>
                <a:gd name="connsiteX42" fmla="*/ 3054350 w 3551592"/>
                <a:gd name="connsiteY42" fmla="*/ 1225550 h 1632297"/>
                <a:gd name="connsiteX43" fmla="*/ 3092450 w 3551592"/>
                <a:gd name="connsiteY43" fmla="*/ 1212850 h 1632297"/>
                <a:gd name="connsiteX44" fmla="*/ 3130550 w 3551592"/>
                <a:gd name="connsiteY44" fmla="*/ 1193800 h 1632297"/>
                <a:gd name="connsiteX45" fmla="*/ 3155950 w 3551592"/>
                <a:gd name="connsiteY45" fmla="*/ 1187450 h 1632297"/>
                <a:gd name="connsiteX46" fmla="*/ 3168650 w 3551592"/>
                <a:gd name="connsiteY46" fmla="*/ 1168400 h 1632297"/>
                <a:gd name="connsiteX47" fmla="*/ 3194050 w 3551592"/>
                <a:gd name="connsiteY47" fmla="*/ 1162050 h 1632297"/>
                <a:gd name="connsiteX48" fmla="*/ 3213100 w 3551592"/>
                <a:gd name="connsiteY48" fmla="*/ 1155700 h 1632297"/>
                <a:gd name="connsiteX49" fmla="*/ 3225800 w 3551592"/>
                <a:gd name="connsiteY49" fmla="*/ 1066800 h 1632297"/>
                <a:gd name="connsiteX50" fmla="*/ 3238500 w 3551592"/>
                <a:gd name="connsiteY50" fmla="*/ 1047750 h 1632297"/>
                <a:gd name="connsiteX51" fmla="*/ 3270250 w 3551592"/>
                <a:gd name="connsiteY51" fmla="*/ 1003300 h 1632297"/>
                <a:gd name="connsiteX52" fmla="*/ 3295650 w 3551592"/>
                <a:gd name="connsiteY52" fmla="*/ 965200 h 1632297"/>
                <a:gd name="connsiteX53" fmla="*/ 3333750 w 3551592"/>
                <a:gd name="connsiteY53" fmla="*/ 927100 h 1632297"/>
                <a:gd name="connsiteX54" fmla="*/ 3352800 w 3551592"/>
                <a:gd name="connsiteY54" fmla="*/ 889000 h 1632297"/>
                <a:gd name="connsiteX55" fmla="*/ 3378200 w 3551592"/>
                <a:gd name="connsiteY55" fmla="*/ 869950 h 1632297"/>
                <a:gd name="connsiteX56" fmla="*/ 3390900 w 3551592"/>
                <a:gd name="connsiteY56" fmla="*/ 850900 h 1632297"/>
                <a:gd name="connsiteX57" fmla="*/ 3409950 w 3551592"/>
                <a:gd name="connsiteY57" fmla="*/ 838200 h 1632297"/>
                <a:gd name="connsiteX58" fmla="*/ 3435350 w 3551592"/>
                <a:gd name="connsiteY58" fmla="*/ 819150 h 1632297"/>
                <a:gd name="connsiteX59" fmla="*/ 3441700 w 3551592"/>
                <a:gd name="connsiteY59" fmla="*/ 800100 h 1632297"/>
                <a:gd name="connsiteX60" fmla="*/ 3454400 w 3551592"/>
                <a:gd name="connsiteY60" fmla="*/ 781050 h 1632297"/>
                <a:gd name="connsiteX61" fmla="*/ 3467100 w 3551592"/>
                <a:gd name="connsiteY61" fmla="*/ 692150 h 1632297"/>
                <a:gd name="connsiteX62" fmla="*/ 3486150 w 3551592"/>
                <a:gd name="connsiteY62" fmla="*/ 622300 h 1632297"/>
                <a:gd name="connsiteX63" fmla="*/ 3492500 w 3551592"/>
                <a:gd name="connsiteY63" fmla="*/ 596900 h 1632297"/>
                <a:gd name="connsiteX64" fmla="*/ 3505200 w 3551592"/>
                <a:gd name="connsiteY64" fmla="*/ 565150 h 1632297"/>
                <a:gd name="connsiteX65" fmla="*/ 3511550 w 3551592"/>
                <a:gd name="connsiteY65" fmla="*/ 527050 h 1632297"/>
                <a:gd name="connsiteX66" fmla="*/ 3517900 w 3551592"/>
                <a:gd name="connsiteY66" fmla="*/ 508000 h 1632297"/>
                <a:gd name="connsiteX67" fmla="*/ 3549650 w 3551592"/>
                <a:gd name="connsiteY67" fmla="*/ 450850 h 1632297"/>
                <a:gd name="connsiteX68" fmla="*/ 3549650 w 3551592"/>
                <a:gd name="connsiteY68" fmla="*/ 400050 h 1632297"/>
                <a:gd name="connsiteX69" fmla="*/ 3536950 w 3551592"/>
                <a:gd name="connsiteY69" fmla="*/ 254000 h 1632297"/>
                <a:gd name="connsiteX70" fmla="*/ 3530600 w 3551592"/>
                <a:gd name="connsiteY70" fmla="*/ 50800 h 1632297"/>
                <a:gd name="connsiteX71" fmla="*/ 3505200 w 3551592"/>
                <a:gd name="connsiteY71" fmla="*/ 12700 h 1632297"/>
                <a:gd name="connsiteX72" fmla="*/ 3505200 w 3551592"/>
                <a:gd name="connsiteY72" fmla="*/ 0 h 1632297"/>
                <a:gd name="connsiteX0" fmla="*/ 0 w 3551592"/>
                <a:gd name="connsiteY0" fmla="*/ 1377950 h 1632297"/>
                <a:gd name="connsiteX1" fmla="*/ 133350 w 3551592"/>
                <a:gd name="connsiteY1" fmla="*/ 1371600 h 1632297"/>
                <a:gd name="connsiteX2" fmla="*/ 158750 w 3551592"/>
                <a:gd name="connsiteY2" fmla="*/ 1365250 h 1632297"/>
                <a:gd name="connsiteX3" fmla="*/ 177800 w 3551592"/>
                <a:gd name="connsiteY3" fmla="*/ 1352550 h 1632297"/>
                <a:gd name="connsiteX4" fmla="*/ 184150 w 3551592"/>
                <a:gd name="connsiteY4" fmla="*/ 1333500 h 1632297"/>
                <a:gd name="connsiteX5" fmla="*/ 222250 w 3551592"/>
                <a:gd name="connsiteY5" fmla="*/ 1314450 h 1632297"/>
                <a:gd name="connsiteX6" fmla="*/ 717550 w 3551592"/>
                <a:gd name="connsiteY6" fmla="*/ 1320800 h 1632297"/>
                <a:gd name="connsiteX7" fmla="*/ 787400 w 3551592"/>
                <a:gd name="connsiteY7" fmla="*/ 1327150 h 1632297"/>
                <a:gd name="connsiteX8" fmla="*/ 838200 w 3551592"/>
                <a:gd name="connsiteY8" fmla="*/ 1339850 h 1632297"/>
                <a:gd name="connsiteX9" fmla="*/ 1130300 w 3551592"/>
                <a:gd name="connsiteY9" fmla="*/ 1346200 h 1632297"/>
                <a:gd name="connsiteX10" fmla="*/ 1219200 w 3551592"/>
                <a:gd name="connsiteY10" fmla="*/ 1346200 h 1632297"/>
                <a:gd name="connsiteX11" fmla="*/ 1384300 w 3551592"/>
                <a:gd name="connsiteY11" fmla="*/ 1352550 h 1632297"/>
                <a:gd name="connsiteX12" fmla="*/ 1720850 w 3551592"/>
                <a:gd name="connsiteY12" fmla="*/ 1371600 h 1632297"/>
                <a:gd name="connsiteX13" fmla="*/ 1746250 w 3551592"/>
                <a:gd name="connsiteY13" fmla="*/ 1409700 h 1632297"/>
                <a:gd name="connsiteX14" fmla="*/ 1765300 w 3551592"/>
                <a:gd name="connsiteY14" fmla="*/ 1428750 h 1632297"/>
                <a:gd name="connsiteX15" fmla="*/ 1778000 w 3551592"/>
                <a:gd name="connsiteY15" fmla="*/ 1447800 h 1632297"/>
                <a:gd name="connsiteX16" fmla="*/ 1797050 w 3551592"/>
                <a:gd name="connsiteY16" fmla="*/ 1454150 h 1632297"/>
                <a:gd name="connsiteX17" fmla="*/ 1841500 w 3551592"/>
                <a:gd name="connsiteY17" fmla="*/ 1460500 h 1632297"/>
                <a:gd name="connsiteX18" fmla="*/ 1866900 w 3551592"/>
                <a:gd name="connsiteY18" fmla="*/ 1466850 h 1632297"/>
                <a:gd name="connsiteX19" fmla="*/ 1987550 w 3551592"/>
                <a:gd name="connsiteY19" fmla="*/ 1485900 h 1632297"/>
                <a:gd name="connsiteX20" fmla="*/ 2006600 w 3551592"/>
                <a:gd name="connsiteY20" fmla="*/ 1504950 h 1632297"/>
                <a:gd name="connsiteX21" fmla="*/ 2070100 w 3551592"/>
                <a:gd name="connsiteY21" fmla="*/ 1549400 h 1632297"/>
                <a:gd name="connsiteX22" fmla="*/ 2095500 w 3551592"/>
                <a:gd name="connsiteY22" fmla="*/ 1555750 h 1632297"/>
                <a:gd name="connsiteX23" fmla="*/ 2228850 w 3551592"/>
                <a:gd name="connsiteY23" fmla="*/ 1568450 h 1632297"/>
                <a:gd name="connsiteX24" fmla="*/ 2286000 w 3551592"/>
                <a:gd name="connsiteY24" fmla="*/ 1574800 h 1632297"/>
                <a:gd name="connsiteX25" fmla="*/ 2349500 w 3551592"/>
                <a:gd name="connsiteY25" fmla="*/ 1606550 h 1632297"/>
                <a:gd name="connsiteX26" fmla="*/ 2381250 w 3551592"/>
                <a:gd name="connsiteY26" fmla="*/ 1625600 h 1632297"/>
                <a:gd name="connsiteX27" fmla="*/ 2508250 w 3551592"/>
                <a:gd name="connsiteY27" fmla="*/ 1631950 h 1632297"/>
                <a:gd name="connsiteX28" fmla="*/ 2647950 w 3551592"/>
                <a:gd name="connsiteY28" fmla="*/ 1625600 h 1632297"/>
                <a:gd name="connsiteX29" fmla="*/ 2667000 w 3551592"/>
                <a:gd name="connsiteY29" fmla="*/ 1619250 h 1632297"/>
                <a:gd name="connsiteX30" fmla="*/ 2698750 w 3551592"/>
                <a:gd name="connsiteY30" fmla="*/ 1606550 h 1632297"/>
                <a:gd name="connsiteX31" fmla="*/ 2819400 w 3551592"/>
                <a:gd name="connsiteY31" fmla="*/ 1593850 h 1632297"/>
                <a:gd name="connsiteX32" fmla="*/ 2844800 w 3551592"/>
                <a:gd name="connsiteY32" fmla="*/ 1555750 h 1632297"/>
                <a:gd name="connsiteX33" fmla="*/ 2857500 w 3551592"/>
                <a:gd name="connsiteY33" fmla="*/ 1511300 h 1632297"/>
                <a:gd name="connsiteX34" fmla="*/ 2882900 w 3551592"/>
                <a:gd name="connsiteY34" fmla="*/ 1454150 h 1632297"/>
                <a:gd name="connsiteX35" fmla="*/ 2889250 w 3551592"/>
                <a:gd name="connsiteY35" fmla="*/ 1428750 h 1632297"/>
                <a:gd name="connsiteX36" fmla="*/ 2908300 w 3551592"/>
                <a:gd name="connsiteY36" fmla="*/ 1416050 h 1632297"/>
                <a:gd name="connsiteX37" fmla="*/ 2940050 w 3551592"/>
                <a:gd name="connsiteY37" fmla="*/ 1390650 h 1632297"/>
                <a:gd name="connsiteX38" fmla="*/ 2978150 w 3551592"/>
                <a:gd name="connsiteY38" fmla="*/ 1358900 h 1632297"/>
                <a:gd name="connsiteX39" fmla="*/ 2990850 w 3551592"/>
                <a:gd name="connsiteY39" fmla="*/ 1339850 h 1632297"/>
                <a:gd name="connsiteX40" fmla="*/ 3003550 w 3551592"/>
                <a:gd name="connsiteY40" fmla="*/ 1301750 h 1632297"/>
                <a:gd name="connsiteX41" fmla="*/ 3022600 w 3551592"/>
                <a:gd name="connsiteY41" fmla="*/ 1295400 h 1632297"/>
                <a:gd name="connsiteX42" fmla="*/ 3054350 w 3551592"/>
                <a:gd name="connsiteY42" fmla="*/ 1225550 h 1632297"/>
                <a:gd name="connsiteX43" fmla="*/ 3092450 w 3551592"/>
                <a:gd name="connsiteY43" fmla="*/ 1212850 h 1632297"/>
                <a:gd name="connsiteX44" fmla="*/ 3130550 w 3551592"/>
                <a:gd name="connsiteY44" fmla="*/ 1193800 h 1632297"/>
                <a:gd name="connsiteX45" fmla="*/ 3155950 w 3551592"/>
                <a:gd name="connsiteY45" fmla="*/ 1187450 h 1632297"/>
                <a:gd name="connsiteX46" fmla="*/ 3168650 w 3551592"/>
                <a:gd name="connsiteY46" fmla="*/ 1168400 h 1632297"/>
                <a:gd name="connsiteX47" fmla="*/ 3194050 w 3551592"/>
                <a:gd name="connsiteY47" fmla="*/ 1162050 h 1632297"/>
                <a:gd name="connsiteX48" fmla="*/ 3213100 w 3551592"/>
                <a:gd name="connsiteY48" fmla="*/ 1155700 h 1632297"/>
                <a:gd name="connsiteX49" fmla="*/ 3225800 w 3551592"/>
                <a:gd name="connsiteY49" fmla="*/ 1066800 h 1632297"/>
                <a:gd name="connsiteX50" fmla="*/ 3238500 w 3551592"/>
                <a:gd name="connsiteY50" fmla="*/ 1047750 h 1632297"/>
                <a:gd name="connsiteX51" fmla="*/ 3270250 w 3551592"/>
                <a:gd name="connsiteY51" fmla="*/ 1003300 h 1632297"/>
                <a:gd name="connsiteX52" fmla="*/ 3295650 w 3551592"/>
                <a:gd name="connsiteY52" fmla="*/ 965200 h 1632297"/>
                <a:gd name="connsiteX53" fmla="*/ 3333750 w 3551592"/>
                <a:gd name="connsiteY53" fmla="*/ 927100 h 1632297"/>
                <a:gd name="connsiteX54" fmla="*/ 3352800 w 3551592"/>
                <a:gd name="connsiteY54" fmla="*/ 889000 h 1632297"/>
                <a:gd name="connsiteX55" fmla="*/ 3378200 w 3551592"/>
                <a:gd name="connsiteY55" fmla="*/ 869950 h 1632297"/>
                <a:gd name="connsiteX56" fmla="*/ 3390900 w 3551592"/>
                <a:gd name="connsiteY56" fmla="*/ 850900 h 1632297"/>
                <a:gd name="connsiteX57" fmla="*/ 3409950 w 3551592"/>
                <a:gd name="connsiteY57" fmla="*/ 838200 h 1632297"/>
                <a:gd name="connsiteX58" fmla="*/ 3435350 w 3551592"/>
                <a:gd name="connsiteY58" fmla="*/ 819150 h 1632297"/>
                <a:gd name="connsiteX59" fmla="*/ 3441700 w 3551592"/>
                <a:gd name="connsiteY59" fmla="*/ 800100 h 1632297"/>
                <a:gd name="connsiteX60" fmla="*/ 3454400 w 3551592"/>
                <a:gd name="connsiteY60" fmla="*/ 781050 h 1632297"/>
                <a:gd name="connsiteX61" fmla="*/ 3467100 w 3551592"/>
                <a:gd name="connsiteY61" fmla="*/ 692150 h 1632297"/>
                <a:gd name="connsiteX62" fmla="*/ 3486150 w 3551592"/>
                <a:gd name="connsiteY62" fmla="*/ 622300 h 1632297"/>
                <a:gd name="connsiteX63" fmla="*/ 3492500 w 3551592"/>
                <a:gd name="connsiteY63" fmla="*/ 596900 h 1632297"/>
                <a:gd name="connsiteX64" fmla="*/ 3505200 w 3551592"/>
                <a:gd name="connsiteY64" fmla="*/ 565150 h 1632297"/>
                <a:gd name="connsiteX65" fmla="*/ 3511550 w 3551592"/>
                <a:gd name="connsiteY65" fmla="*/ 527050 h 1632297"/>
                <a:gd name="connsiteX66" fmla="*/ 3517900 w 3551592"/>
                <a:gd name="connsiteY66" fmla="*/ 508000 h 1632297"/>
                <a:gd name="connsiteX67" fmla="*/ 3549650 w 3551592"/>
                <a:gd name="connsiteY67" fmla="*/ 450850 h 1632297"/>
                <a:gd name="connsiteX68" fmla="*/ 3549650 w 3551592"/>
                <a:gd name="connsiteY68" fmla="*/ 400050 h 1632297"/>
                <a:gd name="connsiteX69" fmla="*/ 3536950 w 3551592"/>
                <a:gd name="connsiteY69" fmla="*/ 254000 h 1632297"/>
                <a:gd name="connsiteX70" fmla="*/ 3530600 w 3551592"/>
                <a:gd name="connsiteY70" fmla="*/ 50800 h 1632297"/>
                <a:gd name="connsiteX71" fmla="*/ 3505200 w 3551592"/>
                <a:gd name="connsiteY71" fmla="*/ 12700 h 1632297"/>
                <a:gd name="connsiteX72" fmla="*/ 3505200 w 3551592"/>
                <a:gd name="connsiteY72" fmla="*/ 0 h 1632297"/>
                <a:gd name="connsiteX0" fmla="*/ 0 w 3551592"/>
                <a:gd name="connsiteY0" fmla="*/ 1377950 h 1632297"/>
                <a:gd name="connsiteX1" fmla="*/ 133350 w 3551592"/>
                <a:gd name="connsiteY1" fmla="*/ 1371600 h 1632297"/>
                <a:gd name="connsiteX2" fmla="*/ 158750 w 3551592"/>
                <a:gd name="connsiteY2" fmla="*/ 1365250 h 1632297"/>
                <a:gd name="connsiteX3" fmla="*/ 177800 w 3551592"/>
                <a:gd name="connsiteY3" fmla="*/ 1352550 h 1632297"/>
                <a:gd name="connsiteX4" fmla="*/ 184150 w 3551592"/>
                <a:gd name="connsiteY4" fmla="*/ 1333500 h 1632297"/>
                <a:gd name="connsiteX5" fmla="*/ 222250 w 3551592"/>
                <a:gd name="connsiteY5" fmla="*/ 1314450 h 1632297"/>
                <a:gd name="connsiteX6" fmla="*/ 717550 w 3551592"/>
                <a:gd name="connsiteY6" fmla="*/ 1320800 h 1632297"/>
                <a:gd name="connsiteX7" fmla="*/ 787400 w 3551592"/>
                <a:gd name="connsiteY7" fmla="*/ 1327150 h 1632297"/>
                <a:gd name="connsiteX8" fmla="*/ 838200 w 3551592"/>
                <a:gd name="connsiteY8" fmla="*/ 1339850 h 1632297"/>
                <a:gd name="connsiteX9" fmla="*/ 1130300 w 3551592"/>
                <a:gd name="connsiteY9" fmla="*/ 1346200 h 1632297"/>
                <a:gd name="connsiteX10" fmla="*/ 1219200 w 3551592"/>
                <a:gd name="connsiteY10" fmla="*/ 1346200 h 1632297"/>
                <a:gd name="connsiteX11" fmla="*/ 1384300 w 3551592"/>
                <a:gd name="connsiteY11" fmla="*/ 1352550 h 1632297"/>
                <a:gd name="connsiteX12" fmla="*/ 1720850 w 3551592"/>
                <a:gd name="connsiteY12" fmla="*/ 1371600 h 1632297"/>
                <a:gd name="connsiteX13" fmla="*/ 1746250 w 3551592"/>
                <a:gd name="connsiteY13" fmla="*/ 1409700 h 1632297"/>
                <a:gd name="connsiteX14" fmla="*/ 1765300 w 3551592"/>
                <a:gd name="connsiteY14" fmla="*/ 1428750 h 1632297"/>
                <a:gd name="connsiteX15" fmla="*/ 1778000 w 3551592"/>
                <a:gd name="connsiteY15" fmla="*/ 1447800 h 1632297"/>
                <a:gd name="connsiteX16" fmla="*/ 1797050 w 3551592"/>
                <a:gd name="connsiteY16" fmla="*/ 1454150 h 1632297"/>
                <a:gd name="connsiteX17" fmla="*/ 1841500 w 3551592"/>
                <a:gd name="connsiteY17" fmla="*/ 1460500 h 1632297"/>
                <a:gd name="connsiteX18" fmla="*/ 1866900 w 3551592"/>
                <a:gd name="connsiteY18" fmla="*/ 1466850 h 1632297"/>
                <a:gd name="connsiteX19" fmla="*/ 1987550 w 3551592"/>
                <a:gd name="connsiteY19" fmla="*/ 1485900 h 1632297"/>
                <a:gd name="connsiteX20" fmla="*/ 2006600 w 3551592"/>
                <a:gd name="connsiteY20" fmla="*/ 1504950 h 1632297"/>
                <a:gd name="connsiteX21" fmla="*/ 2070100 w 3551592"/>
                <a:gd name="connsiteY21" fmla="*/ 1549400 h 1632297"/>
                <a:gd name="connsiteX22" fmla="*/ 2095500 w 3551592"/>
                <a:gd name="connsiteY22" fmla="*/ 1555750 h 1632297"/>
                <a:gd name="connsiteX23" fmla="*/ 2228850 w 3551592"/>
                <a:gd name="connsiteY23" fmla="*/ 1568450 h 1632297"/>
                <a:gd name="connsiteX24" fmla="*/ 2286000 w 3551592"/>
                <a:gd name="connsiteY24" fmla="*/ 1574800 h 1632297"/>
                <a:gd name="connsiteX25" fmla="*/ 2349500 w 3551592"/>
                <a:gd name="connsiteY25" fmla="*/ 1606550 h 1632297"/>
                <a:gd name="connsiteX26" fmla="*/ 2381250 w 3551592"/>
                <a:gd name="connsiteY26" fmla="*/ 1625600 h 1632297"/>
                <a:gd name="connsiteX27" fmla="*/ 2508250 w 3551592"/>
                <a:gd name="connsiteY27" fmla="*/ 1631950 h 1632297"/>
                <a:gd name="connsiteX28" fmla="*/ 2647950 w 3551592"/>
                <a:gd name="connsiteY28" fmla="*/ 1625600 h 1632297"/>
                <a:gd name="connsiteX29" fmla="*/ 2667000 w 3551592"/>
                <a:gd name="connsiteY29" fmla="*/ 1619250 h 1632297"/>
                <a:gd name="connsiteX30" fmla="*/ 2698750 w 3551592"/>
                <a:gd name="connsiteY30" fmla="*/ 1606550 h 1632297"/>
                <a:gd name="connsiteX31" fmla="*/ 2819400 w 3551592"/>
                <a:gd name="connsiteY31" fmla="*/ 1593850 h 1632297"/>
                <a:gd name="connsiteX32" fmla="*/ 2844800 w 3551592"/>
                <a:gd name="connsiteY32" fmla="*/ 1555750 h 1632297"/>
                <a:gd name="connsiteX33" fmla="*/ 2857500 w 3551592"/>
                <a:gd name="connsiteY33" fmla="*/ 1511300 h 1632297"/>
                <a:gd name="connsiteX34" fmla="*/ 2882900 w 3551592"/>
                <a:gd name="connsiteY34" fmla="*/ 1454150 h 1632297"/>
                <a:gd name="connsiteX35" fmla="*/ 2889250 w 3551592"/>
                <a:gd name="connsiteY35" fmla="*/ 1428750 h 1632297"/>
                <a:gd name="connsiteX36" fmla="*/ 2908300 w 3551592"/>
                <a:gd name="connsiteY36" fmla="*/ 1416050 h 1632297"/>
                <a:gd name="connsiteX37" fmla="*/ 2940050 w 3551592"/>
                <a:gd name="connsiteY37" fmla="*/ 1390650 h 1632297"/>
                <a:gd name="connsiteX38" fmla="*/ 2978150 w 3551592"/>
                <a:gd name="connsiteY38" fmla="*/ 1358900 h 1632297"/>
                <a:gd name="connsiteX39" fmla="*/ 2990850 w 3551592"/>
                <a:gd name="connsiteY39" fmla="*/ 1339850 h 1632297"/>
                <a:gd name="connsiteX40" fmla="*/ 3003550 w 3551592"/>
                <a:gd name="connsiteY40" fmla="*/ 1301750 h 1632297"/>
                <a:gd name="connsiteX41" fmla="*/ 3022600 w 3551592"/>
                <a:gd name="connsiteY41" fmla="*/ 1295400 h 1632297"/>
                <a:gd name="connsiteX42" fmla="*/ 3054350 w 3551592"/>
                <a:gd name="connsiteY42" fmla="*/ 1225550 h 1632297"/>
                <a:gd name="connsiteX43" fmla="*/ 3092450 w 3551592"/>
                <a:gd name="connsiteY43" fmla="*/ 1212850 h 1632297"/>
                <a:gd name="connsiteX44" fmla="*/ 3130550 w 3551592"/>
                <a:gd name="connsiteY44" fmla="*/ 1193800 h 1632297"/>
                <a:gd name="connsiteX45" fmla="*/ 3155950 w 3551592"/>
                <a:gd name="connsiteY45" fmla="*/ 1187450 h 1632297"/>
                <a:gd name="connsiteX46" fmla="*/ 3168650 w 3551592"/>
                <a:gd name="connsiteY46" fmla="*/ 1168400 h 1632297"/>
                <a:gd name="connsiteX47" fmla="*/ 3194050 w 3551592"/>
                <a:gd name="connsiteY47" fmla="*/ 1162050 h 1632297"/>
                <a:gd name="connsiteX48" fmla="*/ 3213100 w 3551592"/>
                <a:gd name="connsiteY48" fmla="*/ 1155700 h 1632297"/>
                <a:gd name="connsiteX49" fmla="*/ 3225800 w 3551592"/>
                <a:gd name="connsiteY49" fmla="*/ 1066800 h 1632297"/>
                <a:gd name="connsiteX50" fmla="*/ 3238500 w 3551592"/>
                <a:gd name="connsiteY50" fmla="*/ 1047750 h 1632297"/>
                <a:gd name="connsiteX51" fmla="*/ 3270250 w 3551592"/>
                <a:gd name="connsiteY51" fmla="*/ 1003300 h 1632297"/>
                <a:gd name="connsiteX52" fmla="*/ 3295650 w 3551592"/>
                <a:gd name="connsiteY52" fmla="*/ 965200 h 1632297"/>
                <a:gd name="connsiteX53" fmla="*/ 3333750 w 3551592"/>
                <a:gd name="connsiteY53" fmla="*/ 927100 h 1632297"/>
                <a:gd name="connsiteX54" fmla="*/ 3352800 w 3551592"/>
                <a:gd name="connsiteY54" fmla="*/ 889000 h 1632297"/>
                <a:gd name="connsiteX55" fmla="*/ 3378200 w 3551592"/>
                <a:gd name="connsiteY55" fmla="*/ 869950 h 1632297"/>
                <a:gd name="connsiteX56" fmla="*/ 3390900 w 3551592"/>
                <a:gd name="connsiteY56" fmla="*/ 850900 h 1632297"/>
                <a:gd name="connsiteX57" fmla="*/ 3409950 w 3551592"/>
                <a:gd name="connsiteY57" fmla="*/ 838200 h 1632297"/>
                <a:gd name="connsiteX58" fmla="*/ 3435350 w 3551592"/>
                <a:gd name="connsiteY58" fmla="*/ 819150 h 1632297"/>
                <a:gd name="connsiteX59" fmla="*/ 3441700 w 3551592"/>
                <a:gd name="connsiteY59" fmla="*/ 800100 h 1632297"/>
                <a:gd name="connsiteX60" fmla="*/ 3454400 w 3551592"/>
                <a:gd name="connsiteY60" fmla="*/ 781050 h 1632297"/>
                <a:gd name="connsiteX61" fmla="*/ 3467100 w 3551592"/>
                <a:gd name="connsiteY61" fmla="*/ 692150 h 1632297"/>
                <a:gd name="connsiteX62" fmla="*/ 3486150 w 3551592"/>
                <a:gd name="connsiteY62" fmla="*/ 622300 h 1632297"/>
                <a:gd name="connsiteX63" fmla="*/ 3492500 w 3551592"/>
                <a:gd name="connsiteY63" fmla="*/ 596900 h 1632297"/>
                <a:gd name="connsiteX64" fmla="*/ 3505200 w 3551592"/>
                <a:gd name="connsiteY64" fmla="*/ 565150 h 1632297"/>
                <a:gd name="connsiteX65" fmla="*/ 3511550 w 3551592"/>
                <a:gd name="connsiteY65" fmla="*/ 527050 h 1632297"/>
                <a:gd name="connsiteX66" fmla="*/ 3517900 w 3551592"/>
                <a:gd name="connsiteY66" fmla="*/ 508000 h 1632297"/>
                <a:gd name="connsiteX67" fmla="*/ 3549650 w 3551592"/>
                <a:gd name="connsiteY67" fmla="*/ 450850 h 1632297"/>
                <a:gd name="connsiteX68" fmla="*/ 3549650 w 3551592"/>
                <a:gd name="connsiteY68" fmla="*/ 400050 h 1632297"/>
                <a:gd name="connsiteX69" fmla="*/ 3536950 w 3551592"/>
                <a:gd name="connsiteY69" fmla="*/ 254000 h 1632297"/>
                <a:gd name="connsiteX70" fmla="*/ 3530600 w 3551592"/>
                <a:gd name="connsiteY70" fmla="*/ 50800 h 1632297"/>
                <a:gd name="connsiteX71" fmla="*/ 3505200 w 3551592"/>
                <a:gd name="connsiteY71" fmla="*/ 12700 h 1632297"/>
                <a:gd name="connsiteX72" fmla="*/ 3505200 w 3551592"/>
                <a:gd name="connsiteY72" fmla="*/ 0 h 1632297"/>
                <a:gd name="connsiteX0" fmla="*/ 0 w 3551592"/>
                <a:gd name="connsiteY0" fmla="*/ 1377950 h 1632297"/>
                <a:gd name="connsiteX1" fmla="*/ 133350 w 3551592"/>
                <a:gd name="connsiteY1" fmla="*/ 1371600 h 1632297"/>
                <a:gd name="connsiteX2" fmla="*/ 158750 w 3551592"/>
                <a:gd name="connsiteY2" fmla="*/ 1365250 h 1632297"/>
                <a:gd name="connsiteX3" fmla="*/ 177800 w 3551592"/>
                <a:gd name="connsiteY3" fmla="*/ 1352550 h 1632297"/>
                <a:gd name="connsiteX4" fmla="*/ 184150 w 3551592"/>
                <a:gd name="connsiteY4" fmla="*/ 1333500 h 1632297"/>
                <a:gd name="connsiteX5" fmla="*/ 222250 w 3551592"/>
                <a:gd name="connsiteY5" fmla="*/ 1314450 h 1632297"/>
                <a:gd name="connsiteX6" fmla="*/ 717550 w 3551592"/>
                <a:gd name="connsiteY6" fmla="*/ 1320800 h 1632297"/>
                <a:gd name="connsiteX7" fmla="*/ 787400 w 3551592"/>
                <a:gd name="connsiteY7" fmla="*/ 1327150 h 1632297"/>
                <a:gd name="connsiteX8" fmla="*/ 838200 w 3551592"/>
                <a:gd name="connsiteY8" fmla="*/ 1339850 h 1632297"/>
                <a:gd name="connsiteX9" fmla="*/ 1130300 w 3551592"/>
                <a:gd name="connsiteY9" fmla="*/ 1346200 h 1632297"/>
                <a:gd name="connsiteX10" fmla="*/ 1219200 w 3551592"/>
                <a:gd name="connsiteY10" fmla="*/ 1346200 h 1632297"/>
                <a:gd name="connsiteX11" fmla="*/ 1384300 w 3551592"/>
                <a:gd name="connsiteY11" fmla="*/ 1352550 h 1632297"/>
                <a:gd name="connsiteX12" fmla="*/ 1720850 w 3551592"/>
                <a:gd name="connsiteY12" fmla="*/ 1371600 h 1632297"/>
                <a:gd name="connsiteX13" fmla="*/ 1746250 w 3551592"/>
                <a:gd name="connsiteY13" fmla="*/ 1409700 h 1632297"/>
                <a:gd name="connsiteX14" fmla="*/ 1765300 w 3551592"/>
                <a:gd name="connsiteY14" fmla="*/ 1428750 h 1632297"/>
                <a:gd name="connsiteX15" fmla="*/ 1778000 w 3551592"/>
                <a:gd name="connsiteY15" fmla="*/ 1447800 h 1632297"/>
                <a:gd name="connsiteX16" fmla="*/ 1841500 w 3551592"/>
                <a:gd name="connsiteY16" fmla="*/ 1460500 h 1632297"/>
                <a:gd name="connsiteX17" fmla="*/ 1866900 w 3551592"/>
                <a:gd name="connsiteY17" fmla="*/ 1466850 h 1632297"/>
                <a:gd name="connsiteX18" fmla="*/ 1987550 w 3551592"/>
                <a:gd name="connsiteY18" fmla="*/ 1485900 h 1632297"/>
                <a:gd name="connsiteX19" fmla="*/ 2006600 w 3551592"/>
                <a:gd name="connsiteY19" fmla="*/ 1504950 h 1632297"/>
                <a:gd name="connsiteX20" fmla="*/ 2070100 w 3551592"/>
                <a:gd name="connsiteY20" fmla="*/ 1549400 h 1632297"/>
                <a:gd name="connsiteX21" fmla="*/ 2095500 w 3551592"/>
                <a:gd name="connsiteY21" fmla="*/ 1555750 h 1632297"/>
                <a:gd name="connsiteX22" fmla="*/ 2228850 w 3551592"/>
                <a:gd name="connsiteY22" fmla="*/ 1568450 h 1632297"/>
                <a:gd name="connsiteX23" fmla="*/ 2286000 w 3551592"/>
                <a:gd name="connsiteY23" fmla="*/ 1574800 h 1632297"/>
                <a:gd name="connsiteX24" fmla="*/ 2349500 w 3551592"/>
                <a:gd name="connsiteY24" fmla="*/ 1606550 h 1632297"/>
                <a:gd name="connsiteX25" fmla="*/ 2381250 w 3551592"/>
                <a:gd name="connsiteY25" fmla="*/ 1625600 h 1632297"/>
                <a:gd name="connsiteX26" fmla="*/ 2508250 w 3551592"/>
                <a:gd name="connsiteY26" fmla="*/ 1631950 h 1632297"/>
                <a:gd name="connsiteX27" fmla="*/ 2647950 w 3551592"/>
                <a:gd name="connsiteY27" fmla="*/ 1625600 h 1632297"/>
                <a:gd name="connsiteX28" fmla="*/ 2667000 w 3551592"/>
                <a:gd name="connsiteY28" fmla="*/ 1619250 h 1632297"/>
                <a:gd name="connsiteX29" fmla="*/ 2698750 w 3551592"/>
                <a:gd name="connsiteY29" fmla="*/ 1606550 h 1632297"/>
                <a:gd name="connsiteX30" fmla="*/ 2819400 w 3551592"/>
                <a:gd name="connsiteY30" fmla="*/ 1593850 h 1632297"/>
                <a:gd name="connsiteX31" fmla="*/ 2844800 w 3551592"/>
                <a:gd name="connsiteY31" fmla="*/ 1555750 h 1632297"/>
                <a:gd name="connsiteX32" fmla="*/ 2857500 w 3551592"/>
                <a:gd name="connsiteY32" fmla="*/ 1511300 h 1632297"/>
                <a:gd name="connsiteX33" fmla="*/ 2882900 w 3551592"/>
                <a:gd name="connsiteY33" fmla="*/ 1454150 h 1632297"/>
                <a:gd name="connsiteX34" fmla="*/ 2889250 w 3551592"/>
                <a:gd name="connsiteY34" fmla="*/ 1428750 h 1632297"/>
                <a:gd name="connsiteX35" fmla="*/ 2908300 w 3551592"/>
                <a:gd name="connsiteY35" fmla="*/ 1416050 h 1632297"/>
                <a:gd name="connsiteX36" fmla="*/ 2940050 w 3551592"/>
                <a:gd name="connsiteY36" fmla="*/ 1390650 h 1632297"/>
                <a:gd name="connsiteX37" fmla="*/ 2978150 w 3551592"/>
                <a:gd name="connsiteY37" fmla="*/ 1358900 h 1632297"/>
                <a:gd name="connsiteX38" fmla="*/ 2990850 w 3551592"/>
                <a:gd name="connsiteY38" fmla="*/ 1339850 h 1632297"/>
                <a:gd name="connsiteX39" fmla="*/ 3003550 w 3551592"/>
                <a:gd name="connsiteY39" fmla="*/ 1301750 h 1632297"/>
                <a:gd name="connsiteX40" fmla="*/ 3022600 w 3551592"/>
                <a:gd name="connsiteY40" fmla="*/ 1295400 h 1632297"/>
                <a:gd name="connsiteX41" fmla="*/ 3054350 w 3551592"/>
                <a:gd name="connsiteY41" fmla="*/ 1225550 h 1632297"/>
                <a:gd name="connsiteX42" fmla="*/ 3092450 w 3551592"/>
                <a:gd name="connsiteY42" fmla="*/ 1212850 h 1632297"/>
                <a:gd name="connsiteX43" fmla="*/ 3130550 w 3551592"/>
                <a:gd name="connsiteY43" fmla="*/ 1193800 h 1632297"/>
                <a:gd name="connsiteX44" fmla="*/ 3155950 w 3551592"/>
                <a:gd name="connsiteY44" fmla="*/ 1187450 h 1632297"/>
                <a:gd name="connsiteX45" fmla="*/ 3168650 w 3551592"/>
                <a:gd name="connsiteY45" fmla="*/ 1168400 h 1632297"/>
                <a:gd name="connsiteX46" fmla="*/ 3194050 w 3551592"/>
                <a:gd name="connsiteY46" fmla="*/ 1162050 h 1632297"/>
                <a:gd name="connsiteX47" fmla="*/ 3213100 w 3551592"/>
                <a:gd name="connsiteY47" fmla="*/ 1155700 h 1632297"/>
                <a:gd name="connsiteX48" fmla="*/ 3225800 w 3551592"/>
                <a:gd name="connsiteY48" fmla="*/ 1066800 h 1632297"/>
                <a:gd name="connsiteX49" fmla="*/ 3238500 w 3551592"/>
                <a:gd name="connsiteY49" fmla="*/ 1047750 h 1632297"/>
                <a:gd name="connsiteX50" fmla="*/ 3270250 w 3551592"/>
                <a:gd name="connsiteY50" fmla="*/ 1003300 h 1632297"/>
                <a:gd name="connsiteX51" fmla="*/ 3295650 w 3551592"/>
                <a:gd name="connsiteY51" fmla="*/ 965200 h 1632297"/>
                <a:gd name="connsiteX52" fmla="*/ 3333750 w 3551592"/>
                <a:gd name="connsiteY52" fmla="*/ 927100 h 1632297"/>
                <a:gd name="connsiteX53" fmla="*/ 3352800 w 3551592"/>
                <a:gd name="connsiteY53" fmla="*/ 889000 h 1632297"/>
                <a:gd name="connsiteX54" fmla="*/ 3378200 w 3551592"/>
                <a:gd name="connsiteY54" fmla="*/ 869950 h 1632297"/>
                <a:gd name="connsiteX55" fmla="*/ 3390900 w 3551592"/>
                <a:gd name="connsiteY55" fmla="*/ 850900 h 1632297"/>
                <a:gd name="connsiteX56" fmla="*/ 3409950 w 3551592"/>
                <a:gd name="connsiteY56" fmla="*/ 838200 h 1632297"/>
                <a:gd name="connsiteX57" fmla="*/ 3435350 w 3551592"/>
                <a:gd name="connsiteY57" fmla="*/ 819150 h 1632297"/>
                <a:gd name="connsiteX58" fmla="*/ 3441700 w 3551592"/>
                <a:gd name="connsiteY58" fmla="*/ 800100 h 1632297"/>
                <a:gd name="connsiteX59" fmla="*/ 3454400 w 3551592"/>
                <a:gd name="connsiteY59" fmla="*/ 781050 h 1632297"/>
                <a:gd name="connsiteX60" fmla="*/ 3467100 w 3551592"/>
                <a:gd name="connsiteY60" fmla="*/ 692150 h 1632297"/>
                <a:gd name="connsiteX61" fmla="*/ 3486150 w 3551592"/>
                <a:gd name="connsiteY61" fmla="*/ 622300 h 1632297"/>
                <a:gd name="connsiteX62" fmla="*/ 3492500 w 3551592"/>
                <a:gd name="connsiteY62" fmla="*/ 596900 h 1632297"/>
                <a:gd name="connsiteX63" fmla="*/ 3505200 w 3551592"/>
                <a:gd name="connsiteY63" fmla="*/ 565150 h 1632297"/>
                <a:gd name="connsiteX64" fmla="*/ 3511550 w 3551592"/>
                <a:gd name="connsiteY64" fmla="*/ 527050 h 1632297"/>
                <a:gd name="connsiteX65" fmla="*/ 3517900 w 3551592"/>
                <a:gd name="connsiteY65" fmla="*/ 508000 h 1632297"/>
                <a:gd name="connsiteX66" fmla="*/ 3549650 w 3551592"/>
                <a:gd name="connsiteY66" fmla="*/ 450850 h 1632297"/>
                <a:gd name="connsiteX67" fmla="*/ 3549650 w 3551592"/>
                <a:gd name="connsiteY67" fmla="*/ 400050 h 1632297"/>
                <a:gd name="connsiteX68" fmla="*/ 3536950 w 3551592"/>
                <a:gd name="connsiteY68" fmla="*/ 254000 h 1632297"/>
                <a:gd name="connsiteX69" fmla="*/ 3530600 w 3551592"/>
                <a:gd name="connsiteY69" fmla="*/ 50800 h 1632297"/>
                <a:gd name="connsiteX70" fmla="*/ 3505200 w 3551592"/>
                <a:gd name="connsiteY70" fmla="*/ 12700 h 1632297"/>
                <a:gd name="connsiteX71" fmla="*/ 3505200 w 3551592"/>
                <a:gd name="connsiteY71" fmla="*/ 0 h 1632297"/>
                <a:gd name="connsiteX0" fmla="*/ 0 w 3551592"/>
                <a:gd name="connsiteY0" fmla="*/ 1377950 h 1632297"/>
                <a:gd name="connsiteX1" fmla="*/ 133350 w 3551592"/>
                <a:gd name="connsiteY1" fmla="*/ 1371600 h 1632297"/>
                <a:gd name="connsiteX2" fmla="*/ 158750 w 3551592"/>
                <a:gd name="connsiteY2" fmla="*/ 1365250 h 1632297"/>
                <a:gd name="connsiteX3" fmla="*/ 177800 w 3551592"/>
                <a:gd name="connsiteY3" fmla="*/ 1352550 h 1632297"/>
                <a:gd name="connsiteX4" fmla="*/ 184150 w 3551592"/>
                <a:gd name="connsiteY4" fmla="*/ 1333500 h 1632297"/>
                <a:gd name="connsiteX5" fmla="*/ 222250 w 3551592"/>
                <a:gd name="connsiteY5" fmla="*/ 1314450 h 1632297"/>
                <a:gd name="connsiteX6" fmla="*/ 717550 w 3551592"/>
                <a:gd name="connsiteY6" fmla="*/ 1320800 h 1632297"/>
                <a:gd name="connsiteX7" fmla="*/ 787400 w 3551592"/>
                <a:gd name="connsiteY7" fmla="*/ 1327150 h 1632297"/>
                <a:gd name="connsiteX8" fmla="*/ 838200 w 3551592"/>
                <a:gd name="connsiteY8" fmla="*/ 1339850 h 1632297"/>
                <a:gd name="connsiteX9" fmla="*/ 1130300 w 3551592"/>
                <a:gd name="connsiteY9" fmla="*/ 1346200 h 1632297"/>
                <a:gd name="connsiteX10" fmla="*/ 1219200 w 3551592"/>
                <a:gd name="connsiteY10" fmla="*/ 1346200 h 1632297"/>
                <a:gd name="connsiteX11" fmla="*/ 1384300 w 3551592"/>
                <a:gd name="connsiteY11" fmla="*/ 1352550 h 1632297"/>
                <a:gd name="connsiteX12" fmla="*/ 1720850 w 3551592"/>
                <a:gd name="connsiteY12" fmla="*/ 1371600 h 1632297"/>
                <a:gd name="connsiteX13" fmla="*/ 1746250 w 3551592"/>
                <a:gd name="connsiteY13" fmla="*/ 1409700 h 1632297"/>
                <a:gd name="connsiteX14" fmla="*/ 1765300 w 3551592"/>
                <a:gd name="connsiteY14" fmla="*/ 1428750 h 1632297"/>
                <a:gd name="connsiteX15" fmla="*/ 1841500 w 3551592"/>
                <a:gd name="connsiteY15" fmla="*/ 1460500 h 1632297"/>
                <a:gd name="connsiteX16" fmla="*/ 1866900 w 3551592"/>
                <a:gd name="connsiteY16" fmla="*/ 1466850 h 1632297"/>
                <a:gd name="connsiteX17" fmla="*/ 1987550 w 3551592"/>
                <a:gd name="connsiteY17" fmla="*/ 1485900 h 1632297"/>
                <a:gd name="connsiteX18" fmla="*/ 2006600 w 3551592"/>
                <a:gd name="connsiteY18" fmla="*/ 1504950 h 1632297"/>
                <a:gd name="connsiteX19" fmla="*/ 2070100 w 3551592"/>
                <a:gd name="connsiteY19" fmla="*/ 1549400 h 1632297"/>
                <a:gd name="connsiteX20" fmla="*/ 2095500 w 3551592"/>
                <a:gd name="connsiteY20" fmla="*/ 1555750 h 1632297"/>
                <a:gd name="connsiteX21" fmla="*/ 2228850 w 3551592"/>
                <a:gd name="connsiteY21" fmla="*/ 1568450 h 1632297"/>
                <a:gd name="connsiteX22" fmla="*/ 2286000 w 3551592"/>
                <a:gd name="connsiteY22" fmla="*/ 1574800 h 1632297"/>
                <a:gd name="connsiteX23" fmla="*/ 2349500 w 3551592"/>
                <a:gd name="connsiteY23" fmla="*/ 1606550 h 1632297"/>
                <a:gd name="connsiteX24" fmla="*/ 2381250 w 3551592"/>
                <a:gd name="connsiteY24" fmla="*/ 1625600 h 1632297"/>
                <a:gd name="connsiteX25" fmla="*/ 2508250 w 3551592"/>
                <a:gd name="connsiteY25" fmla="*/ 1631950 h 1632297"/>
                <a:gd name="connsiteX26" fmla="*/ 2647950 w 3551592"/>
                <a:gd name="connsiteY26" fmla="*/ 1625600 h 1632297"/>
                <a:gd name="connsiteX27" fmla="*/ 2667000 w 3551592"/>
                <a:gd name="connsiteY27" fmla="*/ 1619250 h 1632297"/>
                <a:gd name="connsiteX28" fmla="*/ 2698750 w 3551592"/>
                <a:gd name="connsiteY28" fmla="*/ 1606550 h 1632297"/>
                <a:gd name="connsiteX29" fmla="*/ 2819400 w 3551592"/>
                <a:gd name="connsiteY29" fmla="*/ 1593850 h 1632297"/>
                <a:gd name="connsiteX30" fmla="*/ 2844800 w 3551592"/>
                <a:gd name="connsiteY30" fmla="*/ 1555750 h 1632297"/>
                <a:gd name="connsiteX31" fmla="*/ 2857500 w 3551592"/>
                <a:gd name="connsiteY31" fmla="*/ 1511300 h 1632297"/>
                <a:gd name="connsiteX32" fmla="*/ 2882900 w 3551592"/>
                <a:gd name="connsiteY32" fmla="*/ 1454150 h 1632297"/>
                <a:gd name="connsiteX33" fmla="*/ 2889250 w 3551592"/>
                <a:gd name="connsiteY33" fmla="*/ 1428750 h 1632297"/>
                <a:gd name="connsiteX34" fmla="*/ 2908300 w 3551592"/>
                <a:gd name="connsiteY34" fmla="*/ 1416050 h 1632297"/>
                <a:gd name="connsiteX35" fmla="*/ 2940050 w 3551592"/>
                <a:gd name="connsiteY35" fmla="*/ 1390650 h 1632297"/>
                <a:gd name="connsiteX36" fmla="*/ 2978150 w 3551592"/>
                <a:gd name="connsiteY36" fmla="*/ 1358900 h 1632297"/>
                <a:gd name="connsiteX37" fmla="*/ 2990850 w 3551592"/>
                <a:gd name="connsiteY37" fmla="*/ 1339850 h 1632297"/>
                <a:gd name="connsiteX38" fmla="*/ 3003550 w 3551592"/>
                <a:gd name="connsiteY38" fmla="*/ 1301750 h 1632297"/>
                <a:gd name="connsiteX39" fmla="*/ 3022600 w 3551592"/>
                <a:gd name="connsiteY39" fmla="*/ 1295400 h 1632297"/>
                <a:gd name="connsiteX40" fmla="*/ 3054350 w 3551592"/>
                <a:gd name="connsiteY40" fmla="*/ 1225550 h 1632297"/>
                <a:gd name="connsiteX41" fmla="*/ 3092450 w 3551592"/>
                <a:gd name="connsiteY41" fmla="*/ 1212850 h 1632297"/>
                <a:gd name="connsiteX42" fmla="*/ 3130550 w 3551592"/>
                <a:gd name="connsiteY42" fmla="*/ 1193800 h 1632297"/>
                <a:gd name="connsiteX43" fmla="*/ 3155950 w 3551592"/>
                <a:gd name="connsiteY43" fmla="*/ 1187450 h 1632297"/>
                <a:gd name="connsiteX44" fmla="*/ 3168650 w 3551592"/>
                <a:gd name="connsiteY44" fmla="*/ 1168400 h 1632297"/>
                <a:gd name="connsiteX45" fmla="*/ 3194050 w 3551592"/>
                <a:gd name="connsiteY45" fmla="*/ 1162050 h 1632297"/>
                <a:gd name="connsiteX46" fmla="*/ 3213100 w 3551592"/>
                <a:gd name="connsiteY46" fmla="*/ 1155700 h 1632297"/>
                <a:gd name="connsiteX47" fmla="*/ 3225800 w 3551592"/>
                <a:gd name="connsiteY47" fmla="*/ 1066800 h 1632297"/>
                <a:gd name="connsiteX48" fmla="*/ 3238500 w 3551592"/>
                <a:gd name="connsiteY48" fmla="*/ 1047750 h 1632297"/>
                <a:gd name="connsiteX49" fmla="*/ 3270250 w 3551592"/>
                <a:gd name="connsiteY49" fmla="*/ 1003300 h 1632297"/>
                <a:gd name="connsiteX50" fmla="*/ 3295650 w 3551592"/>
                <a:gd name="connsiteY50" fmla="*/ 965200 h 1632297"/>
                <a:gd name="connsiteX51" fmla="*/ 3333750 w 3551592"/>
                <a:gd name="connsiteY51" fmla="*/ 927100 h 1632297"/>
                <a:gd name="connsiteX52" fmla="*/ 3352800 w 3551592"/>
                <a:gd name="connsiteY52" fmla="*/ 889000 h 1632297"/>
                <a:gd name="connsiteX53" fmla="*/ 3378200 w 3551592"/>
                <a:gd name="connsiteY53" fmla="*/ 869950 h 1632297"/>
                <a:gd name="connsiteX54" fmla="*/ 3390900 w 3551592"/>
                <a:gd name="connsiteY54" fmla="*/ 850900 h 1632297"/>
                <a:gd name="connsiteX55" fmla="*/ 3409950 w 3551592"/>
                <a:gd name="connsiteY55" fmla="*/ 838200 h 1632297"/>
                <a:gd name="connsiteX56" fmla="*/ 3435350 w 3551592"/>
                <a:gd name="connsiteY56" fmla="*/ 819150 h 1632297"/>
                <a:gd name="connsiteX57" fmla="*/ 3441700 w 3551592"/>
                <a:gd name="connsiteY57" fmla="*/ 800100 h 1632297"/>
                <a:gd name="connsiteX58" fmla="*/ 3454400 w 3551592"/>
                <a:gd name="connsiteY58" fmla="*/ 781050 h 1632297"/>
                <a:gd name="connsiteX59" fmla="*/ 3467100 w 3551592"/>
                <a:gd name="connsiteY59" fmla="*/ 692150 h 1632297"/>
                <a:gd name="connsiteX60" fmla="*/ 3486150 w 3551592"/>
                <a:gd name="connsiteY60" fmla="*/ 622300 h 1632297"/>
                <a:gd name="connsiteX61" fmla="*/ 3492500 w 3551592"/>
                <a:gd name="connsiteY61" fmla="*/ 596900 h 1632297"/>
                <a:gd name="connsiteX62" fmla="*/ 3505200 w 3551592"/>
                <a:gd name="connsiteY62" fmla="*/ 565150 h 1632297"/>
                <a:gd name="connsiteX63" fmla="*/ 3511550 w 3551592"/>
                <a:gd name="connsiteY63" fmla="*/ 527050 h 1632297"/>
                <a:gd name="connsiteX64" fmla="*/ 3517900 w 3551592"/>
                <a:gd name="connsiteY64" fmla="*/ 508000 h 1632297"/>
                <a:gd name="connsiteX65" fmla="*/ 3549650 w 3551592"/>
                <a:gd name="connsiteY65" fmla="*/ 450850 h 1632297"/>
                <a:gd name="connsiteX66" fmla="*/ 3549650 w 3551592"/>
                <a:gd name="connsiteY66" fmla="*/ 400050 h 1632297"/>
                <a:gd name="connsiteX67" fmla="*/ 3536950 w 3551592"/>
                <a:gd name="connsiteY67" fmla="*/ 254000 h 1632297"/>
                <a:gd name="connsiteX68" fmla="*/ 3530600 w 3551592"/>
                <a:gd name="connsiteY68" fmla="*/ 50800 h 1632297"/>
                <a:gd name="connsiteX69" fmla="*/ 3505200 w 3551592"/>
                <a:gd name="connsiteY69" fmla="*/ 12700 h 1632297"/>
                <a:gd name="connsiteX70" fmla="*/ 3505200 w 3551592"/>
                <a:gd name="connsiteY70" fmla="*/ 0 h 1632297"/>
                <a:gd name="connsiteX0" fmla="*/ 0 w 3551592"/>
                <a:gd name="connsiteY0" fmla="*/ 1377950 h 1632297"/>
                <a:gd name="connsiteX1" fmla="*/ 133350 w 3551592"/>
                <a:gd name="connsiteY1" fmla="*/ 1371600 h 1632297"/>
                <a:gd name="connsiteX2" fmla="*/ 158750 w 3551592"/>
                <a:gd name="connsiteY2" fmla="*/ 1365250 h 1632297"/>
                <a:gd name="connsiteX3" fmla="*/ 177800 w 3551592"/>
                <a:gd name="connsiteY3" fmla="*/ 1352550 h 1632297"/>
                <a:gd name="connsiteX4" fmla="*/ 184150 w 3551592"/>
                <a:gd name="connsiteY4" fmla="*/ 1333500 h 1632297"/>
                <a:gd name="connsiteX5" fmla="*/ 222250 w 3551592"/>
                <a:gd name="connsiteY5" fmla="*/ 1314450 h 1632297"/>
                <a:gd name="connsiteX6" fmla="*/ 717550 w 3551592"/>
                <a:gd name="connsiteY6" fmla="*/ 1320800 h 1632297"/>
                <a:gd name="connsiteX7" fmla="*/ 787400 w 3551592"/>
                <a:gd name="connsiteY7" fmla="*/ 1327150 h 1632297"/>
                <a:gd name="connsiteX8" fmla="*/ 838200 w 3551592"/>
                <a:gd name="connsiteY8" fmla="*/ 1339850 h 1632297"/>
                <a:gd name="connsiteX9" fmla="*/ 1130300 w 3551592"/>
                <a:gd name="connsiteY9" fmla="*/ 1346200 h 1632297"/>
                <a:gd name="connsiteX10" fmla="*/ 1219200 w 3551592"/>
                <a:gd name="connsiteY10" fmla="*/ 1346200 h 1632297"/>
                <a:gd name="connsiteX11" fmla="*/ 1384300 w 3551592"/>
                <a:gd name="connsiteY11" fmla="*/ 1352550 h 1632297"/>
                <a:gd name="connsiteX12" fmla="*/ 1720850 w 3551592"/>
                <a:gd name="connsiteY12" fmla="*/ 1371600 h 1632297"/>
                <a:gd name="connsiteX13" fmla="*/ 1746250 w 3551592"/>
                <a:gd name="connsiteY13" fmla="*/ 1409700 h 1632297"/>
                <a:gd name="connsiteX14" fmla="*/ 1841500 w 3551592"/>
                <a:gd name="connsiteY14" fmla="*/ 1460500 h 1632297"/>
                <a:gd name="connsiteX15" fmla="*/ 1866900 w 3551592"/>
                <a:gd name="connsiteY15" fmla="*/ 1466850 h 1632297"/>
                <a:gd name="connsiteX16" fmla="*/ 1987550 w 3551592"/>
                <a:gd name="connsiteY16" fmla="*/ 1485900 h 1632297"/>
                <a:gd name="connsiteX17" fmla="*/ 2006600 w 3551592"/>
                <a:gd name="connsiteY17" fmla="*/ 1504950 h 1632297"/>
                <a:gd name="connsiteX18" fmla="*/ 2070100 w 3551592"/>
                <a:gd name="connsiteY18" fmla="*/ 1549400 h 1632297"/>
                <a:gd name="connsiteX19" fmla="*/ 2095500 w 3551592"/>
                <a:gd name="connsiteY19" fmla="*/ 1555750 h 1632297"/>
                <a:gd name="connsiteX20" fmla="*/ 2228850 w 3551592"/>
                <a:gd name="connsiteY20" fmla="*/ 1568450 h 1632297"/>
                <a:gd name="connsiteX21" fmla="*/ 2286000 w 3551592"/>
                <a:gd name="connsiteY21" fmla="*/ 1574800 h 1632297"/>
                <a:gd name="connsiteX22" fmla="*/ 2349500 w 3551592"/>
                <a:gd name="connsiteY22" fmla="*/ 1606550 h 1632297"/>
                <a:gd name="connsiteX23" fmla="*/ 2381250 w 3551592"/>
                <a:gd name="connsiteY23" fmla="*/ 1625600 h 1632297"/>
                <a:gd name="connsiteX24" fmla="*/ 2508250 w 3551592"/>
                <a:gd name="connsiteY24" fmla="*/ 1631950 h 1632297"/>
                <a:gd name="connsiteX25" fmla="*/ 2647950 w 3551592"/>
                <a:gd name="connsiteY25" fmla="*/ 1625600 h 1632297"/>
                <a:gd name="connsiteX26" fmla="*/ 2667000 w 3551592"/>
                <a:gd name="connsiteY26" fmla="*/ 1619250 h 1632297"/>
                <a:gd name="connsiteX27" fmla="*/ 2698750 w 3551592"/>
                <a:gd name="connsiteY27" fmla="*/ 1606550 h 1632297"/>
                <a:gd name="connsiteX28" fmla="*/ 2819400 w 3551592"/>
                <a:gd name="connsiteY28" fmla="*/ 1593850 h 1632297"/>
                <a:gd name="connsiteX29" fmla="*/ 2844800 w 3551592"/>
                <a:gd name="connsiteY29" fmla="*/ 1555750 h 1632297"/>
                <a:gd name="connsiteX30" fmla="*/ 2857500 w 3551592"/>
                <a:gd name="connsiteY30" fmla="*/ 1511300 h 1632297"/>
                <a:gd name="connsiteX31" fmla="*/ 2882900 w 3551592"/>
                <a:gd name="connsiteY31" fmla="*/ 1454150 h 1632297"/>
                <a:gd name="connsiteX32" fmla="*/ 2889250 w 3551592"/>
                <a:gd name="connsiteY32" fmla="*/ 1428750 h 1632297"/>
                <a:gd name="connsiteX33" fmla="*/ 2908300 w 3551592"/>
                <a:gd name="connsiteY33" fmla="*/ 1416050 h 1632297"/>
                <a:gd name="connsiteX34" fmla="*/ 2940050 w 3551592"/>
                <a:gd name="connsiteY34" fmla="*/ 1390650 h 1632297"/>
                <a:gd name="connsiteX35" fmla="*/ 2978150 w 3551592"/>
                <a:gd name="connsiteY35" fmla="*/ 1358900 h 1632297"/>
                <a:gd name="connsiteX36" fmla="*/ 2990850 w 3551592"/>
                <a:gd name="connsiteY36" fmla="*/ 1339850 h 1632297"/>
                <a:gd name="connsiteX37" fmla="*/ 3003550 w 3551592"/>
                <a:gd name="connsiteY37" fmla="*/ 1301750 h 1632297"/>
                <a:gd name="connsiteX38" fmla="*/ 3022600 w 3551592"/>
                <a:gd name="connsiteY38" fmla="*/ 1295400 h 1632297"/>
                <a:gd name="connsiteX39" fmla="*/ 3054350 w 3551592"/>
                <a:gd name="connsiteY39" fmla="*/ 1225550 h 1632297"/>
                <a:gd name="connsiteX40" fmla="*/ 3092450 w 3551592"/>
                <a:gd name="connsiteY40" fmla="*/ 1212850 h 1632297"/>
                <a:gd name="connsiteX41" fmla="*/ 3130550 w 3551592"/>
                <a:gd name="connsiteY41" fmla="*/ 1193800 h 1632297"/>
                <a:gd name="connsiteX42" fmla="*/ 3155950 w 3551592"/>
                <a:gd name="connsiteY42" fmla="*/ 1187450 h 1632297"/>
                <a:gd name="connsiteX43" fmla="*/ 3168650 w 3551592"/>
                <a:gd name="connsiteY43" fmla="*/ 1168400 h 1632297"/>
                <a:gd name="connsiteX44" fmla="*/ 3194050 w 3551592"/>
                <a:gd name="connsiteY44" fmla="*/ 1162050 h 1632297"/>
                <a:gd name="connsiteX45" fmla="*/ 3213100 w 3551592"/>
                <a:gd name="connsiteY45" fmla="*/ 1155700 h 1632297"/>
                <a:gd name="connsiteX46" fmla="*/ 3225800 w 3551592"/>
                <a:gd name="connsiteY46" fmla="*/ 1066800 h 1632297"/>
                <a:gd name="connsiteX47" fmla="*/ 3238500 w 3551592"/>
                <a:gd name="connsiteY47" fmla="*/ 1047750 h 1632297"/>
                <a:gd name="connsiteX48" fmla="*/ 3270250 w 3551592"/>
                <a:gd name="connsiteY48" fmla="*/ 1003300 h 1632297"/>
                <a:gd name="connsiteX49" fmla="*/ 3295650 w 3551592"/>
                <a:gd name="connsiteY49" fmla="*/ 965200 h 1632297"/>
                <a:gd name="connsiteX50" fmla="*/ 3333750 w 3551592"/>
                <a:gd name="connsiteY50" fmla="*/ 927100 h 1632297"/>
                <a:gd name="connsiteX51" fmla="*/ 3352800 w 3551592"/>
                <a:gd name="connsiteY51" fmla="*/ 889000 h 1632297"/>
                <a:gd name="connsiteX52" fmla="*/ 3378200 w 3551592"/>
                <a:gd name="connsiteY52" fmla="*/ 869950 h 1632297"/>
                <a:gd name="connsiteX53" fmla="*/ 3390900 w 3551592"/>
                <a:gd name="connsiteY53" fmla="*/ 850900 h 1632297"/>
                <a:gd name="connsiteX54" fmla="*/ 3409950 w 3551592"/>
                <a:gd name="connsiteY54" fmla="*/ 838200 h 1632297"/>
                <a:gd name="connsiteX55" fmla="*/ 3435350 w 3551592"/>
                <a:gd name="connsiteY55" fmla="*/ 819150 h 1632297"/>
                <a:gd name="connsiteX56" fmla="*/ 3441700 w 3551592"/>
                <a:gd name="connsiteY56" fmla="*/ 800100 h 1632297"/>
                <a:gd name="connsiteX57" fmla="*/ 3454400 w 3551592"/>
                <a:gd name="connsiteY57" fmla="*/ 781050 h 1632297"/>
                <a:gd name="connsiteX58" fmla="*/ 3467100 w 3551592"/>
                <a:gd name="connsiteY58" fmla="*/ 692150 h 1632297"/>
                <a:gd name="connsiteX59" fmla="*/ 3486150 w 3551592"/>
                <a:gd name="connsiteY59" fmla="*/ 622300 h 1632297"/>
                <a:gd name="connsiteX60" fmla="*/ 3492500 w 3551592"/>
                <a:gd name="connsiteY60" fmla="*/ 596900 h 1632297"/>
                <a:gd name="connsiteX61" fmla="*/ 3505200 w 3551592"/>
                <a:gd name="connsiteY61" fmla="*/ 565150 h 1632297"/>
                <a:gd name="connsiteX62" fmla="*/ 3511550 w 3551592"/>
                <a:gd name="connsiteY62" fmla="*/ 527050 h 1632297"/>
                <a:gd name="connsiteX63" fmla="*/ 3517900 w 3551592"/>
                <a:gd name="connsiteY63" fmla="*/ 508000 h 1632297"/>
                <a:gd name="connsiteX64" fmla="*/ 3549650 w 3551592"/>
                <a:gd name="connsiteY64" fmla="*/ 450850 h 1632297"/>
                <a:gd name="connsiteX65" fmla="*/ 3549650 w 3551592"/>
                <a:gd name="connsiteY65" fmla="*/ 400050 h 1632297"/>
                <a:gd name="connsiteX66" fmla="*/ 3536950 w 3551592"/>
                <a:gd name="connsiteY66" fmla="*/ 254000 h 1632297"/>
                <a:gd name="connsiteX67" fmla="*/ 3530600 w 3551592"/>
                <a:gd name="connsiteY67" fmla="*/ 50800 h 1632297"/>
                <a:gd name="connsiteX68" fmla="*/ 3505200 w 3551592"/>
                <a:gd name="connsiteY68" fmla="*/ 12700 h 1632297"/>
                <a:gd name="connsiteX69" fmla="*/ 3505200 w 3551592"/>
                <a:gd name="connsiteY69" fmla="*/ 0 h 1632297"/>
                <a:gd name="connsiteX0" fmla="*/ 0 w 3551592"/>
                <a:gd name="connsiteY0" fmla="*/ 1377950 h 1632297"/>
                <a:gd name="connsiteX1" fmla="*/ 133350 w 3551592"/>
                <a:gd name="connsiteY1" fmla="*/ 1371600 h 1632297"/>
                <a:gd name="connsiteX2" fmla="*/ 158750 w 3551592"/>
                <a:gd name="connsiteY2" fmla="*/ 1365250 h 1632297"/>
                <a:gd name="connsiteX3" fmla="*/ 177800 w 3551592"/>
                <a:gd name="connsiteY3" fmla="*/ 1352550 h 1632297"/>
                <a:gd name="connsiteX4" fmla="*/ 184150 w 3551592"/>
                <a:gd name="connsiteY4" fmla="*/ 1333500 h 1632297"/>
                <a:gd name="connsiteX5" fmla="*/ 222250 w 3551592"/>
                <a:gd name="connsiteY5" fmla="*/ 1314450 h 1632297"/>
                <a:gd name="connsiteX6" fmla="*/ 717550 w 3551592"/>
                <a:gd name="connsiteY6" fmla="*/ 1320800 h 1632297"/>
                <a:gd name="connsiteX7" fmla="*/ 787400 w 3551592"/>
                <a:gd name="connsiteY7" fmla="*/ 1327150 h 1632297"/>
                <a:gd name="connsiteX8" fmla="*/ 838200 w 3551592"/>
                <a:gd name="connsiteY8" fmla="*/ 1339850 h 1632297"/>
                <a:gd name="connsiteX9" fmla="*/ 1130300 w 3551592"/>
                <a:gd name="connsiteY9" fmla="*/ 1346200 h 1632297"/>
                <a:gd name="connsiteX10" fmla="*/ 1219200 w 3551592"/>
                <a:gd name="connsiteY10" fmla="*/ 1346200 h 1632297"/>
                <a:gd name="connsiteX11" fmla="*/ 1384300 w 3551592"/>
                <a:gd name="connsiteY11" fmla="*/ 1352550 h 1632297"/>
                <a:gd name="connsiteX12" fmla="*/ 1746250 w 3551592"/>
                <a:gd name="connsiteY12" fmla="*/ 1409700 h 1632297"/>
                <a:gd name="connsiteX13" fmla="*/ 1841500 w 3551592"/>
                <a:gd name="connsiteY13" fmla="*/ 1460500 h 1632297"/>
                <a:gd name="connsiteX14" fmla="*/ 1866900 w 3551592"/>
                <a:gd name="connsiteY14" fmla="*/ 1466850 h 1632297"/>
                <a:gd name="connsiteX15" fmla="*/ 1987550 w 3551592"/>
                <a:gd name="connsiteY15" fmla="*/ 1485900 h 1632297"/>
                <a:gd name="connsiteX16" fmla="*/ 2006600 w 3551592"/>
                <a:gd name="connsiteY16" fmla="*/ 1504950 h 1632297"/>
                <a:gd name="connsiteX17" fmla="*/ 2070100 w 3551592"/>
                <a:gd name="connsiteY17" fmla="*/ 1549400 h 1632297"/>
                <a:gd name="connsiteX18" fmla="*/ 2095500 w 3551592"/>
                <a:gd name="connsiteY18" fmla="*/ 1555750 h 1632297"/>
                <a:gd name="connsiteX19" fmla="*/ 2228850 w 3551592"/>
                <a:gd name="connsiteY19" fmla="*/ 1568450 h 1632297"/>
                <a:gd name="connsiteX20" fmla="*/ 2286000 w 3551592"/>
                <a:gd name="connsiteY20" fmla="*/ 1574800 h 1632297"/>
                <a:gd name="connsiteX21" fmla="*/ 2349500 w 3551592"/>
                <a:gd name="connsiteY21" fmla="*/ 1606550 h 1632297"/>
                <a:gd name="connsiteX22" fmla="*/ 2381250 w 3551592"/>
                <a:gd name="connsiteY22" fmla="*/ 1625600 h 1632297"/>
                <a:gd name="connsiteX23" fmla="*/ 2508250 w 3551592"/>
                <a:gd name="connsiteY23" fmla="*/ 1631950 h 1632297"/>
                <a:gd name="connsiteX24" fmla="*/ 2647950 w 3551592"/>
                <a:gd name="connsiteY24" fmla="*/ 1625600 h 1632297"/>
                <a:gd name="connsiteX25" fmla="*/ 2667000 w 3551592"/>
                <a:gd name="connsiteY25" fmla="*/ 1619250 h 1632297"/>
                <a:gd name="connsiteX26" fmla="*/ 2698750 w 3551592"/>
                <a:gd name="connsiteY26" fmla="*/ 1606550 h 1632297"/>
                <a:gd name="connsiteX27" fmla="*/ 2819400 w 3551592"/>
                <a:gd name="connsiteY27" fmla="*/ 1593850 h 1632297"/>
                <a:gd name="connsiteX28" fmla="*/ 2844800 w 3551592"/>
                <a:gd name="connsiteY28" fmla="*/ 1555750 h 1632297"/>
                <a:gd name="connsiteX29" fmla="*/ 2857500 w 3551592"/>
                <a:gd name="connsiteY29" fmla="*/ 1511300 h 1632297"/>
                <a:gd name="connsiteX30" fmla="*/ 2882900 w 3551592"/>
                <a:gd name="connsiteY30" fmla="*/ 1454150 h 1632297"/>
                <a:gd name="connsiteX31" fmla="*/ 2889250 w 3551592"/>
                <a:gd name="connsiteY31" fmla="*/ 1428750 h 1632297"/>
                <a:gd name="connsiteX32" fmla="*/ 2908300 w 3551592"/>
                <a:gd name="connsiteY32" fmla="*/ 1416050 h 1632297"/>
                <a:gd name="connsiteX33" fmla="*/ 2940050 w 3551592"/>
                <a:gd name="connsiteY33" fmla="*/ 1390650 h 1632297"/>
                <a:gd name="connsiteX34" fmla="*/ 2978150 w 3551592"/>
                <a:gd name="connsiteY34" fmla="*/ 1358900 h 1632297"/>
                <a:gd name="connsiteX35" fmla="*/ 2990850 w 3551592"/>
                <a:gd name="connsiteY35" fmla="*/ 1339850 h 1632297"/>
                <a:gd name="connsiteX36" fmla="*/ 3003550 w 3551592"/>
                <a:gd name="connsiteY36" fmla="*/ 1301750 h 1632297"/>
                <a:gd name="connsiteX37" fmla="*/ 3022600 w 3551592"/>
                <a:gd name="connsiteY37" fmla="*/ 1295400 h 1632297"/>
                <a:gd name="connsiteX38" fmla="*/ 3054350 w 3551592"/>
                <a:gd name="connsiteY38" fmla="*/ 1225550 h 1632297"/>
                <a:gd name="connsiteX39" fmla="*/ 3092450 w 3551592"/>
                <a:gd name="connsiteY39" fmla="*/ 1212850 h 1632297"/>
                <a:gd name="connsiteX40" fmla="*/ 3130550 w 3551592"/>
                <a:gd name="connsiteY40" fmla="*/ 1193800 h 1632297"/>
                <a:gd name="connsiteX41" fmla="*/ 3155950 w 3551592"/>
                <a:gd name="connsiteY41" fmla="*/ 1187450 h 1632297"/>
                <a:gd name="connsiteX42" fmla="*/ 3168650 w 3551592"/>
                <a:gd name="connsiteY42" fmla="*/ 1168400 h 1632297"/>
                <a:gd name="connsiteX43" fmla="*/ 3194050 w 3551592"/>
                <a:gd name="connsiteY43" fmla="*/ 1162050 h 1632297"/>
                <a:gd name="connsiteX44" fmla="*/ 3213100 w 3551592"/>
                <a:gd name="connsiteY44" fmla="*/ 1155700 h 1632297"/>
                <a:gd name="connsiteX45" fmla="*/ 3225800 w 3551592"/>
                <a:gd name="connsiteY45" fmla="*/ 1066800 h 1632297"/>
                <a:gd name="connsiteX46" fmla="*/ 3238500 w 3551592"/>
                <a:gd name="connsiteY46" fmla="*/ 1047750 h 1632297"/>
                <a:gd name="connsiteX47" fmla="*/ 3270250 w 3551592"/>
                <a:gd name="connsiteY47" fmla="*/ 1003300 h 1632297"/>
                <a:gd name="connsiteX48" fmla="*/ 3295650 w 3551592"/>
                <a:gd name="connsiteY48" fmla="*/ 965200 h 1632297"/>
                <a:gd name="connsiteX49" fmla="*/ 3333750 w 3551592"/>
                <a:gd name="connsiteY49" fmla="*/ 927100 h 1632297"/>
                <a:gd name="connsiteX50" fmla="*/ 3352800 w 3551592"/>
                <a:gd name="connsiteY50" fmla="*/ 889000 h 1632297"/>
                <a:gd name="connsiteX51" fmla="*/ 3378200 w 3551592"/>
                <a:gd name="connsiteY51" fmla="*/ 869950 h 1632297"/>
                <a:gd name="connsiteX52" fmla="*/ 3390900 w 3551592"/>
                <a:gd name="connsiteY52" fmla="*/ 850900 h 1632297"/>
                <a:gd name="connsiteX53" fmla="*/ 3409950 w 3551592"/>
                <a:gd name="connsiteY53" fmla="*/ 838200 h 1632297"/>
                <a:gd name="connsiteX54" fmla="*/ 3435350 w 3551592"/>
                <a:gd name="connsiteY54" fmla="*/ 819150 h 1632297"/>
                <a:gd name="connsiteX55" fmla="*/ 3441700 w 3551592"/>
                <a:gd name="connsiteY55" fmla="*/ 800100 h 1632297"/>
                <a:gd name="connsiteX56" fmla="*/ 3454400 w 3551592"/>
                <a:gd name="connsiteY56" fmla="*/ 781050 h 1632297"/>
                <a:gd name="connsiteX57" fmla="*/ 3467100 w 3551592"/>
                <a:gd name="connsiteY57" fmla="*/ 692150 h 1632297"/>
                <a:gd name="connsiteX58" fmla="*/ 3486150 w 3551592"/>
                <a:gd name="connsiteY58" fmla="*/ 622300 h 1632297"/>
                <a:gd name="connsiteX59" fmla="*/ 3492500 w 3551592"/>
                <a:gd name="connsiteY59" fmla="*/ 596900 h 1632297"/>
                <a:gd name="connsiteX60" fmla="*/ 3505200 w 3551592"/>
                <a:gd name="connsiteY60" fmla="*/ 565150 h 1632297"/>
                <a:gd name="connsiteX61" fmla="*/ 3511550 w 3551592"/>
                <a:gd name="connsiteY61" fmla="*/ 527050 h 1632297"/>
                <a:gd name="connsiteX62" fmla="*/ 3517900 w 3551592"/>
                <a:gd name="connsiteY62" fmla="*/ 508000 h 1632297"/>
                <a:gd name="connsiteX63" fmla="*/ 3549650 w 3551592"/>
                <a:gd name="connsiteY63" fmla="*/ 450850 h 1632297"/>
                <a:gd name="connsiteX64" fmla="*/ 3549650 w 3551592"/>
                <a:gd name="connsiteY64" fmla="*/ 400050 h 1632297"/>
                <a:gd name="connsiteX65" fmla="*/ 3536950 w 3551592"/>
                <a:gd name="connsiteY65" fmla="*/ 254000 h 1632297"/>
                <a:gd name="connsiteX66" fmla="*/ 3530600 w 3551592"/>
                <a:gd name="connsiteY66" fmla="*/ 50800 h 1632297"/>
                <a:gd name="connsiteX67" fmla="*/ 3505200 w 3551592"/>
                <a:gd name="connsiteY67" fmla="*/ 12700 h 1632297"/>
                <a:gd name="connsiteX68" fmla="*/ 3505200 w 3551592"/>
                <a:gd name="connsiteY68" fmla="*/ 0 h 1632297"/>
                <a:gd name="connsiteX0" fmla="*/ 0 w 3551592"/>
                <a:gd name="connsiteY0" fmla="*/ 1377950 h 1632297"/>
                <a:gd name="connsiteX1" fmla="*/ 133350 w 3551592"/>
                <a:gd name="connsiteY1" fmla="*/ 1371600 h 1632297"/>
                <a:gd name="connsiteX2" fmla="*/ 158750 w 3551592"/>
                <a:gd name="connsiteY2" fmla="*/ 1365250 h 1632297"/>
                <a:gd name="connsiteX3" fmla="*/ 177800 w 3551592"/>
                <a:gd name="connsiteY3" fmla="*/ 1352550 h 1632297"/>
                <a:gd name="connsiteX4" fmla="*/ 184150 w 3551592"/>
                <a:gd name="connsiteY4" fmla="*/ 1333500 h 1632297"/>
                <a:gd name="connsiteX5" fmla="*/ 222250 w 3551592"/>
                <a:gd name="connsiteY5" fmla="*/ 1314450 h 1632297"/>
                <a:gd name="connsiteX6" fmla="*/ 717550 w 3551592"/>
                <a:gd name="connsiteY6" fmla="*/ 1320800 h 1632297"/>
                <a:gd name="connsiteX7" fmla="*/ 787400 w 3551592"/>
                <a:gd name="connsiteY7" fmla="*/ 1327150 h 1632297"/>
                <a:gd name="connsiteX8" fmla="*/ 838200 w 3551592"/>
                <a:gd name="connsiteY8" fmla="*/ 1339850 h 1632297"/>
                <a:gd name="connsiteX9" fmla="*/ 1130300 w 3551592"/>
                <a:gd name="connsiteY9" fmla="*/ 1346200 h 1632297"/>
                <a:gd name="connsiteX10" fmla="*/ 1219200 w 3551592"/>
                <a:gd name="connsiteY10" fmla="*/ 1346200 h 1632297"/>
                <a:gd name="connsiteX11" fmla="*/ 1384300 w 3551592"/>
                <a:gd name="connsiteY11" fmla="*/ 1352550 h 1632297"/>
                <a:gd name="connsiteX12" fmla="*/ 1746250 w 3551592"/>
                <a:gd name="connsiteY12" fmla="*/ 1409700 h 1632297"/>
                <a:gd name="connsiteX13" fmla="*/ 1841500 w 3551592"/>
                <a:gd name="connsiteY13" fmla="*/ 1460500 h 1632297"/>
                <a:gd name="connsiteX14" fmla="*/ 1866900 w 3551592"/>
                <a:gd name="connsiteY14" fmla="*/ 1466850 h 1632297"/>
                <a:gd name="connsiteX15" fmla="*/ 1987550 w 3551592"/>
                <a:gd name="connsiteY15" fmla="*/ 1485900 h 1632297"/>
                <a:gd name="connsiteX16" fmla="*/ 2006600 w 3551592"/>
                <a:gd name="connsiteY16" fmla="*/ 1504950 h 1632297"/>
                <a:gd name="connsiteX17" fmla="*/ 2070100 w 3551592"/>
                <a:gd name="connsiteY17" fmla="*/ 1549400 h 1632297"/>
                <a:gd name="connsiteX18" fmla="*/ 2095500 w 3551592"/>
                <a:gd name="connsiteY18" fmla="*/ 1555750 h 1632297"/>
                <a:gd name="connsiteX19" fmla="*/ 2228850 w 3551592"/>
                <a:gd name="connsiteY19" fmla="*/ 1568450 h 1632297"/>
                <a:gd name="connsiteX20" fmla="*/ 2286000 w 3551592"/>
                <a:gd name="connsiteY20" fmla="*/ 1574800 h 1632297"/>
                <a:gd name="connsiteX21" fmla="*/ 2349500 w 3551592"/>
                <a:gd name="connsiteY21" fmla="*/ 1606550 h 1632297"/>
                <a:gd name="connsiteX22" fmla="*/ 2381250 w 3551592"/>
                <a:gd name="connsiteY22" fmla="*/ 1625600 h 1632297"/>
                <a:gd name="connsiteX23" fmla="*/ 2508250 w 3551592"/>
                <a:gd name="connsiteY23" fmla="*/ 1631950 h 1632297"/>
                <a:gd name="connsiteX24" fmla="*/ 2647950 w 3551592"/>
                <a:gd name="connsiteY24" fmla="*/ 1625600 h 1632297"/>
                <a:gd name="connsiteX25" fmla="*/ 2667000 w 3551592"/>
                <a:gd name="connsiteY25" fmla="*/ 1619250 h 1632297"/>
                <a:gd name="connsiteX26" fmla="*/ 2698750 w 3551592"/>
                <a:gd name="connsiteY26" fmla="*/ 1606550 h 1632297"/>
                <a:gd name="connsiteX27" fmla="*/ 2819400 w 3551592"/>
                <a:gd name="connsiteY27" fmla="*/ 1593850 h 1632297"/>
                <a:gd name="connsiteX28" fmla="*/ 2844800 w 3551592"/>
                <a:gd name="connsiteY28" fmla="*/ 1555750 h 1632297"/>
                <a:gd name="connsiteX29" fmla="*/ 2857500 w 3551592"/>
                <a:gd name="connsiteY29" fmla="*/ 1511300 h 1632297"/>
                <a:gd name="connsiteX30" fmla="*/ 2882900 w 3551592"/>
                <a:gd name="connsiteY30" fmla="*/ 1454150 h 1632297"/>
                <a:gd name="connsiteX31" fmla="*/ 2889250 w 3551592"/>
                <a:gd name="connsiteY31" fmla="*/ 1428750 h 1632297"/>
                <a:gd name="connsiteX32" fmla="*/ 2908300 w 3551592"/>
                <a:gd name="connsiteY32" fmla="*/ 1416050 h 1632297"/>
                <a:gd name="connsiteX33" fmla="*/ 2940050 w 3551592"/>
                <a:gd name="connsiteY33" fmla="*/ 1390650 h 1632297"/>
                <a:gd name="connsiteX34" fmla="*/ 2978150 w 3551592"/>
                <a:gd name="connsiteY34" fmla="*/ 1358900 h 1632297"/>
                <a:gd name="connsiteX35" fmla="*/ 2990850 w 3551592"/>
                <a:gd name="connsiteY35" fmla="*/ 1339850 h 1632297"/>
                <a:gd name="connsiteX36" fmla="*/ 3003550 w 3551592"/>
                <a:gd name="connsiteY36" fmla="*/ 1301750 h 1632297"/>
                <a:gd name="connsiteX37" fmla="*/ 3022600 w 3551592"/>
                <a:gd name="connsiteY37" fmla="*/ 1295400 h 1632297"/>
                <a:gd name="connsiteX38" fmla="*/ 3054350 w 3551592"/>
                <a:gd name="connsiteY38" fmla="*/ 1225550 h 1632297"/>
                <a:gd name="connsiteX39" fmla="*/ 3092450 w 3551592"/>
                <a:gd name="connsiteY39" fmla="*/ 1212850 h 1632297"/>
                <a:gd name="connsiteX40" fmla="*/ 3155950 w 3551592"/>
                <a:gd name="connsiteY40" fmla="*/ 1187450 h 1632297"/>
                <a:gd name="connsiteX41" fmla="*/ 3168650 w 3551592"/>
                <a:gd name="connsiteY41" fmla="*/ 1168400 h 1632297"/>
                <a:gd name="connsiteX42" fmla="*/ 3194050 w 3551592"/>
                <a:gd name="connsiteY42" fmla="*/ 1162050 h 1632297"/>
                <a:gd name="connsiteX43" fmla="*/ 3213100 w 3551592"/>
                <a:gd name="connsiteY43" fmla="*/ 1155700 h 1632297"/>
                <a:gd name="connsiteX44" fmla="*/ 3225800 w 3551592"/>
                <a:gd name="connsiteY44" fmla="*/ 1066800 h 1632297"/>
                <a:gd name="connsiteX45" fmla="*/ 3238500 w 3551592"/>
                <a:gd name="connsiteY45" fmla="*/ 1047750 h 1632297"/>
                <a:gd name="connsiteX46" fmla="*/ 3270250 w 3551592"/>
                <a:gd name="connsiteY46" fmla="*/ 1003300 h 1632297"/>
                <a:gd name="connsiteX47" fmla="*/ 3295650 w 3551592"/>
                <a:gd name="connsiteY47" fmla="*/ 965200 h 1632297"/>
                <a:gd name="connsiteX48" fmla="*/ 3333750 w 3551592"/>
                <a:gd name="connsiteY48" fmla="*/ 927100 h 1632297"/>
                <a:gd name="connsiteX49" fmla="*/ 3352800 w 3551592"/>
                <a:gd name="connsiteY49" fmla="*/ 889000 h 1632297"/>
                <a:gd name="connsiteX50" fmla="*/ 3378200 w 3551592"/>
                <a:gd name="connsiteY50" fmla="*/ 869950 h 1632297"/>
                <a:gd name="connsiteX51" fmla="*/ 3390900 w 3551592"/>
                <a:gd name="connsiteY51" fmla="*/ 850900 h 1632297"/>
                <a:gd name="connsiteX52" fmla="*/ 3409950 w 3551592"/>
                <a:gd name="connsiteY52" fmla="*/ 838200 h 1632297"/>
                <a:gd name="connsiteX53" fmla="*/ 3435350 w 3551592"/>
                <a:gd name="connsiteY53" fmla="*/ 819150 h 1632297"/>
                <a:gd name="connsiteX54" fmla="*/ 3441700 w 3551592"/>
                <a:gd name="connsiteY54" fmla="*/ 800100 h 1632297"/>
                <a:gd name="connsiteX55" fmla="*/ 3454400 w 3551592"/>
                <a:gd name="connsiteY55" fmla="*/ 781050 h 1632297"/>
                <a:gd name="connsiteX56" fmla="*/ 3467100 w 3551592"/>
                <a:gd name="connsiteY56" fmla="*/ 692150 h 1632297"/>
                <a:gd name="connsiteX57" fmla="*/ 3486150 w 3551592"/>
                <a:gd name="connsiteY57" fmla="*/ 622300 h 1632297"/>
                <a:gd name="connsiteX58" fmla="*/ 3492500 w 3551592"/>
                <a:gd name="connsiteY58" fmla="*/ 596900 h 1632297"/>
                <a:gd name="connsiteX59" fmla="*/ 3505200 w 3551592"/>
                <a:gd name="connsiteY59" fmla="*/ 565150 h 1632297"/>
                <a:gd name="connsiteX60" fmla="*/ 3511550 w 3551592"/>
                <a:gd name="connsiteY60" fmla="*/ 527050 h 1632297"/>
                <a:gd name="connsiteX61" fmla="*/ 3517900 w 3551592"/>
                <a:gd name="connsiteY61" fmla="*/ 508000 h 1632297"/>
                <a:gd name="connsiteX62" fmla="*/ 3549650 w 3551592"/>
                <a:gd name="connsiteY62" fmla="*/ 450850 h 1632297"/>
                <a:gd name="connsiteX63" fmla="*/ 3549650 w 3551592"/>
                <a:gd name="connsiteY63" fmla="*/ 400050 h 1632297"/>
                <a:gd name="connsiteX64" fmla="*/ 3536950 w 3551592"/>
                <a:gd name="connsiteY64" fmla="*/ 254000 h 1632297"/>
                <a:gd name="connsiteX65" fmla="*/ 3530600 w 3551592"/>
                <a:gd name="connsiteY65" fmla="*/ 50800 h 1632297"/>
                <a:gd name="connsiteX66" fmla="*/ 3505200 w 3551592"/>
                <a:gd name="connsiteY66" fmla="*/ 12700 h 1632297"/>
                <a:gd name="connsiteX67" fmla="*/ 3505200 w 3551592"/>
                <a:gd name="connsiteY67" fmla="*/ 0 h 1632297"/>
                <a:gd name="connsiteX0" fmla="*/ 0 w 3551592"/>
                <a:gd name="connsiteY0" fmla="*/ 1377950 h 1632297"/>
                <a:gd name="connsiteX1" fmla="*/ 133350 w 3551592"/>
                <a:gd name="connsiteY1" fmla="*/ 1371600 h 1632297"/>
                <a:gd name="connsiteX2" fmla="*/ 158750 w 3551592"/>
                <a:gd name="connsiteY2" fmla="*/ 1365250 h 1632297"/>
                <a:gd name="connsiteX3" fmla="*/ 177800 w 3551592"/>
                <a:gd name="connsiteY3" fmla="*/ 1352550 h 1632297"/>
                <a:gd name="connsiteX4" fmla="*/ 184150 w 3551592"/>
                <a:gd name="connsiteY4" fmla="*/ 1333500 h 1632297"/>
                <a:gd name="connsiteX5" fmla="*/ 222250 w 3551592"/>
                <a:gd name="connsiteY5" fmla="*/ 1314450 h 1632297"/>
                <a:gd name="connsiteX6" fmla="*/ 717550 w 3551592"/>
                <a:gd name="connsiteY6" fmla="*/ 1320800 h 1632297"/>
                <a:gd name="connsiteX7" fmla="*/ 787400 w 3551592"/>
                <a:gd name="connsiteY7" fmla="*/ 1327150 h 1632297"/>
                <a:gd name="connsiteX8" fmla="*/ 838200 w 3551592"/>
                <a:gd name="connsiteY8" fmla="*/ 1339850 h 1632297"/>
                <a:gd name="connsiteX9" fmla="*/ 1130300 w 3551592"/>
                <a:gd name="connsiteY9" fmla="*/ 1346200 h 1632297"/>
                <a:gd name="connsiteX10" fmla="*/ 1219200 w 3551592"/>
                <a:gd name="connsiteY10" fmla="*/ 1346200 h 1632297"/>
                <a:gd name="connsiteX11" fmla="*/ 1384300 w 3551592"/>
                <a:gd name="connsiteY11" fmla="*/ 1352550 h 1632297"/>
                <a:gd name="connsiteX12" fmla="*/ 1746250 w 3551592"/>
                <a:gd name="connsiteY12" fmla="*/ 1409700 h 1632297"/>
                <a:gd name="connsiteX13" fmla="*/ 1841500 w 3551592"/>
                <a:gd name="connsiteY13" fmla="*/ 1460500 h 1632297"/>
                <a:gd name="connsiteX14" fmla="*/ 1866900 w 3551592"/>
                <a:gd name="connsiteY14" fmla="*/ 1466850 h 1632297"/>
                <a:gd name="connsiteX15" fmla="*/ 1987550 w 3551592"/>
                <a:gd name="connsiteY15" fmla="*/ 1485900 h 1632297"/>
                <a:gd name="connsiteX16" fmla="*/ 2006600 w 3551592"/>
                <a:gd name="connsiteY16" fmla="*/ 1504950 h 1632297"/>
                <a:gd name="connsiteX17" fmla="*/ 2070100 w 3551592"/>
                <a:gd name="connsiteY17" fmla="*/ 1549400 h 1632297"/>
                <a:gd name="connsiteX18" fmla="*/ 2095500 w 3551592"/>
                <a:gd name="connsiteY18" fmla="*/ 1555750 h 1632297"/>
                <a:gd name="connsiteX19" fmla="*/ 2228850 w 3551592"/>
                <a:gd name="connsiteY19" fmla="*/ 1568450 h 1632297"/>
                <a:gd name="connsiteX20" fmla="*/ 2286000 w 3551592"/>
                <a:gd name="connsiteY20" fmla="*/ 1574800 h 1632297"/>
                <a:gd name="connsiteX21" fmla="*/ 2349500 w 3551592"/>
                <a:gd name="connsiteY21" fmla="*/ 1606550 h 1632297"/>
                <a:gd name="connsiteX22" fmla="*/ 2381250 w 3551592"/>
                <a:gd name="connsiteY22" fmla="*/ 1625600 h 1632297"/>
                <a:gd name="connsiteX23" fmla="*/ 2508250 w 3551592"/>
                <a:gd name="connsiteY23" fmla="*/ 1631950 h 1632297"/>
                <a:gd name="connsiteX24" fmla="*/ 2647950 w 3551592"/>
                <a:gd name="connsiteY24" fmla="*/ 1625600 h 1632297"/>
                <a:gd name="connsiteX25" fmla="*/ 2667000 w 3551592"/>
                <a:gd name="connsiteY25" fmla="*/ 1619250 h 1632297"/>
                <a:gd name="connsiteX26" fmla="*/ 2698750 w 3551592"/>
                <a:gd name="connsiteY26" fmla="*/ 1606550 h 1632297"/>
                <a:gd name="connsiteX27" fmla="*/ 2819400 w 3551592"/>
                <a:gd name="connsiteY27" fmla="*/ 1593850 h 1632297"/>
                <a:gd name="connsiteX28" fmla="*/ 2844800 w 3551592"/>
                <a:gd name="connsiteY28" fmla="*/ 1555750 h 1632297"/>
                <a:gd name="connsiteX29" fmla="*/ 2857500 w 3551592"/>
                <a:gd name="connsiteY29" fmla="*/ 1511300 h 1632297"/>
                <a:gd name="connsiteX30" fmla="*/ 2882900 w 3551592"/>
                <a:gd name="connsiteY30" fmla="*/ 1454150 h 1632297"/>
                <a:gd name="connsiteX31" fmla="*/ 2889250 w 3551592"/>
                <a:gd name="connsiteY31" fmla="*/ 1428750 h 1632297"/>
                <a:gd name="connsiteX32" fmla="*/ 2908300 w 3551592"/>
                <a:gd name="connsiteY32" fmla="*/ 1416050 h 1632297"/>
                <a:gd name="connsiteX33" fmla="*/ 2940050 w 3551592"/>
                <a:gd name="connsiteY33" fmla="*/ 1390650 h 1632297"/>
                <a:gd name="connsiteX34" fmla="*/ 2978150 w 3551592"/>
                <a:gd name="connsiteY34" fmla="*/ 1358900 h 1632297"/>
                <a:gd name="connsiteX35" fmla="*/ 2990850 w 3551592"/>
                <a:gd name="connsiteY35" fmla="*/ 1339850 h 1632297"/>
                <a:gd name="connsiteX36" fmla="*/ 3003550 w 3551592"/>
                <a:gd name="connsiteY36" fmla="*/ 1301750 h 1632297"/>
                <a:gd name="connsiteX37" fmla="*/ 3022600 w 3551592"/>
                <a:gd name="connsiteY37" fmla="*/ 1295400 h 1632297"/>
                <a:gd name="connsiteX38" fmla="*/ 3054350 w 3551592"/>
                <a:gd name="connsiteY38" fmla="*/ 1225550 h 1632297"/>
                <a:gd name="connsiteX39" fmla="*/ 3092450 w 3551592"/>
                <a:gd name="connsiteY39" fmla="*/ 1212850 h 1632297"/>
                <a:gd name="connsiteX40" fmla="*/ 3155950 w 3551592"/>
                <a:gd name="connsiteY40" fmla="*/ 1187450 h 1632297"/>
                <a:gd name="connsiteX41" fmla="*/ 3194050 w 3551592"/>
                <a:gd name="connsiteY41" fmla="*/ 1162050 h 1632297"/>
                <a:gd name="connsiteX42" fmla="*/ 3213100 w 3551592"/>
                <a:gd name="connsiteY42" fmla="*/ 1155700 h 1632297"/>
                <a:gd name="connsiteX43" fmla="*/ 3225800 w 3551592"/>
                <a:gd name="connsiteY43" fmla="*/ 1066800 h 1632297"/>
                <a:gd name="connsiteX44" fmla="*/ 3238500 w 3551592"/>
                <a:gd name="connsiteY44" fmla="*/ 1047750 h 1632297"/>
                <a:gd name="connsiteX45" fmla="*/ 3270250 w 3551592"/>
                <a:gd name="connsiteY45" fmla="*/ 1003300 h 1632297"/>
                <a:gd name="connsiteX46" fmla="*/ 3295650 w 3551592"/>
                <a:gd name="connsiteY46" fmla="*/ 965200 h 1632297"/>
                <a:gd name="connsiteX47" fmla="*/ 3333750 w 3551592"/>
                <a:gd name="connsiteY47" fmla="*/ 927100 h 1632297"/>
                <a:gd name="connsiteX48" fmla="*/ 3352800 w 3551592"/>
                <a:gd name="connsiteY48" fmla="*/ 889000 h 1632297"/>
                <a:gd name="connsiteX49" fmla="*/ 3378200 w 3551592"/>
                <a:gd name="connsiteY49" fmla="*/ 869950 h 1632297"/>
                <a:gd name="connsiteX50" fmla="*/ 3390900 w 3551592"/>
                <a:gd name="connsiteY50" fmla="*/ 850900 h 1632297"/>
                <a:gd name="connsiteX51" fmla="*/ 3409950 w 3551592"/>
                <a:gd name="connsiteY51" fmla="*/ 838200 h 1632297"/>
                <a:gd name="connsiteX52" fmla="*/ 3435350 w 3551592"/>
                <a:gd name="connsiteY52" fmla="*/ 819150 h 1632297"/>
                <a:gd name="connsiteX53" fmla="*/ 3441700 w 3551592"/>
                <a:gd name="connsiteY53" fmla="*/ 800100 h 1632297"/>
                <a:gd name="connsiteX54" fmla="*/ 3454400 w 3551592"/>
                <a:gd name="connsiteY54" fmla="*/ 781050 h 1632297"/>
                <a:gd name="connsiteX55" fmla="*/ 3467100 w 3551592"/>
                <a:gd name="connsiteY55" fmla="*/ 692150 h 1632297"/>
                <a:gd name="connsiteX56" fmla="*/ 3486150 w 3551592"/>
                <a:gd name="connsiteY56" fmla="*/ 622300 h 1632297"/>
                <a:gd name="connsiteX57" fmla="*/ 3492500 w 3551592"/>
                <a:gd name="connsiteY57" fmla="*/ 596900 h 1632297"/>
                <a:gd name="connsiteX58" fmla="*/ 3505200 w 3551592"/>
                <a:gd name="connsiteY58" fmla="*/ 565150 h 1632297"/>
                <a:gd name="connsiteX59" fmla="*/ 3511550 w 3551592"/>
                <a:gd name="connsiteY59" fmla="*/ 527050 h 1632297"/>
                <a:gd name="connsiteX60" fmla="*/ 3517900 w 3551592"/>
                <a:gd name="connsiteY60" fmla="*/ 508000 h 1632297"/>
                <a:gd name="connsiteX61" fmla="*/ 3549650 w 3551592"/>
                <a:gd name="connsiteY61" fmla="*/ 450850 h 1632297"/>
                <a:gd name="connsiteX62" fmla="*/ 3549650 w 3551592"/>
                <a:gd name="connsiteY62" fmla="*/ 400050 h 1632297"/>
                <a:gd name="connsiteX63" fmla="*/ 3536950 w 3551592"/>
                <a:gd name="connsiteY63" fmla="*/ 254000 h 1632297"/>
                <a:gd name="connsiteX64" fmla="*/ 3530600 w 3551592"/>
                <a:gd name="connsiteY64" fmla="*/ 50800 h 1632297"/>
                <a:gd name="connsiteX65" fmla="*/ 3505200 w 3551592"/>
                <a:gd name="connsiteY65" fmla="*/ 12700 h 1632297"/>
                <a:gd name="connsiteX66" fmla="*/ 3505200 w 3551592"/>
                <a:gd name="connsiteY66" fmla="*/ 0 h 1632297"/>
                <a:gd name="connsiteX0" fmla="*/ 0 w 3551592"/>
                <a:gd name="connsiteY0" fmla="*/ 1377950 h 1632297"/>
                <a:gd name="connsiteX1" fmla="*/ 133350 w 3551592"/>
                <a:gd name="connsiteY1" fmla="*/ 1371600 h 1632297"/>
                <a:gd name="connsiteX2" fmla="*/ 158750 w 3551592"/>
                <a:gd name="connsiteY2" fmla="*/ 1365250 h 1632297"/>
                <a:gd name="connsiteX3" fmla="*/ 177800 w 3551592"/>
                <a:gd name="connsiteY3" fmla="*/ 1352550 h 1632297"/>
                <a:gd name="connsiteX4" fmla="*/ 184150 w 3551592"/>
                <a:gd name="connsiteY4" fmla="*/ 1333500 h 1632297"/>
                <a:gd name="connsiteX5" fmla="*/ 222250 w 3551592"/>
                <a:gd name="connsiteY5" fmla="*/ 1314450 h 1632297"/>
                <a:gd name="connsiteX6" fmla="*/ 717550 w 3551592"/>
                <a:gd name="connsiteY6" fmla="*/ 1320800 h 1632297"/>
                <a:gd name="connsiteX7" fmla="*/ 787400 w 3551592"/>
                <a:gd name="connsiteY7" fmla="*/ 1327150 h 1632297"/>
                <a:gd name="connsiteX8" fmla="*/ 838200 w 3551592"/>
                <a:gd name="connsiteY8" fmla="*/ 1339850 h 1632297"/>
                <a:gd name="connsiteX9" fmla="*/ 1130300 w 3551592"/>
                <a:gd name="connsiteY9" fmla="*/ 1346200 h 1632297"/>
                <a:gd name="connsiteX10" fmla="*/ 1219200 w 3551592"/>
                <a:gd name="connsiteY10" fmla="*/ 1346200 h 1632297"/>
                <a:gd name="connsiteX11" fmla="*/ 1384300 w 3551592"/>
                <a:gd name="connsiteY11" fmla="*/ 1352550 h 1632297"/>
                <a:gd name="connsiteX12" fmla="*/ 1746250 w 3551592"/>
                <a:gd name="connsiteY12" fmla="*/ 1409700 h 1632297"/>
                <a:gd name="connsiteX13" fmla="*/ 1841500 w 3551592"/>
                <a:gd name="connsiteY13" fmla="*/ 1460500 h 1632297"/>
                <a:gd name="connsiteX14" fmla="*/ 1866900 w 3551592"/>
                <a:gd name="connsiteY14" fmla="*/ 1466850 h 1632297"/>
                <a:gd name="connsiteX15" fmla="*/ 1987550 w 3551592"/>
                <a:gd name="connsiteY15" fmla="*/ 1485900 h 1632297"/>
                <a:gd name="connsiteX16" fmla="*/ 2006600 w 3551592"/>
                <a:gd name="connsiteY16" fmla="*/ 1504950 h 1632297"/>
                <a:gd name="connsiteX17" fmla="*/ 2070100 w 3551592"/>
                <a:gd name="connsiteY17" fmla="*/ 1549400 h 1632297"/>
                <a:gd name="connsiteX18" fmla="*/ 2095500 w 3551592"/>
                <a:gd name="connsiteY18" fmla="*/ 1555750 h 1632297"/>
                <a:gd name="connsiteX19" fmla="*/ 2228850 w 3551592"/>
                <a:gd name="connsiteY19" fmla="*/ 1568450 h 1632297"/>
                <a:gd name="connsiteX20" fmla="*/ 2286000 w 3551592"/>
                <a:gd name="connsiteY20" fmla="*/ 1574800 h 1632297"/>
                <a:gd name="connsiteX21" fmla="*/ 2349500 w 3551592"/>
                <a:gd name="connsiteY21" fmla="*/ 1606550 h 1632297"/>
                <a:gd name="connsiteX22" fmla="*/ 2381250 w 3551592"/>
                <a:gd name="connsiteY22" fmla="*/ 1625600 h 1632297"/>
                <a:gd name="connsiteX23" fmla="*/ 2508250 w 3551592"/>
                <a:gd name="connsiteY23" fmla="*/ 1631950 h 1632297"/>
                <a:gd name="connsiteX24" fmla="*/ 2647950 w 3551592"/>
                <a:gd name="connsiteY24" fmla="*/ 1625600 h 1632297"/>
                <a:gd name="connsiteX25" fmla="*/ 2667000 w 3551592"/>
                <a:gd name="connsiteY25" fmla="*/ 1619250 h 1632297"/>
                <a:gd name="connsiteX26" fmla="*/ 2698750 w 3551592"/>
                <a:gd name="connsiteY26" fmla="*/ 1606550 h 1632297"/>
                <a:gd name="connsiteX27" fmla="*/ 2819400 w 3551592"/>
                <a:gd name="connsiteY27" fmla="*/ 1593850 h 1632297"/>
                <a:gd name="connsiteX28" fmla="*/ 2844800 w 3551592"/>
                <a:gd name="connsiteY28" fmla="*/ 1555750 h 1632297"/>
                <a:gd name="connsiteX29" fmla="*/ 2857500 w 3551592"/>
                <a:gd name="connsiteY29" fmla="*/ 1511300 h 1632297"/>
                <a:gd name="connsiteX30" fmla="*/ 2882900 w 3551592"/>
                <a:gd name="connsiteY30" fmla="*/ 1454150 h 1632297"/>
                <a:gd name="connsiteX31" fmla="*/ 2889250 w 3551592"/>
                <a:gd name="connsiteY31" fmla="*/ 1428750 h 1632297"/>
                <a:gd name="connsiteX32" fmla="*/ 2908300 w 3551592"/>
                <a:gd name="connsiteY32" fmla="*/ 1416050 h 1632297"/>
                <a:gd name="connsiteX33" fmla="*/ 2940050 w 3551592"/>
                <a:gd name="connsiteY33" fmla="*/ 1390650 h 1632297"/>
                <a:gd name="connsiteX34" fmla="*/ 2978150 w 3551592"/>
                <a:gd name="connsiteY34" fmla="*/ 1358900 h 1632297"/>
                <a:gd name="connsiteX35" fmla="*/ 2990850 w 3551592"/>
                <a:gd name="connsiteY35" fmla="*/ 1339850 h 1632297"/>
                <a:gd name="connsiteX36" fmla="*/ 3003550 w 3551592"/>
                <a:gd name="connsiteY36" fmla="*/ 1301750 h 1632297"/>
                <a:gd name="connsiteX37" fmla="*/ 3022600 w 3551592"/>
                <a:gd name="connsiteY37" fmla="*/ 1295400 h 1632297"/>
                <a:gd name="connsiteX38" fmla="*/ 3054350 w 3551592"/>
                <a:gd name="connsiteY38" fmla="*/ 1225550 h 1632297"/>
                <a:gd name="connsiteX39" fmla="*/ 3092450 w 3551592"/>
                <a:gd name="connsiteY39" fmla="*/ 1212850 h 1632297"/>
                <a:gd name="connsiteX40" fmla="*/ 3155950 w 3551592"/>
                <a:gd name="connsiteY40" fmla="*/ 1187450 h 1632297"/>
                <a:gd name="connsiteX41" fmla="*/ 3194050 w 3551592"/>
                <a:gd name="connsiteY41" fmla="*/ 1162050 h 1632297"/>
                <a:gd name="connsiteX42" fmla="*/ 3225800 w 3551592"/>
                <a:gd name="connsiteY42" fmla="*/ 1066800 h 1632297"/>
                <a:gd name="connsiteX43" fmla="*/ 3238500 w 3551592"/>
                <a:gd name="connsiteY43" fmla="*/ 1047750 h 1632297"/>
                <a:gd name="connsiteX44" fmla="*/ 3270250 w 3551592"/>
                <a:gd name="connsiteY44" fmla="*/ 1003300 h 1632297"/>
                <a:gd name="connsiteX45" fmla="*/ 3295650 w 3551592"/>
                <a:gd name="connsiteY45" fmla="*/ 965200 h 1632297"/>
                <a:gd name="connsiteX46" fmla="*/ 3333750 w 3551592"/>
                <a:gd name="connsiteY46" fmla="*/ 927100 h 1632297"/>
                <a:gd name="connsiteX47" fmla="*/ 3352800 w 3551592"/>
                <a:gd name="connsiteY47" fmla="*/ 889000 h 1632297"/>
                <a:gd name="connsiteX48" fmla="*/ 3378200 w 3551592"/>
                <a:gd name="connsiteY48" fmla="*/ 869950 h 1632297"/>
                <a:gd name="connsiteX49" fmla="*/ 3390900 w 3551592"/>
                <a:gd name="connsiteY49" fmla="*/ 850900 h 1632297"/>
                <a:gd name="connsiteX50" fmla="*/ 3409950 w 3551592"/>
                <a:gd name="connsiteY50" fmla="*/ 838200 h 1632297"/>
                <a:gd name="connsiteX51" fmla="*/ 3435350 w 3551592"/>
                <a:gd name="connsiteY51" fmla="*/ 819150 h 1632297"/>
                <a:gd name="connsiteX52" fmla="*/ 3441700 w 3551592"/>
                <a:gd name="connsiteY52" fmla="*/ 800100 h 1632297"/>
                <a:gd name="connsiteX53" fmla="*/ 3454400 w 3551592"/>
                <a:gd name="connsiteY53" fmla="*/ 781050 h 1632297"/>
                <a:gd name="connsiteX54" fmla="*/ 3467100 w 3551592"/>
                <a:gd name="connsiteY54" fmla="*/ 692150 h 1632297"/>
                <a:gd name="connsiteX55" fmla="*/ 3486150 w 3551592"/>
                <a:gd name="connsiteY55" fmla="*/ 622300 h 1632297"/>
                <a:gd name="connsiteX56" fmla="*/ 3492500 w 3551592"/>
                <a:gd name="connsiteY56" fmla="*/ 596900 h 1632297"/>
                <a:gd name="connsiteX57" fmla="*/ 3505200 w 3551592"/>
                <a:gd name="connsiteY57" fmla="*/ 565150 h 1632297"/>
                <a:gd name="connsiteX58" fmla="*/ 3511550 w 3551592"/>
                <a:gd name="connsiteY58" fmla="*/ 527050 h 1632297"/>
                <a:gd name="connsiteX59" fmla="*/ 3517900 w 3551592"/>
                <a:gd name="connsiteY59" fmla="*/ 508000 h 1632297"/>
                <a:gd name="connsiteX60" fmla="*/ 3549650 w 3551592"/>
                <a:gd name="connsiteY60" fmla="*/ 450850 h 1632297"/>
                <a:gd name="connsiteX61" fmla="*/ 3549650 w 3551592"/>
                <a:gd name="connsiteY61" fmla="*/ 400050 h 1632297"/>
                <a:gd name="connsiteX62" fmla="*/ 3536950 w 3551592"/>
                <a:gd name="connsiteY62" fmla="*/ 254000 h 1632297"/>
                <a:gd name="connsiteX63" fmla="*/ 3530600 w 3551592"/>
                <a:gd name="connsiteY63" fmla="*/ 50800 h 1632297"/>
                <a:gd name="connsiteX64" fmla="*/ 3505200 w 3551592"/>
                <a:gd name="connsiteY64" fmla="*/ 12700 h 1632297"/>
                <a:gd name="connsiteX65" fmla="*/ 3505200 w 3551592"/>
                <a:gd name="connsiteY65" fmla="*/ 0 h 1632297"/>
                <a:gd name="connsiteX0" fmla="*/ 0 w 3551592"/>
                <a:gd name="connsiteY0" fmla="*/ 1377950 h 1632297"/>
                <a:gd name="connsiteX1" fmla="*/ 133350 w 3551592"/>
                <a:gd name="connsiteY1" fmla="*/ 1371600 h 1632297"/>
                <a:gd name="connsiteX2" fmla="*/ 158750 w 3551592"/>
                <a:gd name="connsiteY2" fmla="*/ 1365250 h 1632297"/>
                <a:gd name="connsiteX3" fmla="*/ 177800 w 3551592"/>
                <a:gd name="connsiteY3" fmla="*/ 1352550 h 1632297"/>
                <a:gd name="connsiteX4" fmla="*/ 184150 w 3551592"/>
                <a:gd name="connsiteY4" fmla="*/ 1333500 h 1632297"/>
                <a:gd name="connsiteX5" fmla="*/ 222250 w 3551592"/>
                <a:gd name="connsiteY5" fmla="*/ 1314450 h 1632297"/>
                <a:gd name="connsiteX6" fmla="*/ 717550 w 3551592"/>
                <a:gd name="connsiteY6" fmla="*/ 1320800 h 1632297"/>
                <a:gd name="connsiteX7" fmla="*/ 787400 w 3551592"/>
                <a:gd name="connsiteY7" fmla="*/ 1327150 h 1632297"/>
                <a:gd name="connsiteX8" fmla="*/ 838200 w 3551592"/>
                <a:gd name="connsiteY8" fmla="*/ 1339850 h 1632297"/>
                <a:gd name="connsiteX9" fmla="*/ 1130300 w 3551592"/>
                <a:gd name="connsiteY9" fmla="*/ 1346200 h 1632297"/>
                <a:gd name="connsiteX10" fmla="*/ 1219200 w 3551592"/>
                <a:gd name="connsiteY10" fmla="*/ 1346200 h 1632297"/>
                <a:gd name="connsiteX11" fmla="*/ 1384300 w 3551592"/>
                <a:gd name="connsiteY11" fmla="*/ 1352550 h 1632297"/>
                <a:gd name="connsiteX12" fmla="*/ 1746250 w 3551592"/>
                <a:gd name="connsiteY12" fmla="*/ 1409700 h 1632297"/>
                <a:gd name="connsiteX13" fmla="*/ 1841500 w 3551592"/>
                <a:gd name="connsiteY13" fmla="*/ 1460500 h 1632297"/>
                <a:gd name="connsiteX14" fmla="*/ 1866900 w 3551592"/>
                <a:gd name="connsiteY14" fmla="*/ 1466850 h 1632297"/>
                <a:gd name="connsiteX15" fmla="*/ 1987550 w 3551592"/>
                <a:gd name="connsiteY15" fmla="*/ 1485900 h 1632297"/>
                <a:gd name="connsiteX16" fmla="*/ 2006600 w 3551592"/>
                <a:gd name="connsiteY16" fmla="*/ 1504950 h 1632297"/>
                <a:gd name="connsiteX17" fmla="*/ 2070100 w 3551592"/>
                <a:gd name="connsiteY17" fmla="*/ 1549400 h 1632297"/>
                <a:gd name="connsiteX18" fmla="*/ 2095500 w 3551592"/>
                <a:gd name="connsiteY18" fmla="*/ 1555750 h 1632297"/>
                <a:gd name="connsiteX19" fmla="*/ 2228850 w 3551592"/>
                <a:gd name="connsiteY19" fmla="*/ 1568450 h 1632297"/>
                <a:gd name="connsiteX20" fmla="*/ 2286000 w 3551592"/>
                <a:gd name="connsiteY20" fmla="*/ 1574800 h 1632297"/>
                <a:gd name="connsiteX21" fmla="*/ 2349500 w 3551592"/>
                <a:gd name="connsiteY21" fmla="*/ 1606550 h 1632297"/>
                <a:gd name="connsiteX22" fmla="*/ 2381250 w 3551592"/>
                <a:gd name="connsiteY22" fmla="*/ 1625600 h 1632297"/>
                <a:gd name="connsiteX23" fmla="*/ 2508250 w 3551592"/>
                <a:gd name="connsiteY23" fmla="*/ 1631950 h 1632297"/>
                <a:gd name="connsiteX24" fmla="*/ 2647950 w 3551592"/>
                <a:gd name="connsiteY24" fmla="*/ 1625600 h 1632297"/>
                <a:gd name="connsiteX25" fmla="*/ 2667000 w 3551592"/>
                <a:gd name="connsiteY25" fmla="*/ 1619250 h 1632297"/>
                <a:gd name="connsiteX26" fmla="*/ 2698750 w 3551592"/>
                <a:gd name="connsiteY26" fmla="*/ 1606550 h 1632297"/>
                <a:gd name="connsiteX27" fmla="*/ 2819400 w 3551592"/>
                <a:gd name="connsiteY27" fmla="*/ 1593850 h 1632297"/>
                <a:gd name="connsiteX28" fmla="*/ 2844800 w 3551592"/>
                <a:gd name="connsiteY28" fmla="*/ 1555750 h 1632297"/>
                <a:gd name="connsiteX29" fmla="*/ 2857500 w 3551592"/>
                <a:gd name="connsiteY29" fmla="*/ 1511300 h 1632297"/>
                <a:gd name="connsiteX30" fmla="*/ 2882900 w 3551592"/>
                <a:gd name="connsiteY30" fmla="*/ 1454150 h 1632297"/>
                <a:gd name="connsiteX31" fmla="*/ 2889250 w 3551592"/>
                <a:gd name="connsiteY31" fmla="*/ 1428750 h 1632297"/>
                <a:gd name="connsiteX32" fmla="*/ 2940050 w 3551592"/>
                <a:gd name="connsiteY32" fmla="*/ 1390650 h 1632297"/>
                <a:gd name="connsiteX33" fmla="*/ 2978150 w 3551592"/>
                <a:gd name="connsiteY33" fmla="*/ 1358900 h 1632297"/>
                <a:gd name="connsiteX34" fmla="*/ 2990850 w 3551592"/>
                <a:gd name="connsiteY34" fmla="*/ 1339850 h 1632297"/>
                <a:gd name="connsiteX35" fmla="*/ 3003550 w 3551592"/>
                <a:gd name="connsiteY35" fmla="*/ 1301750 h 1632297"/>
                <a:gd name="connsiteX36" fmla="*/ 3022600 w 3551592"/>
                <a:gd name="connsiteY36" fmla="*/ 1295400 h 1632297"/>
                <a:gd name="connsiteX37" fmla="*/ 3054350 w 3551592"/>
                <a:gd name="connsiteY37" fmla="*/ 1225550 h 1632297"/>
                <a:gd name="connsiteX38" fmla="*/ 3092450 w 3551592"/>
                <a:gd name="connsiteY38" fmla="*/ 1212850 h 1632297"/>
                <a:gd name="connsiteX39" fmla="*/ 3155950 w 3551592"/>
                <a:gd name="connsiteY39" fmla="*/ 1187450 h 1632297"/>
                <a:gd name="connsiteX40" fmla="*/ 3194050 w 3551592"/>
                <a:gd name="connsiteY40" fmla="*/ 1162050 h 1632297"/>
                <a:gd name="connsiteX41" fmla="*/ 3225800 w 3551592"/>
                <a:gd name="connsiteY41" fmla="*/ 1066800 h 1632297"/>
                <a:gd name="connsiteX42" fmla="*/ 3238500 w 3551592"/>
                <a:gd name="connsiteY42" fmla="*/ 1047750 h 1632297"/>
                <a:gd name="connsiteX43" fmla="*/ 3270250 w 3551592"/>
                <a:gd name="connsiteY43" fmla="*/ 1003300 h 1632297"/>
                <a:gd name="connsiteX44" fmla="*/ 3295650 w 3551592"/>
                <a:gd name="connsiteY44" fmla="*/ 965200 h 1632297"/>
                <a:gd name="connsiteX45" fmla="*/ 3333750 w 3551592"/>
                <a:gd name="connsiteY45" fmla="*/ 927100 h 1632297"/>
                <a:gd name="connsiteX46" fmla="*/ 3352800 w 3551592"/>
                <a:gd name="connsiteY46" fmla="*/ 889000 h 1632297"/>
                <a:gd name="connsiteX47" fmla="*/ 3378200 w 3551592"/>
                <a:gd name="connsiteY47" fmla="*/ 869950 h 1632297"/>
                <a:gd name="connsiteX48" fmla="*/ 3390900 w 3551592"/>
                <a:gd name="connsiteY48" fmla="*/ 850900 h 1632297"/>
                <a:gd name="connsiteX49" fmla="*/ 3409950 w 3551592"/>
                <a:gd name="connsiteY49" fmla="*/ 838200 h 1632297"/>
                <a:gd name="connsiteX50" fmla="*/ 3435350 w 3551592"/>
                <a:gd name="connsiteY50" fmla="*/ 819150 h 1632297"/>
                <a:gd name="connsiteX51" fmla="*/ 3441700 w 3551592"/>
                <a:gd name="connsiteY51" fmla="*/ 800100 h 1632297"/>
                <a:gd name="connsiteX52" fmla="*/ 3454400 w 3551592"/>
                <a:gd name="connsiteY52" fmla="*/ 781050 h 1632297"/>
                <a:gd name="connsiteX53" fmla="*/ 3467100 w 3551592"/>
                <a:gd name="connsiteY53" fmla="*/ 692150 h 1632297"/>
                <a:gd name="connsiteX54" fmla="*/ 3486150 w 3551592"/>
                <a:gd name="connsiteY54" fmla="*/ 622300 h 1632297"/>
                <a:gd name="connsiteX55" fmla="*/ 3492500 w 3551592"/>
                <a:gd name="connsiteY55" fmla="*/ 596900 h 1632297"/>
                <a:gd name="connsiteX56" fmla="*/ 3505200 w 3551592"/>
                <a:gd name="connsiteY56" fmla="*/ 565150 h 1632297"/>
                <a:gd name="connsiteX57" fmla="*/ 3511550 w 3551592"/>
                <a:gd name="connsiteY57" fmla="*/ 527050 h 1632297"/>
                <a:gd name="connsiteX58" fmla="*/ 3517900 w 3551592"/>
                <a:gd name="connsiteY58" fmla="*/ 508000 h 1632297"/>
                <a:gd name="connsiteX59" fmla="*/ 3549650 w 3551592"/>
                <a:gd name="connsiteY59" fmla="*/ 450850 h 1632297"/>
                <a:gd name="connsiteX60" fmla="*/ 3549650 w 3551592"/>
                <a:gd name="connsiteY60" fmla="*/ 400050 h 1632297"/>
                <a:gd name="connsiteX61" fmla="*/ 3536950 w 3551592"/>
                <a:gd name="connsiteY61" fmla="*/ 254000 h 1632297"/>
                <a:gd name="connsiteX62" fmla="*/ 3530600 w 3551592"/>
                <a:gd name="connsiteY62" fmla="*/ 50800 h 1632297"/>
                <a:gd name="connsiteX63" fmla="*/ 3505200 w 3551592"/>
                <a:gd name="connsiteY63" fmla="*/ 12700 h 1632297"/>
                <a:gd name="connsiteX64" fmla="*/ 3505200 w 3551592"/>
                <a:gd name="connsiteY64" fmla="*/ 0 h 1632297"/>
                <a:gd name="connsiteX0" fmla="*/ 0 w 3551592"/>
                <a:gd name="connsiteY0" fmla="*/ 1377950 h 1632297"/>
                <a:gd name="connsiteX1" fmla="*/ 133350 w 3551592"/>
                <a:gd name="connsiteY1" fmla="*/ 1371600 h 1632297"/>
                <a:gd name="connsiteX2" fmla="*/ 158750 w 3551592"/>
                <a:gd name="connsiteY2" fmla="*/ 1365250 h 1632297"/>
                <a:gd name="connsiteX3" fmla="*/ 177800 w 3551592"/>
                <a:gd name="connsiteY3" fmla="*/ 1352550 h 1632297"/>
                <a:gd name="connsiteX4" fmla="*/ 184150 w 3551592"/>
                <a:gd name="connsiteY4" fmla="*/ 1333500 h 1632297"/>
                <a:gd name="connsiteX5" fmla="*/ 222250 w 3551592"/>
                <a:gd name="connsiteY5" fmla="*/ 1314450 h 1632297"/>
                <a:gd name="connsiteX6" fmla="*/ 717550 w 3551592"/>
                <a:gd name="connsiteY6" fmla="*/ 1320800 h 1632297"/>
                <a:gd name="connsiteX7" fmla="*/ 787400 w 3551592"/>
                <a:gd name="connsiteY7" fmla="*/ 1327150 h 1632297"/>
                <a:gd name="connsiteX8" fmla="*/ 838200 w 3551592"/>
                <a:gd name="connsiteY8" fmla="*/ 1339850 h 1632297"/>
                <a:gd name="connsiteX9" fmla="*/ 1130300 w 3551592"/>
                <a:gd name="connsiteY9" fmla="*/ 1346200 h 1632297"/>
                <a:gd name="connsiteX10" fmla="*/ 1219200 w 3551592"/>
                <a:gd name="connsiteY10" fmla="*/ 1346200 h 1632297"/>
                <a:gd name="connsiteX11" fmla="*/ 1384300 w 3551592"/>
                <a:gd name="connsiteY11" fmla="*/ 1352550 h 1632297"/>
                <a:gd name="connsiteX12" fmla="*/ 1746250 w 3551592"/>
                <a:gd name="connsiteY12" fmla="*/ 1409700 h 1632297"/>
                <a:gd name="connsiteX13" fmla="*/ 1841500 w 3551592"/>
                <a:gd name="connsiteY13" fmla="*/ 1460500 h 1632297"/>
                <a:gd name="connsiteX14" fmla="*/ 1866900 w 3551592"/>
                <a:gd name="connsiteY14" fmla="*/ 1466850 h 1632297"/>
                <a:gd name="connsiteX15" fmla="*/ 1987550 w 3551592"/>
                <a:gd name="connsiteY15" fmla="*/ 1485900 h 1632297"/>
                <a:gd name="connsiteX16" fmla="*/ 2006600 w 3551592"/>
                <a:gd name="connsiteY16" fmla="*/ 1504950 h 1632297"/>
                <a:gd name="connsiteX17" fmla="*/ 2070100 w 3551592"/>
                <a:gd name="connsiteY17" fmla="*/ 1549400 h 1632297"/>
                <a:gd name="connsiteX18" fmla="*/ 2095500 w 3551592"/>
                <a:gd name="connsiteY18" fmla="*/ 1555750 h 1632297"/>
                <a:gd name="connsiteX19" fmla="*/ 2228850 w 3551592"/>
                <a:gd name="connsiteY19" fmla="*/ 1568450 h 1632297"/>
                <a:gd name="connsiteX20" fmla="*/ 2286000 w 3551592"/>
                <a:gd name="connsiteY20" fmla="*/ 1574800 h 1632297"/>
                <a:gd name="connsiteX21" fmla="*/ 2349500 w 3551592"/>
                <a:gd name="connsiteY21" fmla="*/ 1606550 h 1632297"/>
                <a:gd name="connsiteX22" fmla="*/ 2381250 w 3551592"/>
                <a:gd name="connsiteY22" fmla="*/ 1625600 h 1632297"/>
                <a:gd name="connsiteX23" fmla="*/ 2508250 w 3551592"/>
                <a:gd name="connsiteY23" fmla="*/ 1631950 h 1632297"/>
                <a:gd name="connsiteX24" fmla="*/ 2647950 w 3551592"/>
                <a:gd name="connsiteY24" fmla="*/ 1625600 h 1632297"/>
                <a:gd name="connsiteX25" fmla="*/ 2667000 w 3551592"/>
                <a:gd name="connsiteY25" fmla="*/ 1619250 h 1632297"/>
                <a:gd name="connsiteX26" fmla="*/ 2698750 w 3551592"/>
                <a:gd name="connsiteY26" fmla="*/ 1606550 h 1632297"/>
                <a:gd name="connsiteX27" fmla="*/ 2819400 w 3551592"/>
                <a:gd name="connsiteY27" fmla="*/ 1593850 h 1632297"/>
                <a:gd name="connsiteX28" fmla="*/ 2844800 w 3551592"/>
                <a:gd name="connsiteY28" fmla="*/ 1555750 h 1632297"/>
                <a:gd name="connsiteX29" fmla="*/ 2882900 w 3551592"/>
                <a:gd name="connsiteY29" fmla="*/ 1454150 h 1632297"/>
                <a:gd name="connsiteX30" fmla="*/ 2889250 w 3551592"/>
                <a:gd name="connsiteY30" fmla="*/ 1428750 h 1632297"/>
                <a:gd name="connsiteX31" fmla="*/ 2940050 w 3551592"/>
                <a:gd name="connsiteY31" fmla="*/ 1390650 h 1632297"/>
                <a:gd name="connsiteX32" fmla="*/ 2978150 w 3551592"/>
                <a:gd name="connsiteY32" fmla="*/ 1358900 h 1632297"/>
                <a:gd name="connsiteX33" fmla="*/ 2990850 w 3551592"/>
                <a:gd name="connsiteY33" fmla="*/ 1339850 h 1632297"/>
                <a:gd name="connsiteX34" fmla="*/ 3003550 w 3551592"/>
                <a:gd name="connsiteY34" fmla="*/ 1301750 h 1632297"/>
                <a:gd name="connsiteX35" fmla="*/ 3022600 w 3551592"/>
                <a:gd name="connsiteY35" fmla="*/ 1295400 h 1632297"/>
                <a:gd name="connsiteX36" fmla="*/ 3054350 w 3551592"/>
                <a:gd name="connsiteY36" fmla="*/ 1225550 h 1632297"/>
                <a:gd name="connsiteX37" fmla="*/ 3092450 w 3551592"/>
                <a:gd name="connsiteY37" fmla="*/ 1212850 h 1632297"/>
                <a:gd name="connsiteX38" fmla="*/ 3155950 w 3551592"/>
                <a:gd name="connsiteY38" fmla="*/ 1187450 h 1632297"/>
                <a:gd name="connsiteX39" fmla="*/ 3194050 w 3551592"/>
                <a:gd name="connsiteY39" fmla="*/ 1162050 h 1632297"/>
                <a:gd name="connsiteX40" fmla="*/ 3225800 w 3551592"/>
                <a:gd name="connsiteY40" fmla="*/ 1066800 h 1632297"/>
                <a:gd name="connsiteX41" fmla="*/ 3238500 w 3551592"/>
                <a:gd name="connsiteY41" fmla="*/ 1047750 h 1632297"/>
                <a:gd name="connsiteX42" fmla="*/ 3270250 w 3551592"/>
                <a:gd name="connsiteY42" fmla="*/ 1003300 h 1632297"/>
                <a:gd name="connsiteX43" fmla="*/ 3295650 w 3551592"/>
                <a:gd name="connsiteY43" fmla="*/ 965200 h 1632297"/>
                <a:gd name="connsiteX44" fmla="*/ 3333750 w 3551592"/>
                <a:gd name="connsiteY44" fmla="*/ 927100 h 1632297"/>
                <a:gd name="connsiteX45" fmla="*/ 3352800 w 3551592"/>
                <a:gd name="connsiteY45" fmla="*/ 889000 h 1632297"/>
                <a:gd name="connsiteX46" fmla="*/ 3378200 w 3551592"/>
                <a:gd name="connsiteY46" fmla="*/ 869950 h 1632297"/>
                <a:gd name="connsiteX47" fmla="*/ 3390900 w 3551592"/>
                <a:gd name="connsiteY47" fmla="*/ 850900 h 1632297"/>
                <a:gd name="connsiteX48" fmla="*/ 3409950 w 3551592"/>
                <a:gd name="connsiteY48" fmla="*/ 838200 h 1632297"/>
                <a:gd name="connsiteX49" fmla="*/ 3435350 w 3551592"/>
                <a:gd name="connsiteY49" fmla="*/ 819150 h 1632297"/>
                <a:gd name="connsiteX50" fmla="*/ 3441700 w 3551592"/>
                <a:gd name="connsiteY50" fmla="*/ 800100 h 1632297"/>
                <a:gd name="connsiteX51" fmla="*/ 3454400 w 3551592"/>
                <a:gd name="connsiteY51" fmla="*/ 781050 h 1632297"/>
                <a:gd name="connsiteX52" fmla="*/ 3467100 w 3551592"/>
                <a:gd name="connsiteY52" fmla="*/ 692150 h 1632297"/>
                <a:gd name="connsiteX53" fmla="*/ 3486150 w 3551592"/>
                <a:gd name="connsiteY53" fmla="*/ 622300 h 1632297"/>
                <a:gd name="connsiteX54" fmla="*/ 3492500 w 3551592"/>
                <a:gd name="connsiteY54" fmla="*/ 596900 h 1632297"/>
                <a:gd name="connsiteX55" fmla="*/ 3505200 w 3551592"/>
                <a:gd name="connsiteY55" fmla="*/ 565150 h 1632297"/>
                <a:gd name="connsiteX56" fmla="*/ 3511550 w 3551592"/>
                <a:gd name="connsiteY56" fmla="*/ 527050 h 1632297"/>
                <a:gd name="connsiteX57" fmla="*/ 3517900 w 3551592"/>
                <a:gd name="connsiteY57" fmla="*/ 508000 h 1632297"/>
                <a:gd name="connsiteX58" fmla="*/ 3549650 w 3551592"/>
                <a:gd name="connsiteY58" fmla="*/ 450850 h 1632297"/>
                <a:gd name="connsiteX59" fmla="*/ 3549650 w 3551592"/>
                <a:gd name="connsiteY59" fmla="*/ 400050 h 1632297"/>
                <a:gd name="connsiteX60" fmla="*/ 3536950 w 3551592"/>
                <a:gd name="connsiteY60" fmla="*/ 254000 h 1632297"/>
                <a:gd name="connsiteX61" fmla="*/ 3530600 w 3551592"/>
                <a:gd name="connsiteY61" fmla="*/ 50800 h 1632297"/>
                <a:gd name="connsiteX62" fmla="*/ 3505200 w 3551592"/>
                <a:gd name="connsiteY62" fmla="*/ 12700 h 1632297"/>
                <a:gd name="connsiteX63" fmla="*/ 3505200 w 3551592"/>
                <a:gd name="connsiteY63" fmla="*/ 0 h 1632297"/>
                <a:gd name="connsiteX0" fmla="*/ 0 w 3551592"/>
                <a:gd name="connsiteY0" fmla="*/ 1377950 h 1632297"/>
                <a:gd name="connsiteX1" fmla="*/ 133350 w 3551592"/>
                <a:gd name="connsiteY1" fmla="*/ 1371600 h 1632297"/>
                <a:gd name="connsiteX2" fmla="*/ 158750 w 3551592"/>
                <a:gd name="connsiteY2" fmla="*/ 1365250 h 1632297"/>
                <a:gd name="connsiteX3" fmla="*/ 177800 w 3551592"/>
                <a:gd name="connsiteY3" fmla="*/ 1352550 h 1632297"/>
                <a:gd name="connsiteX4" fmla="*/ 184150 w 3551592"/>
                <a:gd name="connsiteY4" fmla="*/ 1333500 h 1632297"/>
                <a:gd name="connsiteX5" fmla="*/ 222250 w 3551592"/>
                <a:gd name="connsiteY5" fmla="*/ 1314450 h 1632297"/>
                <a:gd name="connsiteX6" fmla="*/ 717550 w 3551592"/>
                <a:gd name="connsiteY6" fmla="*/ 1320800 h 1632297"/>
                <a:gd name="connsiteX7" fmla="*/ 787400 w 3551592"/>
                <a:gd name="connsiteY7" fmla="*/ 1327150 h 1632297"/>
                <a:gd name="connsiteX8" fmla="*/ 838200 w 3551592"/>
                <a:gd name="connsiteY8" fmla="*/ 1339850 h 1632297"/>
                <a:gd name="connsiteX9" fmla="*/ 1130300 w 3551592"/>
                <a:gd name="connsiteY9" fmla="*/ 1346200 h 1632297"/>
                <a:gd name="connsiteX10" fmla="*/ 1219200 w 3551592"/>
                <a:gd name="connsiteY10" fmla="*/ 1346200 h 1632297"/>
                <a:gd name="connsiteX11" fmla="*/ 1384300 w 3551592"/>
                <a:gd name="connsiteY11" fmla="*/ 1352550 h 1632297"/>
                <a:gd name="connsiteX12" fmla="*/ 1746250 w 3551592"/>
                <a:gd name="connsiteY12" fmla="*/ 1409700 h 1632297"/>
                <a:gd name="connsiteX13" fmla="*/ 1841500 w 3551592"/>
                <a:gd name="connsiteY13" fmla="*/ 1460500 h 1632297"/>
                <a:gd name="connsiteX14" fmla="*/ 1866900 w 3551592"/>
                <a:gd name="connsiteY14" fmla="*/ 1466850 h 1632297"/>
                <a:gd name="connsiteX15" fmla="*/ 1987550 w 3551592"/>
                <a:gd name="connsiteY15" fmla="*/ 1485900 h 1632297"/>
                <a:gd name="connsiteX16" fmla="*/ 2006600 w 3551592"/>
                <a:gd name="connsiteY16" fmla="*/ 1504950 h 1632297"/>
                <a:gd name="connsiteX17" fmla="*/ 2070100 w 3551592"/>
                <a:gd name="connsiteY17" fmla="*/ 1549400 h 1632297"/>
                <a:gd name="connsiteX18" fmla="*/ 2095500 w 3551592"/>
                <a:gd name="connsiteY18" fmla="*/ 1555750 h 1632297"/>
                <a:gd name="connsiteX19" fmla="*/ 2228850 w 3551592"/>
                <a:gd name="connsiteY19" fmla="*/ 1568450 h 1632297"/>
                <a:gd name="connsiteX20" fmla="*/ 2286000 w 3551592"/>
                <a:gd name="connsiteY20" fmla="*/ 1574800 h 1632297"/>
                <a:gd name="connsiteX21" fmla="*/ 2349500 w 3551592"/>
                <a:gd name="connsiteY21" fmla="*/ 1606550 h 1632297"/>
                <a:gd name="connsiteX22" fmla="*/ 2381250 w 3551592"/>
                <a:gd name="connsiteY22" fmla="*/ 1625600 h 1632297"/>
                <a:gd name="connsiteX23" fmla="*/ 2508250 w 3551592"/>
                <a:gd name="connsiteY23" fmla="*/ 1631950 h 1632297"/>
                <a:gd name="connsiteX24" fmla="*/ 2647950 w 3551592"/>
                <a:gd name="connsiteY24" fmla="*/ 1625600 h 1632297"/>
                <a:gd name="connsiteX25" fmla="*/ 2667000 w 3551592"/>
                <a:gd name="connsiteY25" fmla="*/ 1619250 h 1632297"/>
                <a:gd name="connsiteX26" fmla="*/ 2698750 w 3551592"/>
                <a:gd name="connsiteY26" fmla="*/ 1606550 h 1632297"/>
                <a:gd name="connsiteX27" fmla="*/ 2819400 w 3551592"/>
                <a:gd name="connsiteY27" fmla="*/ 1593850 h 1632297"/>
                <a:gd name="connsiteX28" fmla="*/ 2844800 w 3551592"/>
                <a:gd name="connsiteY28" fmla="*/ 1555750 h 1632297"/>
                <a:gd name="connsiteX29" fmla="*/ 2882900 w 3551592"/>
                <a:gd name="connsiteY29" fmla="*/ 1454150 h 1632297"/>
                <a:gd name="connsiteX30" fmla="*/ 2889250 w 3551592"/>
                <a:gd name="connsiteY30" fmla="*/ 1428750 h 1632297"/>
                <a:gd name="connsiteX31" fmla="*/ 2940050 w 3551592"/>
                <a:gd name="connsiteY31" fmla="*/ 1390650 h 1632297"/>
                <a:gd name="connsiteX32" fmla="*/ 2978150 w 3551592"/>
                <a:gd name="connsiteY32" fmla="*/ 1358900 h 1632297"/>
                <a:gd name="connsiteX33" fmla="*/ 3003550 w 3551592"/>
                <a:gd name="connsiteY33" fmla="*/ 1301750 h 1632297"/>
                <a:gd name="connsiteX34" fmla="*/ 3022600 w 3551592"/>
                <a:gd name="connsiteY34" fmla="*/ 1295400 h 1632297"/>
                <a:gd name="connsiteX35" fmla="*/ 3054350 w 3551592"/>
                <a:gd name="connsiteY35" fmla="*/ 1225550 h 1632297"/>
                <a:gd name="connsiteX36" fmla="*/ 3092450 w 3551592"/>
                <a:gd name="connsiteY36" fmla="*/ 1212850 h 1632297"/>
                <a:gd name="connsiteX37" fmla="*/ 3155950 w 3551592"/>
                <a:gd name="connsiteY37" fmla="*/ 1187450 h 1632297"/>
                <a:gd name="connsiteX38" fmla="*/ 3194050 w 3551592"/>
                <a:gd name="connsiteY38" fmla="*/ 1162050 h 1632297"/>
                <a:gd name="connsiteX39" fmla="*/ 3225800 w 3551592"/>
                <a:gd name="connsiteY39" fmla="*/ 1066800 h 1632297"/>
                <a:gd name="connsiteX40" fmla="*/ 3238500 w 3551592"/>
                <a:gd name="connsiteY40" fmla="*/ 1047750 h 1632297"/>
                <a:gd name="connsiteX41" fmla="*/ 3270250 w 3551592"/>
                <a:gd name="connsiteY41" fmla="*/ 1003300 h 1632297"/>
                <a:gd name="connsiteX42" fmla="*/ 3295650 w 3551592"/>
                <a:gd name="connsiteY42" fmla="*/ 965200 h 1632297"/>
                <a:gd name="connsiteX43" fmla="*/ 3333750 w 3551592"/>
                <a:gd name="connsiteY43" fmla="*/ 927100 h 1632297"/>
                <a:gd name="connsiteX44" fmla="*/ 3352800 w 3551592"/>
                <a:gd name="connsiteY44" fmla="*/ 889000 h 1632297"/>
                <a:gd name="connsiteX45" fmla="*/ 3378200 w 3551592"/>
                <a:gd name="connsiteY45" fmla="*/ 869950 h 1632297"/>
                <a:gd name="connsiteX46" fmla="*/ 3390900 w 3551592"/>
                <a:gd name="connsiteY46" fmla="*/ 850900 h 1632297"/>
                <a:gd name="connsiteX47" fmla="*/ 3409950 w 3551592"/>
                <a:gd name="connsiteY47" fmla="*/ 838200 h 1632297"/>
                <a:gd name="connsiteX48" fmla="*/ 3435350 w 3551592"/>
                <a:gd name="connsiteY48" fmla="*/ 819150 h 1632297"/>
                <a:gd name="connsiteX49" fmla="*/ 3441700 w 3551592"/>
                <a:gd name="connsiteY49" fmla="*/ 800100 h 1632297"/>
                <a:gd name="connsiteX50" fmla="*/ 3454400 w 3551592"/>
                <a:gd name="connsiteY50" fmla="*/ 781050 h 1632297"/>
                <a:gd name="connsiteX51" fmla="*/ 3467100 w 3551592"/>
                <a:gd name="connsiteY51" fmla="*/ 692150 h 1632297"/>
                <a:gd name="connsiteX52" fmla="*/ 3486150 w 3551592"/>
                <a:gd name="connsiteY52" fmla="*/ 622300 h 1632297"/>
                <a:gd name="connsiteX53" fmla="*/ 3492500 w 3551592"/>
                <a:gd name="connsiteY53" fmla="*/ 596900 h 1632297"/>
                <a:gd name="connsiteX54" fmla="*/ 3505200 w 3551592"/>
                <a:gd name="connsiteY54" fmla="*/ 565150 h 1632297"/>
                <a:gd name="connsiteX55" fmla="*/ 3511550 w 3551592"/>
                <a:gd name="connsiteY55" fmla="*/ 527050 h 1632297"/>
                <a:gd name="connsiteX56" fmla="*/ 3517900 w 3551592"/>
                <a:gd name="connsiteY56" fmla="*/ 508000 h 1632297"/>
                <a:gd name="connsiteX57" fmla="*/ 3549650 w 3551592"/>
                <a:gd name="connsiteY57" fmla="*/ 450850 h 1632297"/>
                <a:gd name="connsiteX58" fmla="*/ 3549650 w 3551592"/>
                <a:gd name="connsiteY58" fmla="*/ 400050 h 1632297"/>
                <a:gd name="connsiteX59" fmla="*/ 3536950 w 3551592"/>
                <a:gd name="connsiteY59" fmla="*/ 254000 h 1632297"/>
                <a:gd name="connsiteX60" fmla="*/ 3530600 w 3551592"/>
                <a:gd name="connsiteY60" fmla="*/ 50800 h 1632297"/>
                <a:gd name="connsiteX61" fmla="*/ 3505200 w 3551592"/>
                <a:gd name="connsiteY61" fmla="*/ 12700 h 1632297"/>
                <a:gd name="connsiteX62" fmla="*/ 3505200 w 3551592"/>
                <a:gd name="connsiteY62" fmla="*/ 0 h 1632297"/>
                <a:gd name="connsiteX0" fmla="*/ 0 w 3551592"/>
                <a:gd name="connsiteY0" fmla="*/ 1377950 h 1632297"/>
                <a:gd name="connsiteX1" fmla="*/ 133350 w 3551592"/>
                <a:gd name="connsiteY1" fmla="*/ 1371600 h 1632297"/>
                <a:gd name="connsiteX2" fmla="*/ 158750 w 3551592"/>
                <a:gd name="connsiteY2" fmla="*/ 1365250 h 1632297"/>
                <a:gd name="connsiteX3" fmla="*/ 177800 w 3551592"/>
                <a:gd name="connsiteY3" fmla="*/ 1352550 h 1632297"/>
                <a:gd name="connsiteX4" fmla="*/ 184150 w 3551592"/>
                <a:gd name="connsiteY4" fmla="*/ 1333500 h 1632297"/>
                <a:gd name="connsiteX5" fmla="*/ 222250 w 3551592"/>
                <a:gd name="connsiteY5" fmla="*/ 1314450 h 1632297"/>
                <a:gd name="connsiteX6" fmla="*/ 717550 w 3551592"/>
                <a:gd name="connsiteY6" fmla="*/ 1320800 h 1632297"/>
                <a:gd name="connsiteX7" fmla="*/ 787400 w 3551592"/>
                <a:gd name="connsiteY7" fmla="*/ 1327150 h 1632297"/>
                <a:gd name="connsiteX8" fmla="*/ 838200 w 3551592"/>
                <a:gd name="connsiteY8" fmla="*/ 1339850 h 1632297"/>
                <a:gd name="connsiteX9" fmla="*/ 1130300 w 3551592"/>
                <a:gd name="connsiteY9" fmla="*/ 1346200 h 1632297"/>
                <a:gd name="connsiteX10" fmla="*/ 1219200 w 3551592"/>
                <a:gd name="connsiteY10" fmla="*/ 1346200 h 1632297"/>
                <a:gd name="connsiteX11" fmla="*/ 1384300 w 3551592"/>
                <a:gd name="connsiteY11" fmla="*/ 1352550 h 1632297"/>
                <a:gd name="connsiteX12" fmla="*/ 1746250 w 3551592"/>
                <a:gd name="connsiteY12" fmla="*/ 1409700 h 1632297"/>
                <a:gd name="connsiteX13" fmla="*/ 1841500 w 3551592"/>
                <a:gd name="connsiteY13" fmla="*/ 1460500 h 1632297"/>
                <a:gd name="connsiteX14" fmla="*/ 1866900 w 3551592"/>
                <a:gd name="connsiteY14" fmla="*/ 1466850 h 1632297"/>
                <a:gd name="connsiteX15" fmla="*/ 1987550 w 3551592"/>
                <a:gd name="connsiteY15" fmla="*/ 1485900 h 1632297"/>
                <a:gd name="connsiteX16" fmla="*/ 2006600 w 3551592"/>
                <a:gd name="connsiteY16" fmla="*/ 1504950 h 1632297"/>
                <a:gd name="connsiteX17" fmla="*/ 2070100 w 3551592"/>
                <a:gd name="connsiteY17" fmla="*/ 1549400 h 1632297"/>
                <a:gd name="connsiteX18" fmla="*/ 2095500 w 3551592"/>
                <a:gd name="connsiteY18" fmla="*/ 1555750 h 1632297"/>
                <a:gd name="connsiteX19" fmla="*/ 2228850 w 3551592"/>
                <a:gd name="connsiteY19" fmla="*/ 1568450 h 1632297"/>
                <a:gd name="connsiteX20" fmla="*/ 2286000 w 3551592"/>
                <a:gd name="connsiteY20" fmla="*/ 1574800 h 1632297"/>
                <a:gd name="connsiteX21" fmla="*/ 2349500 w 3551592"/>
                <a:gd name="connsiteY21" fmla="*/ 1606550 h 1632297"/>
                <a:gd name="connsiteX22" fmla="*/ 2381250 w 3551592"/>
                <a:gd name="connsiteY22" fmla="*/ 1625600 h 1632297"/>
                <a:gd name="connsiteX23" fmla="*/ 2508250 w 3551592"/>
                <a:gd name="connsiteY23" fmla="*/ 1631950 h 1632297"/>
                <a:gd name="connsiteX24" fmla="*/ 2647950 w 3551592"/>
                <a:gd name="connsiteY24" fmla="*/ 1625600 h 1632297"/>
                <a:gd name="connsiteX25" fmla="*/ 2667000 w 3551592"/>
                <a:gd name="connsiteY25" fmla="*/ 1619250 h 1632297"/>
                <a:gd name="connsiteX26" fmla="*/ 2698750 w 3551592"/>
                <a:gd name="connsiteY26" fmla="*/ 1606550 h 1632297"/>
                <a:gd name="connsiteX27" fmla="*/ 2819400 w 3551592"/>
                <a:gd name="connsiteY27" fmla="*/ 1593850 h 1632297"/>
                <a:gd name="connsiteX28" fmla="*/ 2844800 w 3551592"/>
                <a:gd name="connsiteY28" fmla="*/ 1555750 h 1632297"/>
                <a:gd name="connsiteX29" fmla="*/ 2882900 w 3551592"/>
                <a:gd name="connsiteY29" fmla="*/ 1454150 h 1632297"/>
                <a:gd name="connsiteX30" fmla="*/ 2889250 w 3551592"/>
                <a:gd name="connsiteY30" fmla="*/ 1428750 h 1632297"/>
                <a:gd name="connsiteX31" fmla="*/ 2940050 w 3551592"/>
                <a:gd name="connsiteY31" fmla="*/ 1390650 h 1632297"/>
                <a:gd name="connsiteX32" fmla="*/ 2978150 w 3551592"/>
                <a:gd name="connsiteY32" fmla="*/ 1358900 h 1632297"/>
                <a:gd name="connsiteX33" fmla="*/ 3003550 w 3551592"/>
                <a:gd name="connsiteY33" fmla="*/ 1301750 h 1632297"/>
                <a:gd name="connsiteX34" fmla="*/ 3054350 w 3551592"/>
                <a:gd name="connsiteY34" fmla="*/ 1225550 h 1632297"/>
                <a:gd name="connsiteX35" fmla="*/ 3092450 w 3551592"/>
                <a:gd name="connsiteY35" fmla="*/ 1212850 h 1632297"/>
                <a:gd name="connsiteX36" fmla="*/ 3155950 w 3551592"/>
                <a:gd name="connsiteY36" fmla="*/ 1187450 h 1632297"/>
                <a:gd name="connsiteX37" fmla="*/ 3194050 w 3551592"/>
                <a:gd name="connsiteY37" fmla="*/ 1162050 h 1632297"/>
                <a:gd name="connsiteX38" fmla="*/ 3225800 w 3551592"/>
                <a:gd name="connsiteY38" fmla="*/ 1066800 h 1632297"/>
                <a:gd name="connsiteX39" fmla="*/ 3238500 w 3551592"/>
                <a:gd name="connsiteY39" fmla="*/ 1047750 h 1632297"/>
                <a:gd name="connsiteX40" fmla="*/ 3270250 w 3551592"/>
                <a:gd name="connsiteY40" fmla="*/ 1003300 h 1632297"/>
                <a:gd name="connsiteX41" fmla="*/ 3295650 w 3551592"/>
                <a:gd name="connsiteY41" fmla="*/ 965200 h 1632297"/>
                <a:gd name="connsiteX42" fmla="*/ 3333750 w 3551592"/>
                <a:gd name="connsiteY42" fmla="*/ 927100 h 1632297"/>
                <a:gd name="connsiteX43" fmla="*/ 3352800 w 3551592"/>
                <a:gd name="connsiteY43" fmla="*/ 889000 h 1632297"/>
                <a:gd name="connsiteX44" fmla="*/ 3378200 w 3551592"/>
                <a:gd name="connsiteY44" fmla="*/ 869950 h 1632297"/>
                <a:gd name="connsiteX45" fmla="*/ 3390900 w 3551592"/>
                <a:gd name="connsiteY45" fmla="*/ 850900 h 1632297"/>
                <a:gd name="connsiteX46" fmla="*/ 3409950 w 3551592"/>
                <a:gd name="connsiteY46" fmla="*/ 838200 h 1632297"/>
                <a:gd name="connsiteX47" fmla="*/ 3435350 w 3551592"/>
                <a:gd name="connsiteY47" fmla="*/ 819150 h 1632297"/>
                <a:gd name="connsiteX48" fmla="*/ 3441700 w 3551592"/>
                <a:gd name="connsiteY48" fmla="*/ 800100 h 1632297"/>
                <a:gd name="connsiteX49" fmla="*/ 3454400 w 3551592"/>
                <a:gd name="connsiteY49" fmla="*/ 781050 h 1632297"/>
                <a:gd name="connsiteX50" fmla="*/ 3467100 w 3551592"/>
                <a:gd name="connsiteY50" fmla="*/ 692150 h 1632297"/>
                <a:gd name="connsiteX51" fmla="*/ 3486150 w 3551592"/>
                <a:gd name="connsiteY51" fmla="*/ 622300 h 1632297"/>
                <a:gd name="connsiteX52" fmla="*/ 3492500 w 3551592"/>
                <a:gd name="connsiteY52" fmla="*/ 596900 h 1632297"/>
                <a:gd name="connsiteX53" fmla="*/ 3505200 w 3551592"/>
                <a:gd name="connsiteY53" fmla="*/ 565150 h 1632297"/>
                <a:gd name="connsiteX54" fmla="*/ 3511550 w 3551592"/>
                <a:gd name="connsiteY54" fmla="*/ 527050 h 1632297"/>
                <a:gd name="connsiteX55" fmla="*/ 3517900 w 3551592"/>
                <a:gd name="connsiteY55" fmla="*/ 508000 h 1632297"/>
                <a:gd name="connsiteX56" fmla="*/ 3549650 w 3551592"/>
                <a:gd name="connsiteY56" fmla="*/ 450850 h 1632297"/>
                <a:gd name="connsiteX57" fmla="*/ 3549650 w 3551592"/>
                <a:gd name="connsiteY57" fmla="*/ 400050 h 1632297"/>
                <a:gd name="connsiteX58" fmla="*/ 3536950 w 3551592"/>
                <a:gd name="connsiteY58" fmla="*/ 254000 h 1632297"/>
                <a:gd name="connsiteX59" fmla="*/ 3530600 w 3551592"/>
                <a:gd name="connsiteY59" fmla="*/ 50800 h 1632297"/>
                <a:gd name="connsiteX60" fmla="*/ 3505200 w 3551592"/>
                <a:gd name="connsiteY60" fmla="*/ 12700 h 1632297"/>
                <a:gd name="connsiteX61" fmla="*/ 3505200 w 3551592"/>
                <a:gd name="connsiteY61" fmla="*/ 0 h 1632297"/>
                <a:gd name="connsiteX0" fmla="*/ 0 w 3551592"/>
                <a:gd name="connsiteY0" fmla="*/ 1377950 h 1632297"/>
                <a:gd name="connsiteX1" fmla="*/ 133350 w 3551592"/>
                <a:gd name="connsiteY1" fmla="*/ 1371600 h 1632297"/>
                <a:gd name="connsiteX2" fmla="*/ 158750 w 3551592"/>
                <a:gd name="connsiteY2" fmla="*/ 1365250 h 1632297"/>
                <a:gd name="connsiteX3" fmla="*/ 177800 w 3551592"/>
                <a:gd name="connsiteY3" fmla="*/ 1352550 h 1632297"/>
                <a:gd name="connsiteX4" fmla="*/ 184150 w 3551592"/>
                <a:gd name="connsiteY4" fmla="*/ 1333500 h 1632297"/>
                <a:gd name="connsiteX5" fmla="*/ 222250 w 3551592"/>
                <a:gd name="connsiteY5" fmla="*/ 1314450 h 1632297"/>
                <a:gd name="connsiteX6" fmla="*/ 717550 w 3551592"/>
                <a:gd name="connsiteY6" fmla="*/ 1320800 h 1632297"/>
                <a:gd name="connsiteX7" fmla="*/ 787400 w 3551592"/>
                <a:gd name="connsiteY7" fmla="*/ 1327150 h 1632297"/>
                <a:gd name="connsiteX8" fmla="*/ 838200 w 3551592"/>
                <a:gd name="connsiteY8" fmla="*/ 1339850 h 1632297"/>
                <a:gd name="connsiteX9" fmla="*/ 1130300 w 3551592"/>
                <a:gd name="connsiteY9" fmla="*/ 1346200 h 1632297"/>
                <a:gd name="connsiteX10" fmla="*/ 1219200 w 3551592"/>
                <a:gd name="connsiteY10" fmla="*/ 1346200 h 1632297"/>
                <a:gd name="connsiteX11" fmla="*/ 1384300 w 3551592"/>
                <a:gd name="connsiteY11" fmla="*/ 1352550 h 1632297"/>
                <a:gd name="connsiteX12" fmla="*/ 1746250 w 3551592"/>
                <a:gd name="connsiteY12" fmla="*/ 1409700 h 1632297"/>
                <a:gd name="connsiteX13" fmla="*/ 1841500 w 3551592"/>
                <a:gd name="connsiteY13" fmla="*/ 1460500 h 1632297"/>
                <a:gd name="connsiteX14" fmla="*/ 1866900 w 3551592"/>
                <a:gd name="connsiteY14" fmla="*/ 1466850 h 1632297"/>
                <a:gd name="connsiteX15" fmla="*/ 1987550 w 3551592"/>
                <a:gd name="connsiteY15" fmla="*/ 1485900 h 1632297"/>
                <a:gd name="connsiteX16" fmla="*/ 2006600 w 3551592"/>
                <a:gd name="connsiteY16" fmla="*/ 1504950 h 1632297"/>
                <a:gd name="connsiteX17" fmla="*/ 2070100 w 3551592"/>
                <a:gd name="connsiteY17" fmla="*/ 1549400 h 1632297"/>
                <a:gd name="connsiteX18" fmla="*/ 2095500 w 3551592"/>
                <a:gd name="connsiteY18" fmla="*/ 1555750 h 1632297"/>
                <a:gd name="connsiteX19" fmla="*/ 2228850 w 3551592"/>
                <a:gd name="connsiteY19" fmla="*/ 1568450 h 1632297"/>
                <a:gd name="connsiteX20" fmla="*/ 2286000 w 3551592"/>
                <a:gd name="connsiteY20" fmla="*/ 1574800 h 1632297"/>
                <a:gd name="connsiteX21" fmla="*/ 2349500 w 3551592"/>
                <a:gd name="connsiteY21" fmla="*/ 1606550 h 1632297"/>
                <a:gd name="connsiteX22" fmla="*/ 2381250 w 3551592"/>
                <a:gd name="connsiteY22" fmla="*/ 1625600 h 1632297"/>
                <a:gd name="connsiteX23" fmla="*/ 2508250 w 3551592"/>
                <a:gd name="connsiteY23" fmla="*/ 1631950 h 1632297"/>
                <a:gd name="connsiteX24" fmla="*/ 2647950 w 3551592"/>
                <a:gd name="connsiteY24" fmla="*/ 1625600 h 1632297"/>
                <a:gd name="connsiteX25" fmla="*/ 2667000 w 3551592"/>
                <a:gd name="connsiteY25" fmla="*/ 1619250 h 1632297"/>
                <a:gd name="connsiteX26" fmla="*/ 2698750 w 3551592"/>
                <a:gd name="connsiteY26" fmla="*/ 1606550 h 1632297"/>
                <a:gd name="connsiteX27" fmla="*/ 2819400 w 3551592"/>
                <a:gd name="connsiteY27" fmla="*/ 1593850 h 1632297"/>
                <a:gd name="connsiteX28" fmla="*/ 2844800 w 3551592"/>
                <a:gd name="connsiteY28" fmla="*/ 1555750 h 1632297"/>
                <a:gd name="connsiteX29" fmla="*/ 2882900 w 3551592"/>
                <a:gd name="connsiteY29" fmla="*/ 1454150 h 1632297"/>
                <a:gd name="connsiteX30" fmla="*/ 2889250 w 3551592"/>
                <a:gd name="connsiteY30" fmla="*/ 1428750 h 1632297"/>
                <a:gd name="connsiteX31" fmla="*/ 2940050 w 3551592"/>
                <a:gd name="connsiteY31" fmla="*/ 1390650 h 1632297"/>
                <a:gd name="connsiteX32" fmla="*/ 2978150 w 3551592"/>
                <a:gd name="connsiteY32" fmla="*/ 1358900 h 1632297"/>
                <a:gd name="connsiteX33" fmla="*/ 3003550 w 3551592"/>
                <a:gd name="connsiteY33" fmla="*/ 1301750 h 1632297"/>
                <a:gd name="connsiteX34" fmla="*/ 3054350 w 3551592"/>
                <a:gd name="connsiteY34" fmla="*/ 1225550 h 1632297"/>
                <a:gd name="connsiteX35" fmla="*/ 3092450 w 3551592"/>
                <a:gd name="connsiteY35" fmla="*/ 1212850 h 1632297"/>
                <a:gd name="connsiteX36" fmla="*/ 3155950 w 3551592"/>
                <a:gd name="connsiteY36" fmla="*/ 1187450 h 1632297"/>
                <a:gd name="connsiteX37" fmla="*/ 3194050 w 3551592"/>
                <a:gd name="connsiteY37" fmla="*/ 1162050 h 1632297"/>
                <a:gd name="connsiteX38" fmla="*/ 3225800 w 3551592"/>
                <a:gd name="connsiteY38" fmla="*/ 1066800 h 1632297"/>
                <a:gd name="connsiteX39" fmla="*/ 3238500 w 3551592"/>
                <a:gd name="connsiteY39" fmla="*/ 1047750 h 1632297"/>
                <a:gd name="connsiteX40" fmla="*/ 3270250 w 3551592"/>
                <a:gd name="connsiteY40" fmla="*/ 1003300 h 1632297"/>
                <a:gd name="connsiteX41" fmla="*/ 3295650 w 3551592"/>
                <a:gd name="connsiteY41" fmla="*/ 965200 h 1632297"/>
                <a:gd name="connsiteX42" fmla="*/ 3333750 w 3551592"/>
                <a:gd name="connsiteY42" fmla="*/ 927100 h 1632297"/>
                <a:gd name="connsiteX43" fmla="*/ 3352800 w 3551592"/>
                <a:gd name="connsiteY43" fmla="*/ 889000 h 1632297"/>
                <a:gd name="connsiteX44" fmla="*/ 3378200 w 3551592"/>
                <a:gd name="connsiteY44" fmla="*/ 869950 h 1632297"/>
                <a:gd name="connsiteX45" fmla="*/ 3390900 w 3551592"/>
                <a:gd name="connsiteY45" fmla="*/ 850900 h 1632297"/>
                <a:gd name="connsiteX46" fmla="*/ 3409950 w 3551592"/>
                <a:gd name="connsiteY46" fmla="*/ 838200 h 1632297"/>
                <a:gd name="connsiteX47" fmla="*/ 3435350 w 3551592"/>
                <a:gd name="connsiteY47" fmla="*/ 819150 h 1632297"/>
                <a:gd name="connsiteX48" fmla="*/ 3441700 w 3551592"/>
                <a:gd name="connsiteY48" fmla="*/ 800100 h 1632297"/>
                <a:gd name="connsiteX49" fmla="*/ 3454400 w 3551592"/>
                <a:gd name="connsiteY49" fmla="*/ 781050 h 1632297"/>
                <a:gd name="connsiteX50" fmla="*/ 3467100 w 3551592"/>
                <a:gd name="connsiteY50" fmla="*/ 692150 h 1632297"/>
                <a:gd name="connsiteX51" fmla="*/ 3486150 w 3551592"/>
                <a:gd name="connsiteY51" fmla="*/ 622300 h 1632297"/>
                <a:gd name="connsiteX52" fmla="*/ 3492500 w 3551592"/>
                <a:gd name="connsiteY52" fmla="*/ 596900 h 1632297"/>
                <a:gd name="connsiteX53" fmla="*/ 3505200 w 3551592"/>
                <a:gd name="connsiteY53" fmla="*/ 565150 h 1632297"/>
                <a:gd name="connsiteX54" fmla="*/ 3511550 w 3551592"/>
                <a:gd name="connsiteY54" fmla="*/ 527050 h 1632297"/>
                <a:gd name="connsiteX55" fmla="*/ 3517900 w 3551592"/>
                <a:gd name="connsiteY55" fmla="*/ 508000 h 1632297"/>
                <a:gd name="connsiteX56" fmla="*/ 3549650 w 3551592"/>
                <a:gd name="connsiteY56" fmla="*/ 450850 h 1632297"/>
                <a:gd name="connsiteX57" fmla="*/ 3549650 w 3551592"/>
                <a:gd name="connsiteY57" fmla="*/ 400050 h 1632297"/>
                <a:gd name="connsiteX58" fmla="*/ 3536950 w 3551592"/>
                <a:gd name="connsiteY58" fmla="*/ 254000 h 1632297"/>
                <a:gd name="connsiteX59" fmla="*/ 3530600 w 3551592"/>
                <a:gd name="connsiteY59" fmla="*/ 50800 h 1632297"/>
                <a:gd name="connsiteX60" fmla="*/ 3505200 w 3551592"/>
                <a:gd name="connsiteY60" fmla="*/ 12700 h 1632297"/>
                <a:gd name="connsiteX61" fmla="*/ 3505200 w 3551592"/>
                <a:gd name="connsiteY61" fmla="*/ 0 h 1632297"/>
                <a:gd name="connsiteX0" fmla="*/ 0 w 3551592"/>
                <a:gd name="connsiteY0" fmla="*/ 1377950 h 1632297"/>
                <a:gd name="connsiteX1" fmla="*/ 133350 w 3551592"/>
                <a:gd name="connsiteY1" fmla="*/ 1371600 h 1632297"/>
                <a:gd name="connsiteX2" fmla="*/ 158750 w 3551592"/>
                <a:gd name="connsiteY2" fmla="*/ 1365250 h 1632297"/>
                <a:gd name="connsiteX3" fmla="*/ 177800 w 3551592"/>
                <a:gd name="connsiteY3" fmla="*/ 1352550 h 1632297"/>
                <a:gd name="connsiteX4" fmla="*/ 184150 w 3551592"/>
                <a:gd name="connsiteY4" fmla="*/ 1333500 h 1632297"/>
                <a:gd name="connsiteX5" fmla="*/ 222250 w 3551592"/>
                <a:gd name="connsiteY5" fmla="*/ 1314450 h 1632297"/>
                <a:gd name="connsiteX6" fmla="*/ 717550 w 3551592"/>
                <a:gd name="connsiteY6" fmla="*/ 1320800 h 1632297"/>
                <a:gd name="connsiteX7" fmla="*/ 787400 w 3551592"/>
                <a:gd name="connsiteY7" fmla="*/ 1327150 h 1632297"/>
                <a:gd name="connsiteX8" fmla="*/ 838200 w 3551592"/>
                <a:gd name="connsiteY8" fmla="*/ 1339850 h 1632297"/>
                <a:gd name="connsiteX9" fmla="*/ 1130300 w 3551592"/>
                <a:gd name="connsiteY9" fmla="*/ 1346200 h 1632297"/>
                <a:gd name="connsiteX10" fmla="*/ 1219200 w 3551592"/>
                <a:gd name="connsiteY10" fmla="*/ 1346200 h 1632297"/>
                <a:gd name="connsiteX11" fmla="*/ 1384300 w 3551592"/>
                <a:gd name="connsiteY11" fmla="*/ 1352550 h 1632297"/>
                <a:gd name="connsiteX12" fmla="*/ 1746250 w 3551592"/>
                <a:gd name="connsiteY12" fmla="*/ 1409700 h 1632297"/>
                <a:gd name="connsiteX13" fmla="*/ 1841500 w 3551592"/>
                <a:gd name="connsiteY13" fmla="*/ 1460500 h 1632297"/>
                <a:gd name="connsiteX14" fmla="*/ 1866900 w 3551592"/>
                <a:gd name="connsiteY14" fmla="*/ 1466850 h 1632297"/>
                <a:gd name="connsiteX15" fmla="*/ 1987550 w 3551592"/>
                <a:gd name="connsiteY15" fmla="*/ 1485900 h 1632297"/>
                <a:gd name="connsiteX16" fmla="*/ 2006600 w 3551592"/>
                <a:gd name="connsiteY16" fmla="*/ 1504950 h 1632297"/>
                <a:gd name="connsiteX17" fmla="*/ 2070100 w 3551592"/>
                <a:gd name="connsiteY17" fmla="*/ 1549400 h 1632297"/>
                <a:gd name="connsiteX18" fmla="*/ 2095500 w 3551592"/>
                <a:gd name="connsiteY18" fmla="*/ 1555750 h 1632297"/>
                <a:gd name="connsiteX19" fmla="*/ 2228850 w 3551592"/>
                <a:gd name="connsiteY19" fmla="*/ 1568450 h 1632297"/>
                <a:gd name="connsiteX20" fmla="*/ 2286000 w 3551592"/>
                <a:gd name="connsiteY20" fmla="*/ 1574800 h 1632297"/>
                <a:gd name="connsiteX21" fmla="*/ 2349500 w 3551592"/>
                <a:gd name="connsiteY21" fmla="*/ 1606550 h 1632297"/>
                <a:gd name="connsiteX22" fmla="*/ 2381250 w 3551592"/>
                <a:gd name="connsiteY22" fmla="*/ 1625600 h 1632297"/>
                <a:gd name="connsiteX23" fmla="*/ 2508250 w 3551592"/>
                <a:gd name="connsiteY23" fmla="*/ 1631950 h 1632297"/>
                <a:gd name="connsiteX24" fmla="*/ 2647950 w 3551592"/>
                <a:gd name="connsiteY24" fmla="*/ 1625600 h 1632297"/>
                <a:gd name="connsiteX25" fmla="*/ 2667000 w 3551592"/>
                <a:gd name="connsiteY25" fmla="*/ 1619250 h 1632297"/>
                <a:gd name="connsiteX26" fmla="*/ 2698750 w 3551592"/>
                <a:gd name="connsiteY26" fmla="*/ 1606550 h 1632297"/>
                <a:gd name="connsiteX27" fmla="*/ 2819400 w 3551592"/>
                <a:gd name="connsiteY27" fmla="*/ 1593850 h 1632297"/>
                <a:gd name="connsiteX28" fmla="*/ 2844800 w 3551592"/>
                <a:gd name="connsiteY28" fmla="*/ 1555750 h 1632297"/>
                <a:gd name="connsiteX29" fmla="*/ 2882900 w 3551592"/>
                <a:gd name="connsiteY29" fmla="*/ 1454150 h 1632297"/>
                <a:gd name="connsiteX30" fmla="*/ 2889250 w 3551592"/>
                <a:gd name="connsiteY30" fmla="*/ 1428750 h 1632297"/>
                <a:gd name="connsiteX31" fmla="*/ 2940050 w 3551592"/>
                <a:gd name="connsiteY31" fmla="*/ 1390650 h 1632297"/>
                <a:gd name="connsiteX32" fmla="*/ 2978150 w 3551592"/>
                <a:gd name="connsiteY32" fmla="*/ 1358900 h 1632297"/>
                <a:gd name="connsiteX33" fmla="*/ 3003550 w 3551592"/>
                <a:gd name="connsiteY33" fmla="*/ 1301750 h 1632297"/>
                <a:gd name="connsiteX34" fmla="*/ 3054350 w 3551592"/>
                <a:gd name="connsiteY34" fmla="*/ 1225550 h 1632297"/>
                <a:gd name="connsiteX35" fmla="*/ 3092450 w 3551592"/>
                <a:gd name="connsiteY35" fmla="*/ 1212850 h 1632297"/>
                <a:gd name="connsiteX36" fmla="*/ 3155950 w 3551592"/>
                <a:gd name="connsiteY36" fmla="*/ 1187450 h 1632297"/>
                <a:gd name="connsiteX37" fmla="*/ 3194050 w 3551592"/>
                <a:gd name="connsiteY37" fmla="*/ 1162050 h 1632297"/>
                <a:gd name="connsiteX38" fmla="*/ 3225800 w 3551592"/>
                <a:gd name="connsiteY38" fmla="*/ 1066800 h 1632297"/>
                <a:gd name="connsiteX39" fmla="*/ 3238500 w 3551592"/>
                <a:gd name="connsiteY39" fmla="*/ 1047750 h 1632297"/>
                <a:gd name="connsiteX40" fmla="*/ 3270250 w 3551592"/>
                <a:gd name="connsiteY40" fmla="*/ 1003300 h 1632297"/>
                <a:gd name="connsiteX41" fmla="*/ 3295650 w 3551592"/>
                <a:gd name="connsiteY41" fmla="*/ 965200 h 1632297"/>
                <a:gd name="connsiteX42" fmla="*/ 3352800 w 3551592"/>
                <a:gd name="connsiteY42" fmla="*/ 889000 h 1632297"/>
                <a:gd name="connsiteX43" fmla="*/ 3378200 w 3551592"/>
                <a:gd name="connsiteY43" fmla="*/ 869950 h 1632297"/>
                <a:gd name="connsiteX44" fmla="*/ 3390900 w 3551592"/>
                <a:gd name="connsiteY44" fmla="*/ 850900 h 1632297"/>
                <a:gd name="connsiteX45" fmla="*/ 3409950 w 3551592"/>
                <a:gd name="connsiteY45" fmla="*/ 838200 h 1632297"/>
                <a:gd name="connsiteX46" fmla="*/ 3435350 w 3551592"/>
                <a:gd name="connsiteY46" fmla="*/ 819150 h 1632297"/>
                <a:gd name="connsiteX47" fmla="*/ 3441700 w 3551592"/>
                <a:gd name="connsiteY47" fmla="*/ 800100 h 1632297"/>
                <a:gd name="connsiteX48" fmla="*/ 3454400 w 3551592"/>
                <a:gd name="connsiteY48" fmla="*/ 781050 h 1632297"/>
                <a:gd name="connsiteX49" fmla="*/ 3467100 w 3551592"/>
                <a:gd name="connsiteY49" fmla="*/ 692150 h 1632297"/>
                <a:gd name="connsiteX50" fmla="*/ 3486150 w 3551592"/>
                <a:gd name="connsiteY50" fmla="*/ 622300 h 1632297"/>
                <a:gd name="connsiteX51" fmla="*/ 3492500 w 3551592"/>
                <a:gd name="connsiteY51" fmla="*/ 596900 h 1632297"/>
                <a:gd name="connsiteX52" fmla="*/ 3505200 w 3551592"/>
                <a:gd name="connsiteY52" fmla="*/ 565150 h 1632297"/>
                <a:gd name="connsiteX53" fmla="*/ 3511550 w 3551592"/>
                <a:gd name="connsiteY53" fmla="*/ 527050 h 1632297"/>
                <a:gd name="connsiteX54" fmla="*/ 3517900 w 3551592"/>
                <a:gd name="connsiteY54" fmla="*/ 508000 h 1632297"/>
                <a:gd name="connsiteX55" fmla="*/ 3549650 w 3551592"/>
                <a:gd name="connsiteY55" fmla="*/ 450850 h 1632297"/>
                <a:gd name="connsiteX56" fmla="*/ 3549650 w 3551592"/>
                <a:gd name="connsiteY56" fmla="*/ 400050 h 1632297"/>
                <a:gd name="connsiteX57" fmla="*/ 3536950 w 3551592"/>
                <a:gd name="connsiteY57" fmla="*/ 254000 h 1632297"/>
                <a:gd name="connsiteX58" fmla="*/ 3530600 w 3551592"/>
                <a:gd name="connsiteY58" fmla="*/ 50800 h 1632297"/>
                <a:gd name="connsiteX59" fmla="*/ 3505200 w 3551592"/>
                <a:gd name="connsiteY59" fmla="*/ 12700 h 1632297"/>
                <a:gd name="connsiteX60" fmla="*/ 3505200 w 3551592"/>
                <a:gd name="connsiteY60" fmla="*/ 0 h 1632297"/>
                <a:gd name="connsiteX0" fmla="*/ 0 w 3551592"/>
                <a:gd name="connsiteY0" fmla="*/ 1377950 h 1632297"/>
                <a:gd name="connsiteX1" fmla="*/ 133350 w 3551592"/>
                <a:gd name="connsiteY1" fmla="*/ 1371600 h 1632297"/>
                <a:gd name="connsiteX2" fmla="*/ 158750 w 3551592"/>
                <a:gd name="connsiteY2" fmla="*/ 1365250 h 1632297"/>
                <a:gd name="connsiteX3" fmla="*/ 177800 w 3551592"/>
                <a:gd name="connsiteY3" fmla="*/ 1352550 h 1632297"/>
                <a:gd name="connsiteX4" fmla="*/ 184150 w 3551592"/>
                <a:gd name="connsiteY4" fmla="*/ 1333500 h 1632297"/>
                <a:gd name="connsiteX5" fmla="*/ 222250 w 3551592"/>
                <a:gd name="connsiteY5" fmla="*/ 1314450 h 1632297"/>
                <a:gd name="connsiteX6" fmla="*/ 717550 w 3551592"/>
                <a:gd name="connsiteY6" fmla="*/ 1320800 h 1632297"/>
                <a:gd name="connsiteX7" fmla="*/ 787400 w 3551592"/>
                <a:gd name="connsiteY7" fmla="*/ 1327150 h 1632297"/>
                <a:gd name="connsiteX8" fmla="*/ 838200 w 3551592"/>
                <a:gd name="connsiteY8" fmla="*/ 1339850 h 1632297"/>
                <a:gd name="connsiteX9" fmla="*/ 1130300 w 3551592"/>
                <a:gd name="connsiteY9" fmla="*/ 1346200 h 1632297"/>
                <a:gd name="connsiteX10" fmla="*/ 1219200 w 3551592"/>
                <a:gd name="connsiteY10" fmla="*/ 1346200 h 1632297"/>
                <a:gd name="connsiteX11" fmla="*/ 1384300 w 3551592"/>
                <a:gd name="connsiteY11" fmla="*/ 1352550 h 1632297"/>
                <a:gd name="connsiteX12" fmla="*/ 1746250 w 3551592"/>
                <a:gd name="connsiteY12" fmla="*/ 1409700 h 1632297"/>
                <a:gd name="connsiteX13" fmla="*/ 1841500 w 3551592"/>
                <a:gd name="connsiteY13" fmla="*/ 1460500 h 1632297"/>
                <a:gd name="connsiteX14" fmla="*/ 1866900 w 3551592"/>
                <a:gd name="connsiteY14" fmla="*/ 1466850 h 1632297"/>
                <a:gd name="connsiteX15" fmla="*/ 1987550 w 3551592"/>
                <a:gd name="connsiteY15" fmla="*/ 1485900 h 1632297"/>
                <a:gd name="connsiteX16" fmla="*/ 2006600 w 3551592"/>
                <a:gd name="connsiteY16" fmla="*/ 1504950 h 1632297"/>
                <a:gd name="connsiteX17" fmla="*/ 2070100 w 3551592"/>
                <a:gd name="connsiteY17" fmla="*/ 1549400 h 1632297"/>
                <a:gd name="connsiteX18" fmla="*/ 2095500 w 3551592"/>
                <a:gd name="connsiteY18" fmla="*/ 1555750 h 1632297"/>
                <a:gd name="connsiteX19" fmla="*/ 2228850 w 3551592"/>
                <a:gd name="connsiteY19" fmla="*/ 1568450 h 1632297"/>
                <a:gd name="connsiteX20" fmla="*/ 2286000 w 3551592"/>
                <a:gd name="connsiteY20" fmla="*/ 1574800 h 1632297"/>
                <a:gd name="connsiteX21" fmla="*/ 2349500 w 3551592"/>
                <a:gd name="connsiteY21" fmla="*/ 1606550 h 1632297"/>
                <a:gd name="connsiteX22" fmla="*/ 2381250 w 3551592"/>
                <a:gd name="connsiteY22" fmla="*/ 1625600 h 1632297"/>
                <a:gd name="connsiteX23" fmla="*/ 2508250 w 3551592"/>
                <a:gd name="connsiteY23" fmla="*/ 1631950 h 1632297"/>
                <a:gd name="connsiteX24" fmla="*/ 2647950 w 3551592"/>
                <a:gd name="connsiteY24" fmla="*/ 1625600 h 1632297"/>
                <a:gd name="connsiteX25" fmla="*/ 2667000 w 3551592"/>
                <a:gd name="connsiteY25" fmla="*/ 1619250 h 1632297"/>
                <a:gd name="connsiteX26" fmla="*/ 2698750 w 3551592"/>
                <a:gd name="connsiteY26" fmla="*/ 1606550 h 1632297"/>
                <a:gd name="connsiteX27" fmla="*/ 2819400 w 3551592"/>
                <a:gd name="connsiteY27" fmla="*/ 1593850 h 1632297"/>
                <a:gd name="connsiteX28" fmla="*/ 2844800 w 3551592"/>
                <a:gd name="connsiteY28" fmla="*/ 1555750 h 1632297"/>
                <a:gd name="connsiteX29" fmla="*/ 2882900 w 3551592"/>
                <a:gd name="connsiteY29" fmla="*/ 1454150 h 1632297"/>
                <a:gd name="connsiteX30" fmla="*/ 2889250 w 3551592"/>
                <a:gd name="connsiteY30" fmla="*/ 1428750 h 1632297"/>
                <a:gd name="connsiteX31" fmla="*/ 2940050 w 3551592"/>
                <a:gd name="connsiteY31" fmla="*/ 1390650 h 1632297"/>
                <a:gd name="connsiteX32" fmla="*/ 2978150 w 3551592"/>
                <a:gd name="connsiteY32" fmla="*/ 1358900 h 1632297"/>
                <a:gd name="connsiteX33" fmla="*/ 3003550 w 3551592"/>
                <a:gd name="connsiteY33" fmla="*/ 1301750 h 1632297"/>
                <a:gd name="connsiteX34" fmla="*/ 3054350 w 3551592"/>
                <a:gd name="connsiteY34" fmla="*/ 1225550 h 1632297"/>
                <a:gd name="connsiteX35" fmla="*/ 3092450 w 3551592"/>
                <a:gd name="connsiteY35" fmla="*/ 1212850 h 1632297"/>
                <a:gd name="connsiteX36" fmla="*/ 3155950 w 3551592"/>
                <a:gd name="connsiteY36" fmla="*/ 1187450 h 1632297"/>
                <a:gd name="connsiteX37" fmla="*/ 3194050 w 3551592"/>
                <a:gd name="connsiteY37" fmla="*/ 1162050 h 1632297"/>
                <a:gd name="connsiteX38" fmla="*/ 3225800 w 3551592"/>
                <a:gd name="connsiteY38" fmla="*/ 1066800 h 1632297"/>
                <a:gd name="connsiteX39" fmla="*/ 3238500 w 3551592"/>
                <a:gd name="connsiteY39" fmla="*/ 1047750 h 1632297"/>
                <a:gd name="connsiteX40" fmla="*/ 3270250 w 3551592"/>
                <a:gd name="connsiteY40" fmla="*/ 1003300 h 1632297"/>
                <a:gd name="connsiteX41" fmla="*/ 3295650 w 3551592"/>
                <a:gd name="connsiteY41" fmla="*/ 965200 h 1632297"/>
                <a:gd name="connsiteX42" fmla="*/ 3352800 w 3551592"/>
                <a:gd name="connsiteY42" fmla="*/ 889000 h 1632297"/>
                <a:gd name="connsiteX43" fmla="*/ 3390900 w 3551592"/>
                <a:gd name="connsiteY43" fmla="*/ 850900 h 1632297"/>
                <a:gd name="connsiteX44" fmla="*/ 3409950 w 3551592"/>
                <a:gd name="connsiteY44" fmla="*/ 838200 h 1632297"/>
                <a:gd name="connsiteX45" fmla="*/ 3435350 w 3551592"/>
                <a:gd name="connsiteY45" fmla="*/ 819150 h 1632297"/>
                <a:gd name="connsiteX46" fmla="*/ 3441700 w 3551592"/>
                <a:gd name="connsiteY46" fmla="*/ 800100 h 1632297"/>
                <a:gd name="connsiteX47" fmla="*/ 3454400 w 3551592"/>
                <a:gd name="connsiteY47" fmla="*/ 781050 h 1632297"/>
                <a:gd name="connsiteX48" fmla="*/ 3467100 w 3551592"/>
                <a:gd name="connsiteY48" fmla="*/ 692150 h 1632297"/>
                <a:gd name="connsiteX49" fmla="*/ 3486150 w 3551592"/>
                <a:gd name="connsiteY49" fmla="*/ 622300 h 1632297"/>
                <a:gd name="connsiteX50" fmla="*/ 3492500 w 3551592"/>
                <a:gd name="connsiteY50" fmla="*/ 596900 h 1632297"/>
                <a:gd name="connsiteX51" fmla="*/ 3505200 w 3551592"/>
                <a:gd name="connsiteY51" fmla="*/ 565150 h 1632297"/>
                <a:gd name="connsiteX52" fmla="*/ 3511550 w 3551592"/>
                <a:gd name="connsiteY52" fmla="*/ 527050 h 1632297"/>
                <a:gd name="connsiteX53" fmla="*/ 3517900 w 3551592"/>
                <a:gd name="connsiteY53" fmla="*/ 508000 h 1632297"/>
                <a:gd name="connsiteX54" fmla="*/ 3549650 w 3551592"/>
                <a:gd name="connsiteY54" fmla="*/ 450850 h 1632297"/>
                <a:gd name="connsiteX55" fmla="*/ 3549650 w 3551592"/>
                <a:gd name="connsiteY55" fmla="*/ 400050 h 1632297"/>
                <a:gd name="connsiteX56" fmla="*/ 3536950 w 3551592"/>
                <a:gd name="connsiteY56" fmla="*/ 254000 h 1632297"/>
                <a:gd name="connsiteX57" fmla="*/ 3530600 w 3551592"/>
                <a:gd name="connsiteY57" fmla="*/ 50800 h 1632297"/>
                <a:gd name="connsiteX58" fmla="*/ 3505200 w 3551592"/>
                <a:gd name="connsiteY58" fmla="*/ 12700 h 1632297"/>
                <a:gd name="connsiteX59" fmla="*/ 3505200 w 3551592"/>
                <a:gd name="connsiteY59" fmla="*/ 0 h 1632297"/>
                <a:gd name="connsiteX0" fmla="*/ 0 w 3551592"/>
                <a:gd name="connsiteY0" fmla="*/ 1377950 h 1632297"/>
                <a:gd name="connsiteX1" fmla="*/ 133350 w 3551592"/>
                <a:gd name="connsiteY1" fmla="*/ 1371600 h 1632297"/>
                <a:gd name="connsiteX2" fmla="*/ 158750 w 3551592"/>
                <a:gd name="connsiteY2" fmla="*/ 1365250 h 1632297"/>
                <a:gd name="connsiteX3" fmla="*/ 177800 w 3551592"/>
                <a:gd name="connsiteY3" fmla="*/ 1352550 h 1632297"/>
                <a:gd name="connsiteX4" fmla="*/ 184150 w 3551592"/>
                <a:gd name="connsiteY4" fmla="*/ 1333500 h 1632297"/>
                <a:gd name="connsiteX5" fmla="*/ 222250 w 3551592"/>
                <a:gd name="connsiteY5" fmla="*/ 1314450 h 1632297"/>
                <a:gd name="connsiteX6" fmla="*/ 717550 w 3551592"/>
                <a:gd name="connsiteY6" fmla="*/ 1320800 h 1632297"/>
                <a:gd name="connsiteX7" fmla="*/ 787400 w 3551592"/>
                <a:gd name="connsiteY7" fmla="*/ 1327150 h 1632297"/>
                <a:gd name="connsiteX8" fmla="*/ 838200 w 3551592"/>
                <a:gd name="connsiteY8" fmla="*/ 1339850 h 1632297"/>
                <a:gd name="connsiteX9" fmla="*/ 1130300 w 3551592"/>
                <a:gd name="connsiteY9" fmla="*/ 1346200 h 1632297"/>
                <a:gd name="connsiteX10" fmla="*/ 1219200 w 3551592"/>
                <a:gd name="connsiteY10" fmla="*/ 1346200 h 1632297"/>
                <a:gd name="connsiteX11" fmla="*/ 1384300 w 3551592"/>
                <a:gd name="connsiteY11" fmla="*/ 1352550 h 1632297"/>
                <a:gd name="connsiteX12" fmla="*/ 1746250 w 3551592"/>
                <a:gd name="connsiteY12" fmla="*/ 1409700 h 1632297"/>
                <a:gd name="connsiteX13" fmla="*/ 1841500 w 3551592"/>
                <a:gd name="connsiteY13" fmla="*/ 1460500 h 1632297"/>
                <a:gd name="connsiteX14" fmla="*/ 1866900 w 3551592"/>
                <a:gd name="connsiteY14" fmla="*/ 1466850 h 1632297"/>
                <a:gd name="connsiteX15" fmla="*/ 1987550 w 3551592"/>
                <a:gd name="connsiteY15" fmla="*/ 1485900 h 1632297"/>
                <a:gd name="connsiteX16" fmla="*/ 2006600 w 3551592"/>
                <a:gd name="connsiteY16" fmla="*/ 1504950 h 1632297"/>
                <a:gd name="connsiteX17" fmla="*/ 2070100 w 3551592"/>
                <a:gd name="connsiteY17" fmla="*/ 1549400 h 1632297"/>
                <a:gd name="connsiteX18" fmla="*/ 2095500 w 3551592"/>
                <a:gd name="connsiteY18" fmla="*/ 1555750 h 1632297"/>
                <a:gd name="connsiteX19" fmla="*/ 2228850 w 3551592"/>
                <a:gd name="connsiteY19" fmla="*/ 1568450 h 1632297"/>
                <a:gd name="connsiteX20" fmla="*/ 2286000 w 3551592"/>
                <a:gd name="connsiteY20" fmla="*/ 1574800 h 1632297"/>
                <a:gd name="connsiteX21" fmla="*/ 2349500 w 3551592"/>
                <a:gd name="connsiteY21" fmla="*/ 1606550 h 1632297"/>
                <a:gd name="connsiteX22" fmla="*/ 2381250 w 3551592"/>
                <a:gd name="connsiteY22" fmla="*/ 1625600 h 1632297"/>
                <a:gd name="connsiteX23" fmla="*/ 2508250 w 3551592"/>
                <a:gd name="connsiteY23" fmla="*/ 1631950 h 1632297"/>
                <a:gd name="connsiteX24" fmla="*/ 2647950 w 3551592"/>
                <a:gd name="connsiteY24" fmla="*/ 1625600 h 1632297"/>
                <a:gd name="connsiteX25" fmla="*/ 2667000 w 3551592"/>
                <a:gd name="connsiteY25" fmla="*/ 1619250 h 1632297"/>
                <a:gd name="connsiteX26" fmla="*/ 2698750 w 3551592"/>
                <a:gd name="connsiteY26" fmla="*/ 1606550 h 1632297"/>
                <a:gd name="connsiteX27" fmla="*/ 2819400 w 3551592"/>
                <a:gd name="connsiteY27" fmla="*/ 1593850 h 1632297"/>
                <a:gd name="connsiteX28" fmla="*/ 2844800 w 3551592"/>
                <a:gd name="connsiteY28" fmla="*/ 1555750 h 1632297"/>
                <a:gd name="connsiteX29" fmla="*/ 2882900 w 3551592"/>
                <a:gd name="connsiteY29" fmla="*/ 1454150 h 1632297"/>
                <a:gd name="connsiteX30" fmla="*/ 2889250 w 3551592"/>
                <a:gd name="connsiteY30" fmla="*/ 1428750 h 1632297"/>
                <a:gd name="connsiteX31" fmla="*/ 2940050 w 3551592"/>
                <a:gd name="connsiteY31" fmla="*/ 1390650 h 1632297"/>
                <a:gd name="connsiteX32" fmla="*/ 2978150 w 3551592"/>
                <a:gd name="connsiteY32" fmla="*/ 1358900 h 1632297"/>
                <a:gd name="connsiteX33" fmla="*/ 3003550 w 3551592"/>
                <a:gd name="connsiteY33" fmla="*/ 1301750 h 1632297"/>
                <a:gd name="connsiteX34" fmla="*/ 3054350 w 3551592"/>
                <a:gd name="connsiteY34" fmla="*/ 1225550 h 1632297"/>
                <a:gd name="connsiteX35" fmla="*/ 3092450 w 3551592"/>
                <a:gd name="connsiteY35" fmla="*/ 1212850 h 1632297"/>
                <a:gd name="connsiteX36" fmla="*/ 3155950 w 3551592"/>
                <a:gd name="connsiteY36" fmla="*/ 1187450 h 1632297"/>
                <a:gd name="connsiteX37" fmla="*/ 3194050 w 3551592"/>
                <a:gd name="connsiteY37" fmla="*/ 1162050 h 1632297"/>
                <a:gd name="connsiteX38" fmla="*/ 3225800 w 3551592"/>
                <a:gd name="connsiteY38" fmla="*/ 1066800 h 1632297"/>
                <a:gd name="connsiteX39" fmla="*/ 3238500 w 3551592"/>
                <a:gd name="connsiteY39" fmla="*/ 1047750 h 1632297"/>
                <a:gd name="connsiteX40" fmla="*/ 3270250 w 3551592"/>
                <a:gd name="connsiteY40" fmla="*/ 1003300 h 1632297"/>
                <a:gd name="connsiteX41" fmla="*/ 3295650 w 3551592"/>
                <a:gd name="connsiteY41" fmla="*/ 965200 h 1632297"/>
                <a:gd name="connsiteX42" fmla="*/ 3352800 w 3551592"/>
                <a:gd name="connsiteY42" fmla="*/ 889000 h 1632297"/>
                <a:gd name="connsiteX43" fmla="*/ 3390900 w 3551592"/>
                <a:gd name="connsiteY43" fmla="*/ 850900 h 1632297"/>
                <a:gd name="connsiteX44" fmla="*/ 3409950 w 3551592"/>
                <a:gd name="connsiteY44" fmla="*/ 838200 h 1632297"/>
                <a:gd name="connsiteX45" fmla="*/ 3441700 w 3551592"/>
                <a:gd name="connsiteY45" fmla="*/ 800100 h 1632297"/>
                <a:gd name="connsiteX46" fmla="*/ 3454400 w 3551592"/>
                <a:gd name="connsiteY46" fmla="*/ 781050 h 1632297"/>
                <a:gd name="connsiteX47" fmla="*/ 3467100 w 3551592"/>
                <a:gd name="connsiteY47" fmla="*/ 692150 h 1632297"/>
                <a:gd name="connsiteX48" fmla="*/ 3486150 w 3551592"/>
                <a:gd name="connsiteY48" fmla="*/ 622300 h 1632297"/>
                <a:gd name="connsiteX49" fmla="*/ 3492500 w 3551592"/>
                <a:gd name="connsiteY49" fmla="*/ 596900 h 1632297"/>
                <a:gd name="connsiteX50" fmla="*/ 3505200 w 3551592"/>
                <a:gd name="connsiteY50" fmla="*/ 565150 h 1632297"/>
                <a:gd name="connsiteX51" fmla="*/ 3511550 w 3551592"/>
                <a:gd name="connsiteY51" fmla="*/ 527050 h 1632297"/>
                <a:gd name="connsiteX52" fmla="*/ 3517900 w 3551592"/>
                <a:gd name="connsiteY52" fmla="*/ 508000 h 1632297"/>
                <a:gd name="connsiteX53" fmla="*/ 3549650 w 3551592"/>
                <a:gd name="connsiteY53" fmla="*/ 450850 h 1632297"/>
                <a:gd name="connsiteX54" fmla="*/ 3549650 w 3551592"/>
                <a:gd name="connsiteY54" fmla="*/ 400050 h 1632297"/>
                <a:gd name="connsiteX55" fmla="*/ 3536950 w 3551592"/>
                <a:gd name="connsiteY55" fmla="*/ 254000 h 1632297"/>
                <a:gd name="connsiteX56" fmla="*/ 3530600 w 3551592"/>
                <a:gd name="connsiteY56" fmla="*/ 50800 h 1632297"/>
                <a:gd name="connsiteX57" fmla="*/ 3505200 w 3551592"/>
                <a:gd name="connsiteY57" fmla="*/ 12700 h 1632297"/>
                <a:gd name="connsiteX58" fmla="*/ 3505200 w 3551592"/>
                <a:gd name="connsiteY58" fmla="*/ 0 h 1632297"/>
                <a:gd name="connsiteX0" fmla="*/ 0 w 3551592"/>
                <a:gd name="connsiteY0" fmla="*/ 1377950 h 1632297"/>
                <a:gd name="connsiteX1" fmla="*/ 133350 w 3551592"/>
                <a:gd name="connsiteY1" fmla="*/ 1371600 h 1632297"/>
                <a:gd name="connsiteX2" fmla="*/ 158750 w 3551592"/>
                <a:gd name="connsiteY2" fmla="*/ 1365250 h 1632297"/>
                <a:gd name="connsiteX3" fmla="*/ 177800 w 3551592"/>
                <a:gd name="connsiteY3" fmla="*/ 1352550 h 1632297"/>
                <a:gd name="connsiteX4" fmla="*/ 184150 w 3551592"/>
                <a:gd name="connsiteY4" fmla="*/ 1333500 h 1632297"/>
                <a:gd name="connsiteX5" fmla="*/ 222250 w 3551592"/>
                <a:gd name="connsiteY5" fmla="*/ 1314450 h 1632297"/>
                <a:gd name="connsiteX6" fmla="*/ 717550 w 3551592"/>
                <a:gd name="connsiteY6" fmla="*/ 1320800 h 1632297"/>
                <a:gd name="connsiteX7" fmla="*/ 787400 w 3551592"/>
                <a:gd name="connsiteY7" fmla="*/ 1327150 h 1632297"/>
                <a:gd name="connsiteX8" fmla="*/ 838200 w 3551592"/>
                <a:gd name="connsiteY8" fmla="*/ 1339850 h 1632297"/>
                <a:gd name="connsiteX9" fmla="*/ 1130300 w 3551592"/>
                <a:gd name="connsiteY9" fmla="*/ 1346200 h 1632297"/>
                <a:gd name="connsiteX10" fmla="*/ 1219200 w 3551592"/>
                <a:gd name="connsiteY10" fmla="*/ 1346200 h 1632297"/>
                <a:gd name="connsiteX11" fmla="*/ 1384300 w 3551592"/>
                <a:gd name="connsiteY11" fmla="*/ 1352550 h 1632297"/>
                <a:gd name="connsiteX12" fmla="*/ 1746250 w 3551592"/>
                <a:gd name="connsiteY12" fmla="*/ 1409700 h 1632297"/>
                <a:gd name="connsiteX13" fmla="*/ 1841500 w 3551592"/>
                <a:gd name="connsiteY13" fmla="*/ 1460500 h 1632297"/>
                <a:gd name="connsiteX14" fmla="*/ 1866900 w 3551592"/>
                <a:gd name="connsiteY14" fmla="*/ 1466850 h 1632297"/>
                <a:gd name="connsiteX15" fmla="*/ 1987550 w 3551592"/>
                <a:gd name="connsiteY15" fmla="*/ 1485900 h 1632297"/>
                <a:gd name="connsiteX16" fmla="*/ 2006600 w 3551592"/>
                <a:gd name="connsiteY16" fmla="*/ 1504950 h 1632297"/>
                <a:gd name="connsiteX17" fmla="*/ 2070100 w 3551592"/>
                <a:gd name="connsiteY17" fmla="*/ 1549400 h 1632297"/>
                <a:gd name="connsiteX18" fmla="*/ 2095500 w 3551592"/>
                <a:gd name="connsiteY18" fmla="*/ 1555750 h 1632297"/>
                <a:gd name="connsiteX19" fmla="*/ 2228850 w 3551592"/>
                <a:gd name="connsiteY19" fmla="*/ 1568450 h 1632297"/>
                <a:gd name="connsiteX20" fmla="*/ 2286000 w 3551592"/>
                <a:gd name="connsiteY20" fmla="*/ 1574800 h 1632297"/>
                <a:gd name="connsiteX21" fmla="*/ 2349500 w 3551592"/>
                <a:gd name="connsiteY21" fmla="*/ 1606550 h 1632297"/>
                <a:gd name="connsiteX22" fmla="*/ 2381250 w 3551592"/>
                <a:gd name="connsiteY22" fmla="*/ 1625600 h 1632297"/>
                <a:gd name="connsiteX23" fmla="*/ 2508250 w 3551592"/>
                <a:gd name="connsiteY23" fmla="*/ 1631950 h 1632297"/>
                <a:gd name="connsiteX24" fmla="*/ 2647950 w 3551592"/>
                <a:gd name="connsiteY24" fmla="*/ 1625600 h 1632297"/>
                <a:gd name="connsiteX25" fmla="*/ 2667000 w 3551592"/>
                <a:gd name="connsiteY25" fmla="*/ 1619250 h 1632297"/>
                <a:gd name="connsiteX26" fmla="*/ 2698750 w 3551592"/>
                <a:gd name="connsiteY26" fmla="*/ 1606550 h 1632297"/>
                <a:gd name="connsiteX27" fmla="*/ 2819400 w 3551592"/>
                <a:gd name="connsiteY27" fmla="*/ 1593850 h 1632297"/>
                <a:gd name="connsiteX28" fmla="*/ 2844800 w 3551592"/>
                <a:gd name="connsiteY28" fmla="*/ 1555750 h 1632297"/>
                <a:gd name="connsiteX29" fmla="*/ 2882900 w 3551592"/>
                <a:gd name="connsiteY29" fmla="*/ 1454150 h 1632297"/>
                <a:gd name="connsiteX30" fmla="*/ 2889250 w 3551592"/>
                <a:gd name="connsiteY30" fmla="*/ 1428750 h 1632297"/>
                <a:gd name="connsiteX31" fmla="*/ 2940050 w 3551592"/>
                <a:gd name="connsiteY31" fmla="*/ 1390650 h 1632297"/>
                <a:gd name="connsiteX32" fmla="*/ 2978150 w 3551592"/>
                <a:gd name="connsiteY32" fmla="*/ 1358900 h 1632297"/>
                <a:gd name="connsiteX33" fmla="*/ 3003550 w 3551592"/>
                <a:gd name="connsiteY33" fmla="*/ 1301750 h 1632297"/>
                <a:gd name="connsiteX34" fmla="*/ 3054350 w 3551592"/>
                <a:gd name="connsiteY34" fmla="*/ 1225550 h 1632297"/>
                <a:gd name="connsiteX35" fmla="*/ 3092450 w 3551592"/>
                <a:gd name="connsiteY35" fmla="*/ 1212850 h 1632297"/>
                <a:gd name="connsiteX36" fmla="*/ 3155950 w 3551592"/>
                <a:gd name="connsiteY36" fmla="*/ 1187450 h 1632297"/>
                <a:gd name="connsiteX37" fmla="*/ 3194050 w 3551592"/>
                <a:gd name="connsiteY37" fmla="*/ 1162050 h 1632297"/>
                <a:gd name="connsiteX38" fmla="*/ 3225800 w 3551592"/>
                <a:gd name="connsiteY38" fmla="*/ 1066800 h 1632297"/>
                <a:gd name="connsiteX39" fmla="*/ 3238500 w 3551592"/>
                <a:gd name="connsiteY39" fmla="*/ 1047750 h 1632297"/>
                <a:gd name="connsiteX40" fmla="*/ 3270250 w 3551592"/>
                <a:gd name="connsiteY40" fmla="*/ 1003300 h 1632297"/>
                <a:gd name="connsiteX41" fmla="*/ 3295650 w 3551592"/>
                <a:gd name="connsiteY41" fmla="*/ 965200 h 1632297"/>
                <a:gd name="connsiteX42" fmla="*/ 3352800 w 3551592"/>
                <a:gd name="connsiteY42" fmla="*/ 889000 h 1632297"/>
                <a:gd name="connsiteX43" fmla="*/ 3390900 w 3551592"/>
                <a:gd name="connsiteY43" fmla="*/ 850900 h 1632297"/>
                <a:gd name="connsiteX44" fmla="*/ 3409950 w 3551592"/>
                <a:gd name="connsiteY44" fmla="*/ 838200 h 1632297"/>
                <a:gd name="connsiteX45" fmla="*/ 3441700 w 3551592"/>
                <a:gd name="connsiteY45" fmla="*/ 800100 h 1632297"/>
                <a:gd name="connsiteX46" fmla="*/ 3454400 w 3551592"/>
                <a:gd name="connsiteY46" fmla="*/ 781050 h 1632297"/>
                <a:gd name="connsiteX47" fmla="*/ 3467100 w 3551592"/>
                <a:gd name="connsiteY47" fmla="*/ 692150 h 1632297"/>
                <a:gd name="connsiteX48" fmla="*/ 3486150 w 3551592"/>
                <a:gd name="connsiteY48" fmla="*/ 622300 h 1632297"/>
                <a:gd name="connsiteX49" fmla="*/ 3492500 w 3551592"/>
                <a:gd name="connsiteY49" fmla="*/ 596900 h 1632297"/>
                <a:gd name="connsiteX50" fmla="*/ 3511550 w 3551592"/>
                <a:gd name="connsiteY50" fmla="*/ 527050 h 1632297"/>
                <a:gd name="connsiteX51" fmla="*/ 3517900 w 3551592"/>
                <a:gd name="connsiteY51" fmla="*/ 508000 h 1632297"/>
                <a:gd name="connsiteX52" fmla="*/ 3549650 w 3551592"/>
                <a:gd name="connsiteY52" fmla="*/ 450850 h 1632297"/>
                <a:gd name="connsiteX53" fmla="*/ 3549650 w 3551592"/>
                <a:gd name="connsiteY53" fmla="*/ 400050 h 1632297"/>
                <a:gd name="connsiteX54" fmla="*/ 3536950 w 3551592"/>
                <a:gd name="connsiteY54" fmla="*/ 254000 h 1632297"/>
                <a:gd name="connsiteX55" fmla="*/ 3530600 w 3551592"/>
                <a:gd name="connsiteY55" fmla="*/ 50800 h 1632297"/>
                <a:gd name="connsiteX56" fmla="*/ 3505200 w 3551592"/>
                <a:gd name="connsiteY56" fmla="*/ 12700 h 1632297"/>
                <a:gd name="connsiteX57" fmla="*/ 3505200 w 3551592"/>
                <a:gd name="connsiteY57" fmla="*/ 0 h 1632297"/>
                <a:gd name="connsiteX0" fmla="*/ 0 w 3551592"/>
                <a:gd name="connsiteY0" fmla="*/ 1377950 h 1632297"/>
                <a:gd name="connsiteX1" fmla="*/ 133350 w 3551592"/>
                <a:gd name="connsiteY1" fmla="*/ 1371600 h 1632297"/>
                <a:gd name="connsiteX2" fmla="*/ 177800 w 3551592"/>
                <a:gd name="connsiteY2" fmla="*/ 1352550 h 1632297"/>
                <a:gd name="connsiteX3" fmla="*/ 184150 w 3551592"/>
                <a:gd name="connsiteY3" fmla="*/ 1333500 h 1632297"/>
                <a:gd name="connsiteX4" fmla="*/ 222250 w 3551592"/>
                <a:gd name="connsiteY4" fmla="*/ 1314450 h 1632297"/>
                <a:gd name="connsiteX5" fmla="*/ 717550 w 3551592"/>
                <a:gd name="connsiteY5" fmla="*/ 1320800 h 1632297"/>
                <a:gd name="connsiteX6" fmla="*/ 787400 w 3551592"/>
                <a:gd name="connsiteY6" fmla="*/ 1327150 h 1632297"/>
                <a:gd name="connsiteX7" fmla="*/ 838200 w 3551592"/>
                <a:gd name="connsiteY7" fmla="*/ 1339850 h 1632297"/>
                <a:gd name="connsiteX8" fmla="*/ 1130300 w 3551592"/>
                <a:gd name="connsiteY8" fmla="*/ 1346200 h 1632297"/>
                <a:gd name="connsiteX9" fmla="*/ 1219200 w 3551592"/>
                <a:gd name="connsiteY9" fmla="*/ 1346200 h 1632297"/>
                <a:gd name="connsiteX10" fmla="*/ 1384300 w 3551592"/>
                <a:gd name="connsiteY10" fmla="*/ 1352550 h 1632297"/>
                <a:gd name="connsiteX11" fmla="*/ 1746250 w 3551592"/>
                <a:gd name="connsiteY11" fmla="*/ 1409700 h 1632297"/>
                <a:gd name="connsiteX12" fmla="*/ 1841500 w 3551592"/>
                <a:gd name="connsiteY12" fmla="*/ 1460500 h 1632297"/>
                <a:gd name="connsiteX13" fmla="*/ 1866900 w 3551592"/>
                <a:gd name="connsiteY13" fmla="*/ 1466850 h 1632297"/>
                <a:gd name="connsiteX14" fmla="*/ 1987550 w 3551592"/>
                <a:gd name="connsiteY14" fmla="*/ 1485900 h 1632297"/>
                <a:gd name="connsiteX15" fmla="*/ 2006600 w 3551592"/>
                <a:gd name="connsiteY15" fmla="*/ 1504950 h 1632297"/>
                <a:gd name="connsiteX16" fmla="*/ 2070100 w 3551592"/>
                <a:gd name="connsiteY16" fmla="*/ 1549400 h 1632297"/>
                <a:gd name="connsiteX17" fmla="*/ 2095500 w 3551592"/>
                <a:gd name="connsiteY17" fmla="*/ 1555750 h 1632297"/>
                <a:gd name="connsiteX18" fmla="*/ 2228850 w 3551592"/>
                <a:gd name="connsiteY18" fmla="*/ 1568450 h 1632297"/>
                <a:gd name="connsiteX19" fmla="*/ 2286000 w 3551592"/>
                <a:gd name="connsiteY19" fmla="*/ 1574800 h 1632297"/>
                <a:gd name="connsiteX20" fmla="*/ 2349500 w 3551592"/>
                <a:gd name="connsiteY20" fmla="*/ 1606550 h 1632297"/>
                <a:gd name="connsiteX21" fmla="*/ 2381250 w 3551592"/>
                <a:gd name="connsiteY21" fmla="*/ 1625600 h 1632297"/>
                <a:gd name="connsiteX22" fmla="*/ 2508250 w 3551592"/>
                <a:gd name="connsiteY22" fmla="*/ 1631950 h 1632297"/>
                <a:gd name="connsiteX23" fmla="*/ 2647950 w 3551592"/>
                <a:gd name="connsiteY23" fmla="*/ 1625600 h 1632297"/>
                <a:gd name="connsiteX24" fmla="*/ 2667000 w 3551592"/>
                <a:gd name="connsiteY24" fmla="*/ 1619250 h 1632297"/>
                <a:gd name="connsiteX25" fmla="*/ 2698750 w 3551592"/>
                <a:gd name="connsiteY25" fmla="*/ 1606550 h 1632297"/>
                <a:gd name="connsiteX26" fmla="*/ 2819400 w 3551592"/>
                <a:gd name="connsiteY26" fmla="*/ 1593850 h 1632297"/>
                <a:gd name="connsiteX27" fmla="*/ 2844800 w 3551592"/>
                <a:gd name="connsiteY27" fmla="*/ 1555750 h 1632297"/>
                <a:gd name="connsiteX28" fmla="*/ 2882900 w 3551592"/>
                <a:gd name="connsiteY28" fmla="*/ 1454150 h 1632297"/>
                <a:gd name="connsiteX29" fmla="*/ 2889250 w 3551592"/>
                <a:gd name="connsiteY29" fmla="*/ 1428750 h 1632297"/>
                <a:gd name="connsiteX30" fmla="*/ 2940050 w 3551592"/>
                <a:gd name="connsiteY30" fmla="*/ 1390650 h 1632297"/>
                <a:gd name="connsiteX31" fmla="*/ 2978150 w 3551592"/>
                <a:gd name="connsiteY31" fmla="*/ 1358900 h 1632297"/>
                <a:gd name="connsiteX32" fmla="*/ 3003550 w 3551592"/>
                <a:gd name="connsiteY32" fmla="*/ 1301750 h 1632297"/>
                <a:gd name="connsiteX33" fmla="*/ 3054350 w 3551592"/>
                <a:gd name="connsiteY33" fmla="*/ 1225550 h 1632297"/>
                <a:gd name="connsiteX34" fmla="*/ 3092450 w 3551592"/>
                <a:gd name="connsiteY34" fmla="*/ 1212850 h 1632297"/>
                <a:gd name="connsiteX35" fmla="*/ 3155950 w 3551592"/>
                <a:gd name="connsiteY35" fmla="*/ 1187450 h 1632297"/>
                <a:gd name="connsiteX36" fmla="*/ 3194050 w 3551592"/>
                <a:gd name="connsiteY36" fmla="*/ 1162050 h 1632297"/>
                <a:gd name="connsiteX37" fmla="*/ 3225800 w 3551592"/>
                <a:gd name="connsiteY37" fmla="*/ 1066800 h 1632297"/>
                <a:gd name="connsiteX38" fmla="*/ 3238500 w 3551592"/>
                <a:gd name="connsiteY38" fmla="*/ 1047750 h 1632297"/>
                <a:gd name="connsiteX39" fmla="*/ 3270250 w 3551592"/>
                <a:gd name="connsiteY39" fmla="*/ 1003300 h 1632297"/>
                <a:gd name="connsiteX40" fmla="*/ 3295650 w 3551592"/>
                <a:gd name="connsiteY40" fmla="*/ 965200 h 1632297"/>
                <a:gd name="connsiteX41" fmla="*/ 3352800 w 3551592"/>
                <a:gd name="connsiteY41" fmla="*/ 889000 h 1632297"/>
                <a:gd name="connsiteX42" fmla="*/ 3390900 w 3551592"/>
                <a:gd name="connsiteY42" fmla="*/ 850900 h 1632297"/>
                <a:gd name="connsiteX43" fmla="*/ 3409950 w 3551592"/>
                <a:gd name="connsiteY43" fmla="*/ 838200 h 1632297"/>
                <a:gd name="connsiteX44" fmla="*/ 3441700 w 3551592"/>
                <a:gd name="connsiteY44" fmla="*/ 800100 h 1632297"/>
                <a:gd name="connsiteX45" fmla="*/ 3454400 w 3551592"/>
                <a:gd name="connsiteY45" fmla="*/ 781050 h 1632297"/>
                <a:gd name="connsiteX46" fmla="*/ 3467100 w 3551592"/>
                <a:gd name="connsiteY46" fmla="*/ 692150 h 1632297"/>
                <a:gd name="connsiteX47" fmla="*/ 3486150 w 3551592"/>
                <a:gd name="connsiteY47" fmla="*/ 622300 h 1632297"/>
                <a:gd name="connsiteX48" fmla="*/ 3492500 w 3551592"/>
                <a:gd name="connsiteY48" fmla="*/ 596900 h 1632297"/>
                <a:gd name="connsiteX49" fmla="*/ 3511550 w 3551592"/>
                <a:gd name="connsiteY49" fmla="*/ 527050 h 1632297"/>
                <a:gd name="connsiteX50" fmla="*/ 3517900 w 3551592"/>
                <a:gd name="connsiteY50" fmla="*/ 508000 h 1632297"/>
                <a:gd name="connsiteX51" fmla="*/ 3549650 w 3551592"/>
                <a:gd name="connsiteY51" fmla="*/ 450850 h 1632297"/>
                <a:gd name="connsiteX52" fmla="*/ 3549650 w 3551592"/>
                <a:gd name="connsiteY52" fmla="*/ 400050 h 1632297"/>
                <a:gd name="connsiteX53" fmla="*/ 3536950 w 3551592"/>
                <a:gd name="connsiteY53" fmla="*/ 254000 h 1632297"/>
                <a:gd name="connsiteX54" fmla="*/ 3530600 w 3551592"/>
                <a:gd name="connsiteY54" fmla="*/ 50800 h 1632297"/>
                <a:gd name="connsiteX55" fmla="*/ 3505200 w 3551592"/>
                <a:gd name="connsiteY55" fmla="*/ 12700 h 1632297"/>
                <a:gd name="connsiteX56" fmla="*/ 3505200 w 3551592"/>
                <a:gd name="connsiteY56" fmla="*/ 0 h 1632297"/>
                <a:gd name="connsiteX0" fmla="*/ 0 w 3418242"/>
                <a:gd name="connsiteY0" fmla="*/ 1371600 h 1632297"/>
                <a:gd name="connsiteX1" fmla="*/ 44450 w 3418242"/>
                <a:gd name="connsiteY1" fmla="*/ 1352550 h 1632297"/>
                <a:gd name="connsiteX2" fmla="*/ 50800 w 3418242"/>
                <a:gd name="connsiteY2" fmla="*/ 1333500 h 1632297"/>
                <a:gd name="connsiteX3" fmla="*/ 88900 w 3418242"/>
                <a:gd name="connsiteY3" fmla="*/ 1314450 h 1632297"/>
                <a:gd name="connsiteX4" fmla="*/ 584200 w 3418242"/>
                <a:gd name="connsiteY4" fmla="*/ 1320800 h 1632297"/>
                <a:gd name="connsiteX5" fmla="*/ 654050 w 3418242"/>
                <a:gd name="connsiteY5" fmla="*/ 1327150 h 1632297"/>
                <a:gd name="connsiteX6" fmla="*/ 704850 w 3418242"/>
                <a:gd name="connsiteY6" fmla="*/ 1339850 h 1632297"/>
                <a:gd name="connsiteX7" fmla="*/ 996950 w 3418242"/>
                <a:gd name="connsiteY7" fmla="*/ 1346200 h 1632297"/>
                <a:gd name="connsiteX8" fmla="*/ 1085850 w 3418242"/>
                <a:gd name="connsiteY8" fmla="*/ 1346200 h 1632297"/>
                <a:gd name="connsiteX9" fmla="*/ 1250950 w 3418242"/>
                <a:gd name="connsiteY9" fmla="*/ 1352550 h 1632297"/>
                <a:gd name="connsiteX10" fmla="*/ 1612900 w 3418242"/>
                <a:gd name="connsiteY10" fmla="*/ 1409700 h 1632297"/>
                <a:gd name="connsiteX11" fmla="*/ 1708150 w 3418242"/>
                <a:gd name="connsiteY11" fmla="*/ 1460500 h 1632297"/>
                <a:gd name="connsiteX12" fmla="*/ 1733550 w 3418242"/>
                <a:gd name="connsiteY12" fmla="*/ 1466850 h 1632297"/>
                <a:gd name="connsiteX13" fmla="*/ 1854200 w 3418242"/>
                <a:gd name="connsiteY13" fmla="*/ 1485900 h 1632297"/>
                <a:gd name="connsiteX14" fmla="*/ 1873250 w 3418242"/>
                <a:gd name="connsiteY14" fmla="*/ 1504950 h 1632297"/>
                <a:gd name="connsiteX15" fmla="*/ 1936750 w 3418242"/>
                <a:gd name="connsiteY15" fmla="*/ 1549400 h 1632297"/>
                <a:gd name="connsiteX16" fmla="*/ 1962150 w 3418242"/>
                <a:gd name="connsiteY16" fmla="*/ 1555750 h 1632297"/>
                <a:gd name="connsiteX17" fmla="*/ 2095500 w 3418242"/>
                <a:gd name="connsiteY17" fmla="*/ 1568450 h 1632297"/>
                <a:gd name="connsiteX18" fmla="*/ 2152650 w 3418242"/>
                <a:gd name="connsiteY18" fmla="*/ 1574800 h 1632297"/>
                <a:gd name="connsiteX19" fmla="*/ 2216150 w 3418242"/>
                <a:gd name="connsiteY19" fmla="*/ 1606550 h 1632297"/>
                <a:gd name="connsiteX20" fmla="*/ 2247900 w 3418242"/>
                <a:gd name="connsiteY20" fmla="*/ 1625600 h 1632297"/>
                <a:gd name="connsiteX21" fmla="*/ 2374900 w 3418242"/>
                <a:gd name="connsiteY21" fmla="*/ 1631950 h 1632297"/>
                <a:gd name="connsiteX22" fmla="*/ 2514600 w 3418242"/>
                <a:gd name="connsiteY22" fmla="*/ 1625600 h 1632297"/>
                <a:gd name="connsiteX23" fmla="*/ 2533650 w 3418242"/>
                <a:gd name="connsiteY23" fmla="*/ 1619250 h 1632297"/>
                <a:gd name="connsiteX24" fmla="*/ 2565400 w 3418242"/>
                <a:gd name="connsiteY24" fmla="*/ 1606550 h 1632297"/>
                <a:gd name="connsiteX25" fmla="*/ 2686050 w 3418242"/>
                <a:gd name="connsiteY25" fmla="*/ 1593850 h 1632297"/>
                <a:gd name="connsiteX26" fmla="*/ 2711450 w 3418242"/>
                <a:gd name="connsiteY26" fmla="*/ 1555750 h 1632297"/>
                <a:gd name="connsiteX27" fmla="*/ 2749550 w 3418242"/>
                <a:gd name="connsiteY27" fmla="*/ 1454150 h 1632297"/>
                <a:gd name="connsiteX28" fmla="*/ 2755900 w 3418242"/>
                <a:gd name="connsiteY28" fmla="*/ 1428750 h 1632297"/>
                <a:gd name="connsiteX29" fmla="*/ 2806700 w 3418242"/>
                <a:gd name="connsiteY29" fmla="*/ 1390650 h 1632297"/>
                <a:gd name="connsiteX30" fmla="*/ 2844800 w 3418242"/>
                <a:gd name="connsiteY30" fmla="*/ 1358900 h 1632297"/>
                <a:gd name="connsiteX31" fmla="*/ 2870200 w 3418242"/>
                <a:gd name="connsiteY31" fmla="*/ 1301750 h 1632297"/>
                <a:gd name="connsiteX32" fmla="*/ 2921000 w 3418242"/>
                <a:gd name="connsiteY32" fmla="*/ 1225550 h 1632297"/>
                <a:gd name="connsiteX33" fmla="*/ 2959100 w 3418242"/>
                <a:gd name="connsiteY33" fmla="*/ 1212850 h 1632297"/>
                <a:gd name="connsiteX34" fmla="*/ 3022600 w 3418242"/>
                <a:gd name="connsiteY34" fmla="*/ 1187450 h 1632297"/>
                <a:gd name="connsiteX35" fmla="*/ 3060700 w 3418242"/>
                <a:gd name="connsiteY35" fmla="*/ 1162050 h 1632297"/>
                <a:gd name="connsiteX36" fmla="*/ 3092450 w 3418242"/>
                <a:gd name="connsiteY36" fmla="*/ 1066800 h 1632297"/>
                <a:gd name="connsiteX37" fmla="*/ 3105150 w 3418242"/>
                <a:gd name="connsiteY37" fmla="*/ 1047750 h 1632297"/>
                <a:gd name="connsiteX38" fmla="*/ 3136900 w 3418242"/>
                <a:gd name="connsiteY38" fmla="*/ 1003300 h 1632297"/>
                <a:gd name="connsiteX39" fmla="*/ 3162300 w 3418242"/>
                <a:gd name="connsiteY39" fmla="*/ 965200 h 1632297"/>
                <a:gd name="connsiteX40" fmla="*/ 3219450 w 3418242"/>
                <a:gd name="connsiteY40" fmla="*/ 889000 h 1632297"/>
                <a:gd name="connsiteX41" fmla="*/ 3257550 w 3418242"/>
                <a:gd name="connsiteY41" fmla="*/ 850900 h 1632297"/>
                <a:gd name="connsiteX42" fmla="*/ 3276600 w 3418242"/>
                <a:gd name="connsiteY42" fmla="*/ 838200 h 1632297"/>
                <a:gd name="connsiteX43" fmla="*/ 3308350 w 3418242"/>
                <a:gd name="connsiteY43" fmla="*/ 800100 h 1632297"/>
                <a:gd name="connsiteX44" fmla="*/ 3321050 w 3418242"/>
                <a:gd name="connsiteY44" fmla="*/ 781050 h 1632297"/>
                <a:gd name="connsiteX45" fmla="*/ 3333750 w 3418242"/>
                <a:gd name="connsiteY45" fmla="*/ 692150 h 1632297"/>
                <a:gd name="connsiteX46" fmla="*/ 3352800 w 3418242"/>
                <a:gd name="connsiteY46" fmla="*/ 622300 h 1632297"/>
                <a:gd name="connsiteX47" fmla="*/ 3359150 w 3418242"/>
                <a:gd name="connsiteY47" fmla="*/ 596900 h 1632297"/>
                <a:gd name="connsiteX48" fmla="*/ 3378200 w 3418242"/>
                <a:gd name="connsiteY48" fmla="*/ 527050 h 1632297"/>
                <a:gd name="connsiteX49" fmla="*/ 3384550 w 3418242"/>
                <a:gd name="connsiteY49" fmla="*/ 508000 h 1632297"/>
                <a:gd name="connsiteX50" fmla="*/ 3416300 w 3418242"/>
                <a:gd name="connsiteY50" fmla="*/ 450850 h 1632297"/>
                <a:gd name="connsiteX51" fmla="*/ 3416300 w 3418242"/>
                <a:gd name="connsiteY51" fmla="*/ 400050 h 1632297"/>
                <a:gd name="connsiteX52" fmla="*/ 3403600 w 3418242"/>
                <a:gd name="connsiteY52" fmla="*/ 254000 h 1632297"/>
                <a:gd name="connsiteX53" fmla="*/ 3397250 w 3418242"/>
                <a:gd name="connsiteY53" fmla="*/ 50800 h 1632297"/>
                <a:gd name="connsiteX54" fmla="*/ 3371850 w 3418242"/>
                <a:gd name="connsiteY54" fmla="*/ 12700 h 1632297"/>
                <a:gd name="connsiteX55" fmla="*/ 3371850 w 3418242"/>
                <a:gd name="connsiteY55" fmla="*/ 0 h 1632297"/>
                <a:gd name="connsiteX0" fmla="*/ 0 w 3373792"/>
                <a:gd name="connsiteY0" fmla="*/ 1352550 h 1632297"/>
                <a:gd name="connsiteX1" fmla="*/ 6350 w 3373792"/>
                <a:gd name="connsiteY1" fmla="*/ 1333500 h 1632297"/>
                <a:gd name="connsiteX2" fmla="*/ 44450 w 3373792"/>
                <a:gd name="connsiteY2" fmla="*/ 1314450 h 1632297"/>
                <a:gd name="connsiteX3" fmla="*/ 539750 w 3373792"/>
                <a:gd name="connsiteY3" fmla="*/ 1320800 h 1632297"/>
                <a:gd name="connsiteX4" fmla="*/ 609600 w 3373792"/>
                <a:gd name="connsiteY4" fmla="*/ 1327150 h 1632297"/>
                <a:gd name="connsiteX5" fmla="*/ 660400 w 3373792"/>
                <a:gd name="connsiteY5" fmla="*/ 1339850 h 1632297"/>
                <a:gd name="connsiteX6" fmla="*/ 952500 w 3373792"/>
                <a:gd name="connsiteY6" fmla="*/ 1346200 h 1632297"/>
                <a:gd name="connsiteX7" fmla="*/ 1041400 w 3373792"/>
                <a:gd name="connsiteY7" fmla="*/ 1346200 h 1632297"/>
                <a:gd name="connsiteX8" fmla="*/ 1206500 w 3373792"/>
                <a:gd name="connsiteY8" fmla="*/ 1352550 h 1632297"/>
                <a:gd name="connsiteX9" fmla="*/ 1568450 w 3373792"/>
                <a:gd name="connsiteY9" fmla="*/ 1409700 h 1632297"/>
                <a:gd name="connsiteX10" fmla="*/ 1663700 w 3373792"/>
                <a:gd name="connsiteY10" fmla="*/ 1460500 h 1632297"/>
                <a:gd name="connsiteX11" fmla="*/ 1689100 w 3373792"/>
                <a:gd name="connsiteY11" fmla="*/ 1466850 h 1632297"/>
                <a:gd name="connsiteX12" fmla="*/ 1809750 w 3373792"/>
                <a:gd name="connsiteY12" fmla="*/ 1485900 h 1632297"/>
                <a:gd name="connsiteX13" fmla="*/ 1828800 w 3373792"/>
                <a:gd name="connsiteY13" fmla="*/ 1504950 h 1632297"/>
                <a:gd name="connsiteX14" fmla="*/ 1892300 w 3373792"/>
                <a:gd name="connsiteY14" fmla="*/ 1549400 h 1632297"/>
                <a:gd name="connsiteX15" fmla="*/ 1917700 w 3373792"/>
                <a:gd name="connsiteY15" fmla="*/ 1555750 h 1632297"/>
                <a:gd name="connsiteX16" fmla="*/ 2051050 w 3373792"/>
                <a:gd name="connsiteY16" fmla="*/ 1568450 h 1632297"/>
                <a:gd name="connsiteX17" fmla="*/ 2108200 w 3373792"/>
                <a:gd name="connsiteY17" fmla="*/ 1574800 h 1632297"/>
                <a:gd name="connsiteX18" fmla="*/ 2171700 w 3373792"/>
                <a:gd name="connsiteY18" fmla="*/ 1606550 h 1632297"/>
                <a:gd name="connsiteX19" fmla="*/ 2203450 w 3373792"/>
                <a:gd name="connsiteY19" fmla="*/ 1625600 h 1632297"/>
                <a:gd name="connsiteX20" fmla="*/ 2330450 w 3373792"/>
                <a:gd name="connsiteY20" fmla="*/ 1631950 h 1632297"/>
                <a:gd name="connsiteX21" fmla="*/ 2470150 w 3373792"/>
                <a:gd name="connsiteY21" fmla="*/ 1625600 h 1632297"/>
                <a:gd name="connsiteX22" fmla="*/ 2489200 w 3373792"/>
                <a:gd name="connsiteY22" fmla="*/ 1619250 h 1632297"/>
                <a:gd name="connsiteX23" fmla="*/ 2520950 w 3373792"/>
                <a:gd name="connsiteY23" fmla="*/ 1606550 h 1632297"/>
                <a:gd name="connsiteX24" fmla="*/ 2641600 w 3373792"/>
                <a:gd name="connsiteY24" fmla="*/ 1593850 h 1632297"/>
                <a:gd name="connsiteX25" fmla="*/ 2667000 w 3373792"/>
                <a:gd name="connsiteY25" fmla="*/ 1555750 h 1632297"/>
                <a:gd name="connsiteX26" fmla="*/ 2705100 w 3373792"/>
                <a:gd name="connsiteY26" fmla="*/ 1454150 h 1632297"/>
                <a:gd name="connsiteX27" fmla="*/ 2711450 w 3373792"/>
                <a:gd name="connsiteY27" fmla="*/ 1428750 h 1632297"/>
                <a:gd name="connsiteX28" fmla="*/ 2762250 w 3373792"/>
                <a:gd name="connsiteY28" fmla="*/ 1390650 h 1632297"/>
                <a:gd name="connsiteX29" fmla="*/ 2800350 w 3373792"/>
                <a:gd name="connsiteY29" fmla="*/ 1358900 h 1632297"/>
                <a:gd name="connsiteX30" fmla="*/ 2825750 w 3373792"/>
                <a:gd name="connsiteY30" fmla="*/ 1301750 h 1632297"/>
                <a:gd name="connsiteX31" fmla="*/ 2876550 w 3373792"/>
                <a:gd name="connsiteY31" fmla="*/ 1225550 h 1632297"/>
                <a:gd name="connsiteX32" fmla="*/ 2914650 w 3373792"/>
                <a:gd name="connsiteY32" fmla="*/ 1212850 h 1632297"/>
                <a:gd name="connsiteX33" fmla="*/ 2978150 w 3373792"/>
                <a:gd name="connsiteY33" fmla="*/ 1187450 h 1632297"/>
                <a:gd name="connsiteX34" fmla="*/ 3016250 w 3373792"/>
                <a:gd name="connsiteY34" fmla="*/ 1162050 h 1632297"/>
                <a:gd name="connsiteX35" fmla="*/ 3048000 w 3373792"/>
                <a:gd name="connsiteY35" fmla="*/ 1066800 h 1632297"/>
                <a:gd name="connsiteX36" fmla="*/ 3060700 w 3373792"/>
                <a:gd name="connsiteY36" fmla="*/ 1047750 h 1632297"/>
                <a:gd name="connsiteX37" fmla="*/ 3092450 w 3373792"/>
                <a:gd name="connsiteY37" fmla="*/ 1003300 h 1632297"/>
                <a:gd name="connsiteX38" fmla="*/ 3117850 w 3373792"/>
                <a:gd name="connsiteY38" fmla="*/ 965200 h 1632297"/>
                <a:gd name="connsiteX39" fmla="*/ 3175000 w 3373792"/>
                <a:gd name="connsiteY39" fmla="*/ 889000 h 1632297"/>
                <a:gd name="connsiteX40" fmla="*/ 3213100 w 3373792"/>
                <a:gd name="connsiteY40" fmla="*/ 850900 h 1632297"/>
                <a:gd name="connsiteX41" fmla="*/ 3232150 w 3373792"/>
                <a:gd name="connsiteY41" fmla="*/ 838200 h 1632297"/>
                <a:gd name="connsiteX42" fmla="*/ 3263900 w 3373792"/>
                <a:gd name="connsiteY42" fmla="*/ 800100 h 1632297"/>
                <a:gd name="connsiteX43" fmla="*/ 3276600 w 3373792"/>
                <a:gd name="connsiteY43" fmla="*/ 781050 h 1632297"/>
                <a:gd name="connsiteX44" fmla="*/ 3289300 w 3373792"/>
                <a:gd name="connsiteY44" fmla="*/ 692150 h 1632297"/>
                <a:gd name="connsiteX45" fmla="*/ 3308350 w 3373792"/>
                <a:gd name="connsiteY45" fmla="*/ 622300 h 1632297"/>
                <a:gd name="connsiteX46" fmla="*/ 3314700 w 3373792"/>
                <a:gd name="connsiteY46" fmla="*/ 596900 h 1632297"/>
                <a:gd name="connsiteX47" fmla="*/ 3333750 w 3373792"/>
                <a:gd name="connsiteY47" fmla="*/ 527050 h 1632297"/>
                <a:gd name="connsiteX48" fmla="*/ 3340100 w 3373792"/>
                <a:gd name="connsiteY48" fmla="*/ 508000 h 1632297"/>
                <a:gd name="connsiteX49" fmla="*/ 3371850 w 3373792"/>
                <a:gd name="connsiteY49" fmla="*/ 450850 h 1632297"/>
                <a:gd name="connsiteX50" fmla="*/ 3371850 w 3373792"/>
                <a:gd name="connsiteY50" fmla="*/ 400050 h 1632297"/>
                <a:gd name="connsiteX51" fmla="*/ 3359150 w 3373792"/>
                <a:gd name="connsiteY51" fmla="*/ 254000 h 1632297"/>
                <a:gd name="connsiteX52" fmla="*/ 3352800 w 3373792"/>
                <a:gd name="connsiteY52" fmla="*/ 50800 h 1632297"/>
                <a:gd name="connsiteX53" fmla="*/ 3327400 w 3373792"/>
                <a:gd name="connsiteY53" fmla="*/ 12700 h 1632297"/>
                <a:gd name="connsiteX54" fmla="*/ 3327400 w 3373792"/>
                <a:gd name="connsiteY54" fmla="*/ 0 h 1632297"/>
                <a:gd name="connsiteX0" fmla="*/ 24360 w 3398152"/>
                <a:gd name="connsiteY0" fmla="*/ 1352550 h 1632297"/>
                <a:gd name="connsiteX1" fmla="*/ 4181 w 3398152"/>
                <a:gd name="connsiteY1" fmla="*/ 1344371 h 1632297"/>
                <a:gd name="connsiteX2" fmla="*/ 68810 w 3398152"/>
                <a:gd name="connsiteY2" fmla="*/ 1314450 h 1632297"/>
                <a:gd name="connsiteX3" fmla="*/ 564110 w 3398152"/>
                <a:gd name="connsiteY3" fmla="*/ 1320800 h 1632297"/>
                <a:gd name="connsiteX4" fmla="*/ 633960 w 3398152"/>
                <a:gd name="connsiteY4" fmla="*/ 1327150 h 1632297"/>
                <a:gd name="connsiteX5" fmla="*/ 684760 w 3398152"/>
                <a:gd name="connsiteY5" fmla="*/ 1339850 h 1632297"/>
                <a:gd name="connsiteX6" fmla="*/ 976860 w 3398152"/>
                <a:gd name="connsiteY6" fmla="*/ 1346200 h 1632297"/>
                <a:gd name="connsiteX7" fmla="*/ 1065760 w 3398152"/>
                <a:gd name="connsiteY7" fmla="*/ 1346200 h 1632297"/>
                <a:gd name="connsiteX8" fmla="*/ 1230860 w 3398152"/>
                <a:gd name="connsiteY8" fmla="*/ 1352550 h 1632297"/>
                <a:gd name="connsiteX9" fmla="*/ 1592810 w 3398152"/>
                <a:gd name="connsiteY9" fmla="*/ 1409700 h 1632297"/>
                <a:gd name="connsiteX10" fmla="*/ 1688060 w 3398152"/>
                <a:gd name="connsiteY10" fmla="*/ 1460500 h 1632297"/>
                <a:gd name="connsiteX11" fmla="*/ 1713460 w 3398152"/>
                <a:gd name="connsiteY11" fmla="*/ 1466850 h 1632297"/>
                <a:gd name="connsiteX12" fmla="*/ 1834110 w 3398152"/>
                <a:gd name="connsiteY12" fmla="*/ 1485900 h 1632297"/>
                <a:gd name="connsiteX13" fmla="*/ 1853160 w 3398152"/>
                <a:gd name="connsiteY13" fmla="*/ 1504950 h 1632297"/>
                <a:gd name="connsiteX14" fmla="*/ 1916660 w 3398152"/>
                <a:gd name="connsiteY14" fmla="*/ 1549400 h 1632297"/>
                <a:gd name="connsiteX15" fmla="*/ 1942060 w 3398152"/>
                <a:gd name="connsiteY15" fmla="*/ 1555750 h 1632297"/>
                <a:gd name="connsiteX16" fmla="*/ 2075410 w 3398152"/>
                <a:gd name="connsiteY16" fmla="*/ 1568450 h 1632297"/>
                <a:gd name="connsiteX17" fmla="*/ 2132560 w 3398152"/>
                <a:gd name="connsiteY17" fmla="*/ 1574800 h 1632297"/>
                <a:gd name="connsiteX18" fmla="*/ 2196060 w 3398152"/>
                <a:gd name="connsiteY18" fmla="*/ 1606550 h 1632297"/>
                <a:gd name="connsiteX19" fmla="*/ 2227810 w 3398152"/>
                <a:gd name="connsiteY19" fmla="*/ 1625600 h 1632297"/>
                <a:gd name="connsiteX20" fmla="*/ 2354810 w 3398152"/>
                <a:gd name="connsiteY20" fmla="*/ 1631950 h 1632297"/>
                <a:gd name="connsiteX21" fmla="*/ 2494510 w 3398152"/>
                <a:gd name="connsiteY21" fmla="*/ 1625600 h 1632297"/>
                <a:gd name="connsiteX22" fmla="*/ 2513560 w 3398152"/>
                <a:gd name="connsiteY22" fmla="*/ 1619250 h 1632297"/>
                <a:gd name="connsiteX23" fmla="*/ 2545310 w 3398152"/>
                <a:gd name="connsiteY23" fmla="*/ 1606550 h 1632297"/>
                <a:gd name="connsiteX24" fmla="*/ 2665960 w 3398152"/>
                <a:gd name="connsiteY24" fmla="*/ 1593850 h 1632297"/>
                <a:gd name="connsiteX25" fmla="*/ 2691360 w 3398152"/>
                <a:gd name="connsiteY25" fmla="*/ 1555750 h 1632297"/>
                <a:gd name="connsiteX26" fmla="*/ 2729460 w 3398152"/>
                <a:gd name="connsiteY26" fmla="*/ 1454150 h 1632297"/>
                <a:gd name="connsiteX27" fmla="*/ 2735810 w 3398152"/>
                <a:gd name="connsiteY27" fmla="*/ 1428750 h 1632297"/>
                <a:gd name="connsiteX28" fmla="*/ 2786610 w 3398152"/>
                <a:gd name="connsiteY28" fmla="*/ 1390650 h 1632297"/>
                <a:gd name="connsiteX29" fmla="*/ 2824710 w 3398152"/>
                <a:gd name="connsiteY29" fmla="*/ 1358900 h 1632297"/>
                <a:gd name="connsiteX30" fmla="*/ 2850110 w 3398152"/>
                <a:gd name="connsiteY30" fmla="*/ 1301750 h 1632297"/>
                <a:gd name="connsiteX31" fmla="*/ 2900910 w 3398152"/>
                <a:gd name="connsiteY31" fmla="*/ 1225550 h 1632297"/>
                <a:gd name="connsiteX32" fmla="*/ 2939010 w 3398152"/>
                <a:gd name="connsiteY32" fmla="*/ 1212850 h 1632297"/>
                <a:gd name="connsiteX33" fmla="*/ 3002510 w 3398152"/>
                <a:gd name="connsiteY33" fmla="*/ 1187450 h 1632297"/>
                <a:gd name="connsiteX34" fmla="*/ 3040610 w 3398152"/>
                <a:gd name="connsiteY34" fmla="*/ 1162050 h 1632297"/>
                <a:gd name="connsiteX35" fmla="*/ 3072360 w 3398152"/>
                <a:gd name="connsiteY35" fmla="*/ 1066800 h 1632297"/>
                <a:gd name="connsiteX36" fmla="*/ 3085060 w 3398152"/>
                <a:gd name="connsiteY36" fmla="*/ 1047750 h 1632297"/>
                <a:gd name="connsiteX37" fmla="*/ 3116810 w 3398152"/>
                <a:gd name="connsiteY37" fmla="*/ 1003300 h 1632297"/>
                <a:gd name="connsiteX38" fmla="*/ 3142210 w 3398152"/>
                <a:gd name="connsiteY38" fmla="*/ 965200 h 1632297"/>
                <a:gd name="connsiteX39" fmla="*/ 3199360 w 3398152"/>
                <a:gd name="connsiteY39" fmla="*/ 889000 h 1632297"/>
                <a:gd name="connsiteX40" fmla="*/ 3237460 w 3398152"/>
                <a:gd name="connsiteY40" fmla="*/ 850900 h 1632297"/>
                <a:gd name="connsiteX41" fmla="*/ 3256510 w 3398152"/>
                <a:gd name="connsiteY41" fmla="*/ 838200 h 1632297"/>
                <a:gd name="connsiteX42" fmla="*/ 3288260 w 3398152"/>
                <a:gd name="connsiteY42" fmla="*/ 800100 h 1632297"/>
                <a:gd name="connsiteX43" fmla="*/ 3300960 w 3398152"/>
                <a:gd name="connsiteY43" fmla="*/ 781050 h 1632297"/>
                <a:gd name="connsiteX44" fmla="*/ 3313660 w 3398152"/>
                <a:gd name="connsiteY44" fmla="*/ 692150 h 1632297"/>
                <a:gd name="connsiteX45" fmla="*/ 3332710 w 3398152"/>
                <a:gd name="connsiteY45" fmla="*/ 622300 h 1632297"/>
                <a:gd name="connsiteX46" fmla="*/ 3339060 w 3398152"/>
                <a:gd name="connsiteY46" fmla="*/ 596900 h 1632297"/>
                <a:gd name="connsiteX47" fmla="*/ 3358110 w 3398152"/>
                <a:gd name="connsiteY47" fmla="*/ 527050 h 1632297"/>
                <a:gd name="connsiteX48" fmla="*/ 3364460 w 3398152"/>
                <a:gd name="connsiteY48" fmla="*/ 508000 h 1632297"/>
                <a:gd name="connsiteX49" fmla="*/ 3396210 w 3398152"/>
                <a:gd name="connsiteY49" fmla="*/ 450850 h 1632297"/>
                <a:gd name="connsiteX50" fmla="*/ 3396210 w 3398152"/>
                <a:gd name="connsiteY50" fmla="*/ 400050 h 1632297"/>
                <a:gd name="connsiteX51" fmla="*/ 3383510 w 3398152"/>
                <a:gd name="connsiteY51" fmla="*/ 254000 h 1632297"/>
                <a:gd name="connsiteX52" fmla="*/ 3377160 w 3398152"/>
                <a:gd name="connsiteY52" fmla="*/ 50800 h 1632297"/>
                <a:gd name="connsiteX53" fmla="*/ 3351760 w 3398152"/>
                <a:gd name="connsiteY53" fmla="*/ 12700 h 1632297"/>
                <a:gd name="connsiteX54" fmla="*/ 3351760 w 3398152"/>
                <a:gd name="connsiteY54" fmla="*/ 0 h 1632297"/>
                <a:gd name="connsiteX0" fmla="*/ 24360 w 3398152"/>
                <a:gd name="connsiteY0" fmla="*/ 1352550 h 1632297"/>
                <a:gd name="connsiteX1" fmla="*/ 4181 w 3398152"/>
                <a:gd name="connsiteY1" fmla="*/ 1344371 h 1632297"/>
                <a:gd name="connsiteX2" fmla="*/ 68810 w 3398152"/>
                <a:gd name="connsiteY2" fmla="*/ 1314450 h 1632297"/>
                <a:gd name="connsiteX3" fmla="*/ 564110 w 3398152"/>
                <a:gd name="connsiteY3" fmla="*/ 1320800 h 1632297"/>
                <a:gd name="connsiteX4" fmla="*/ 633960 w 3398152"/>
                <a:gd name="connsiteY4" fmla="*/ 1327150 h 1632297"/>
                <a:gd name="connsiteX5" fmla="*/ 684760 w 3398152"/>
                <a:gd name="connsiteY5" fmla="*/ 1339850 h 1632297"/>
                <a:gd name="connsiteX6" fmla="*/ 976860 w 3398152"/>
                <a:gd name="connsiteY6" fmla="*/ 1346200 h 1632297"/>
                <a:gd name="connsiteX7" fmla="*/ 1065760 w 3398152"/>
                <a:gd name="connsiteY7" fmla="*/ 1346200 h 1632297"/>
                <a:gd name="connsiteX8" fmla="*/ 1230860 w 3398152"/>
                <a:gd name="connsiteY8" fmla="*/ 1352550 h 1632297"/>
                <a:gd name="connsiteX9" fmla="*/ 1592810 w 3398152"/>
                <a:gd name="connsiteY9" fmla="*/ 1409700 h 1632297"/>
                <a:gd name="connsiteX10" fmla="*/ 1688060 w 3398152"/>
                <a:gd name="connsiteY10" fmla="*/ 1460500 h 1632297"/>
                <a:gd name="connsiteX11" fmla="*/ 1713460 w 3398152"/>
                <a:gd name="connsiteY11" fmla="*/ 1466850 h 1632297"/>
                <a:gd name="connsiteX12" fmla="*/ 1834110 w 3398152"/>
                <a:gd name="connsiteY12" fmla="*/ 1485900 h 1632297"/>
                <a:gd name="connsiteX13" fmla="*/ 1853160 w 3398152"/>
                <a:gd name="connsiteY13" fmla="*/ 1504950 h 1632297"/>
                <a:gd name="connsiteX14" fmla="*/ 1916660 w 3398152"/>
                <a:gd name="connsiteY14" fmla="*/ 1549400 h 1632297"/>
                <a:gd name="connsiteX15" fmla="*/ 1942060 w 3398152"/>
                <a:gd name="connsiteY15" fmla="*/ 1555750 h 1632297"/>
                <a:gd name="connsiteX16" fmla="*/ 2075410 w 3398152"/>
                <a:gd name="connsiteY16" fmla="*/ 1568450 h 1632297"/>
                <a:gd name="connsiteX17" fmla="*/ 2132560 w 3398152"/>
                <a:gd name="connsiteY17" fmla="*/ 1574800 h 1632297"/>
                <a:gd name="connsiteX18" fmla="*/ 2196060 w 3398152"/>
                <a:gd name="connsiteY18" fmla="*/ 1606550 h 1632297"/>
                <a:gd name="connsiteX19" fmla="*/ 2227810 w 3398152"/>
                <a:gd name="connsiteY19" fmla="*/ 1625600 h 1632297"/>
                <a:gd name="connsiteX20" fmla="*/ 2357443 w 3398152"/>
                <a:gd name="connsiteY20" fmla="*/ 1605844 h 1632297"/>
                <a:gd name="connsiteX21" fmla="*/ 2494510 w 3398152"/>
                <a:gd name="connsiteY21" fmla="*/ 1625600 h 1632297"/>
                <a:gd name="connsiteX22" fmla="*/ 2513560 w 3398152"/>
                <a:gd name="connsiteY22" fmla="*/ 1619250 h 1632297"/>
                <a:gd name="connsiteX23" fmla="*/ 2545310 w 3398152"/>
                <a:gd name="connsiteY23" fmla="*/ 1606550 h 1632297"/>
                <a:gd name="connsiteX24" fmla="*/ 2665960 w 3398152"/>
                <a:gd name="connsiteY24" fmla="*/ 1593850 h 1632297"/>
                <a:gd name="connsiteX25" fmla="*/ 2691360 w 3398152"/>
                <a:gd name="connsiteY25" fmla="*/ 1555750 h 1632297"/>
                <a:gd name="connsiteX26" fmla="*/ 2729460 w 3398152"/>
                <a:gd name="connsiteY26" fmla="*/ 1454150 h 1632297"/>
                <a:gd name="connsiteX27" fmla="*/ 2735810 w 3398152"/>
                <a:gd name="connsiteY27" fmla="*/ 1428750 h 1632297"/>
                <a:gd name="connsiteX28" fmla="*/ 2786610 w 3398152"/>
                <a:gd name="connsiteY28" fmla="*/ 1390650 h 1632297"/>
                <a:gd name="connsiteX29" fmla="*/ 2824710 w 3398152"/>
                <a:gd name="connsiteY29" fmla="*/ 1358900 h 1632297"/>
                <a:gd name="connsiteX30" fmla="*/ 2850110 w 3398152"/>
                <a:gd name="connsiteY30" fmla="*/ 1301750 h 1632297"/>
                <a:gd name="connsiteX31" fmla="*/ 2900910 w 3398152"/>
                <a:gd name="connsiteY31" fmla="*/ 1225550 h 1632297"/>
                <a:gd name="connsiteX32" fmla="*/ 2939010 w 3398152"/>
                <a:gd name="connsiteY32" fmla="*/ 1212850 h 1632297"/>
                <a:gd name="connsiteX33" fmla="*/ 3002510 w 3398152"/>
                <a:gd name="connsiteY33" fmla="*/ 1187450 h 1632297"/>
                <a:gd name="connsiteX34" fmla="*/ 3040610 w 3398152"/>
                <a:gd name="connsiteY34" fmla="*/ 1162050 h 1632297"/>
                <a:gd name="connsiteX35" fmla="*/ 3072360 w 3398152"/>
                <a:gd name="connsiteY35" fmla="*/ 1066800 h 1632297"/>
                <a:gd name="connsiteX36" fmla="*/ 3085060 w 3398152"/>
                <a:gd name="connsiteY36" fmla="*/ 1047750 h 1632297"/>
                <a:gd name="connsiteX37" fmla="*/ 3116810 w 3398152"/>
                <a:gd name="connsiteY37" fmla="*/ 1003300 h 1632297"/>
                <a:gd name="connsiteX38" fmla="*/ 3142210 w 3398152"/>
                <a:gd name="connsiteY38" fmla="*/ 965200 h 1632297"/>
                <a:gd name="connsiteX39" fmla="*/ 3199360 w 3398152"/>
                <a:gd name="connsiteY39" fmla="*/ 889000 h 1632297"/>
                <a:gd name="connsiteX40" fmla="*/ 3237460 w 3398152"/>
                <a:gd name="connsiteY40" fmla="*/ 850900 h 1632297"/>
                <a:gd name="connsiteX41" fmla="*/ 3256510 w 3398152"/>
                <a:gd name="connsiteY41" fmla="*/ 838200 h 1632297"/>
                <a:gd name="connsiteX42" fmla="*/ 3288260 w 3398152"/>
                <a:gd name="connsiteY42" fmla="*/ 800100 h 1632297"/>
                <a:gd name="connsiteX43" fmla="*/ 3300960 w 3398152"/>
                <a:gd name="connsiteY43" fmla="*/ 781050 h 1632297"/>
                <a:gd name="connsiteX44" fmla="*/ 3313660 w 3398152"/>
                <a:gd name="connsiteY44" fmla="*/ 692150 h 1632297"/>
                <a:gd name="connsiteX45" fmla="*/ 3332710 w 3398152"/>
                <a:gd name="connsiteY45" fmla="*/ 622300 h 1632297"/>
                <a:gd name="connsiteX46" fmla="*/ 3339060 w 3398152"/>
                <a:gd name="connsiteY46" fmla="*/ 596900 h 1632297"/>
                <a:gd name="connsiteX47" fmla="*/ 3358110 w 3398152"/>
                <a:gd name="connsiteY47" fmla="*/ 527050 h 1632297"/>
                <a:gd name="connsiteX48" fmla="*/ 3364460 w 3398152"/>
                <a:gd name="connsiteY48" fmla="*/ 508000 h 1632297"/>
                <a:gd name="connsiteX49" fmla="*/ 3396210 w 3398152"/>
                <a:gd name="connsiteY49" fmla="*/ 450850 h 1632297"/>
                <a:gd name="connsiteX50" fmla="*/ 3396210 w 3398152"/>
                <a:gd name="connsiteY50" fmla="*/ 400050 h 1632297"/>
                <a:gd name="connsiteX51" fmla="*/ 3383510 w 3398152"/>
                <a:gd name="connsiteY51" fmla="*/ 254000 h 1632297"/>
                <a:gd name="connsiteX52" fmla="*/ 3377160 w 3398152"/>
                <a:gd name="connsiteY52" fmla="*/ 50800 h 1632297"/>
                <a:gd name="connsiteX53" fmla="*/ 3351760 w 3398152"/>
                <a:gd name="connsiteY53" fmla="*/ 12700 h 1632297"/>
                <a:gd name="connsiteX54" fmla="*/ 3351760 w 3398152"/>
                <a:gd name="connsiteY54" fmla="*/ 0 h 1632297"/>
                <a:gd name="connsiteX0" fmla="*/ 24360 w 3398152"/>
                <a:gd name="connsiteY0" fmla="*/ 1352550 h 1629317"/>
                <a:gd name="connsiteX1" fmla="*/ 4181 w 3398152"/>
                <a:gd name="connsiteY1" fmla="*/ 1344371 h 1629317"/>
                <a:gd name="connsiteX2" fmla="*/ 68810 w 3398152"/>
                <a:gd name="connsiteY2" fmla="*/ 1314450 h 1629317"/>
                <a:gd name="connsiteX3" fmla="*/ 564110 w 3398152"/>
                <a:gd name="connsiteY3" fmla="*/ 1320800 h 1629317"/>
                <a:gd name="connsiteX4" fmla="*/ 633960 w 3398152"/>
                <a:gd name="connsiteY4" fmla="*/ 1327150 h 1629317"/>
                <a:gd name="connsiteX5" fmla="*/ 684760 w 3398152"/>
                <a:gd name="connsiteY5" fmla="*/ 1339850 h 1629317"/>
                <a:gd name="connsiteX6" fmla="*/ 976860 w 3398152"/>
                <a:gd name="connsiteY6" fmla="*/ 1346200 h 1629317"/>
                <a:gd name="connsiteX7" fmla="*/ 1065760 w 3398152"/>
                <a:gd name="connsiteY7" fmla="*/ 1346200 h 1629317"/>
                <a:gd name="connsiteX8" fmla="*/ 1230860 w 3398152"/>
                <a:gd name="connsiteY8" fmla="*/ 1352550 h 1629317"/>
                <a:gd name="connsiteX9" fmla="*/ 1592810 w 3398152"/>
                <a:gd name="connsiteY9" fmla="*/ 1409700 h 1629317"/>
                <a:gd name="connsiteX10" fmla="*/ 1688060 w 3398152"/>
                <a:gd name="connsiteY10" fmla="*/ 1460500 h 1629317"/>
                <a:gd name="connsiteX11" fmla="*/ 1713460 w 3398152"/>
                <a:gd name="connsiteY11" fmla="*/ 1466850 h 1629317"/>
                <a:gd name="connsiteX12" fmla="*/ 1834110 w 3398152"/>
                <a:gd name="connsiteY12" fmla="*/ 1485900 h 1629317"/>
                <a:gd name="connsiteX13" fmla="*/ 1853160 w 3398152"/>
                <a:gd name="connsiteY13" fmla="*/ 1504950 h 1629317"/>
                <a:gd name="connsiteX14" fmla="*/ 1916660 w 3398152"/>
                <a:gd name="connsiteY14" fmla="*/ 1549400 h 1629317"/>
                <a:gd name="connsiteX15" fmla="*/ 1942060 w 3398152"/>
                <a:gd name="connsiteY15" fmla="*/ 1555750 h 1629317"/>
                <a:gd name="connsiteX16" fmla="*/ 2075410 w 3398152"/>
                <a:gd name="connsiteY16" fmla="*/ 1568450 h 1629317"/>
                <a:gd name="connsiteX17" fmla="*/ 2132560 w 3398152"/>
                <a:gd name="connsiteY17" fmla="*/ 1574800 h 1629317"/>
                <a:gd name="connsiteX18" fmla="*/ 2196060 w 3398152"/>
                <a:gd name="connsiteY18" fmla="*/ 1606550 h 1629317"/>
                <a:gd name="connsiteX19" fmla="*/ 2292074 w 3398152"/>
                <a:gd name="connsiteY19" fmla="*/ 1605844 h 1629317"/>
                <a:gd name="connsiteX20" fmla="*/ 2357443 w 3398152"/>
                <a:gd name="connsiteY20" fmla="*/ 1605844 h 1629317"/>
                <a:gd name="connsiteX21" fmla="*/ 2494510 w 3398152"/>
                <a:gd name="connsiteY21" fmla="*/ 1625600 h 1629317"/>
                <a:gd name="connsiteX22" fmla="*/ 2513560 w 3398152"/>
                <a:gd name="connsiteY22" fmla="*/ 1619250 h 1629317"/>
                <a:gd name="connsiteX23" fmla="*/ 2545310 w 3398152"/>
                <a:gd name="connsiteY23" fmla="*/ 1606550 h 1629317"/>
                <a:gd name="connsiteX24" fmla="*/ 2665960 w 3398152"/>
                <a:gd name="connsiteY24" fmla="*/ 1593850 h 1629317"/>
                <a:gd name="connsiteX25" fmla="*/ 2691360 w 3398152"/>
                <a:gd name="connsiteY25" fmla="*/ 1555750 h 1629317"/>
                <a:gd name="connsiteX26" fmla="*/ 2729460 w 3398152"/>
                <a:gd name="connsiteY26" fmla="*/ 1454150 h 1629317"/>
                <a:gd name="connsiteX27" fmla="*/ 2735810 w 3398152"/>
                <a:gd name="connsiteY27" fmla="*/ 1428750 h 1629317"/>
                <a:gd name="connsiteX28" fmla="*/ 2786610 w 3398152"/>
                <a:gd name="connsiteY28" fmla="*/ 1390650 h 1629317"/>
                <a:gd name="connsiteX29" fmla="*/ 2824710 w 3398152"/>
                <a:gd name="connsiteY29" fmla="*/ 1358900 h 1629317"/>
                <a:gd name="connsiteX30" fmla="*/ 2850110 w 3398152"/>
                <a:gd name="connsiteY30" fmla="*/ 1301750 h 1629317"/>
                <a:gd name="connsiteX31" fmla="*/ 2900910 w 3398152"/>
                <a:gd name="connsiteY31" fmla="*/ 1225550 h 1629317"/>
                <a:gd name="connsiteX32" fmla="*/ 2939010 w 3398152"/>
                <a:gd name="connsiteY32" fmla="*/ 1212850 h 1629317"/>
                <a:gd name="connsiteX33" fmla="*/ 3002510 w 3398152"/>
                <a:gd name="connsiteY33" fmla="*/ 1187450 h 1629317"/>
                <a:gd name="connsiteX34" fmla="*/ 3040610 w 3398152"/>
                <a:gd name="connsiteY34" fmla="*/ 1162050 h 1629317"/>
                <a:gd name="connsiteX35" fmla="*/ 3072360 w 3398152"/>
                <a:gd name="connsiteY35" fmla="*/ 1066800 h 1629317"/>
                <a:gd name="connsiteX36" fmla="*/ 3085060 w 3398152"/>
                <a:gd name="connsiteY36" fmla="*/ 1047750 h 1629317"/>
                <a:gd name="connsiteX37" fmla="*/ 3116810 w 3398152"/>
                <a:gd name="connsiteY37" fmla="*/ 1003300 h 1629317"/>
                <a:gd name="connsiteX38" fmla="*/ 3142210 w 3398152"/>
                <a:gd name="connsiteY38" fmla="*/ 965200 h 1629317"/>
                <a:gd name="connsiteX39" fmla="*/ 3199360 w 3398152"/>
                <a:gd name="connsiteY39" fmla="*/ 889000 h 1629317"/>
                <a:gd name="connsiteX40" fmla="*/ 3237460 w 3398152"/>
                <a:gd name="connsiteY40" fmla="*/ 850900 h 1629317"/>
                <a:gd name="connsiteX41" fmla="*/ 3256510 w 3398152"/>
                <a:gd name="connsiteY41" fmla="*/ 838200 h 1629317"/>
                <a:gd name="connsiteX42" fmla="*/ 3288260 w 3398152"/>
                <a:gd name="connsiteY42" fmla="*/ 800100 h 1629317"/>
                <a:gd name="connsiteX43" fmla="*/ 3300960 w 3398152"/>
                <a:gd name="connsiteY43" fmla="*/ 781050 h 1629317"/>
                <a:gd name="connsiteX44" fmla="*/ 3313660 w 3398152"/>
                <a:gd name="connsiteY44" fmla="*/ 692150 h 1629317"/>
                <a:gd name="connsiteX45" fmla="*/ 3332710 w 3398152"/>
                <a:gd name="connsiteY45" fmla="*/ 622300 h 1629317"/>
                <a:gd name="connsiteX46" fmla="*/ 3339060 w 3398152"/>
                <a:gd name="connsiteY46" fmla="*/ 596900 h 1629317"/>
                <a:gd name="connsiteX47" fmla="*/ 3358110 w 3398152"/>
                <a:gd name="connsiteY47" fmla="*/ 527050 h 1629317"/>
                <a:gd name="connsiteX48" fmla="*/ 3364460 w 3398152"/>
                <a:gd name="connsiteY48" fmla="*/ 508000 h 1629317"/>
                <a:gd name="connsiteX49" fmla="*/ 3396210 w 3398152"/>
                <a:gd name="connsiteY49" fmla="*/ 450850 h 1629317"/>
                <a:gd name="connsiteX50" fmla="*/ 3396210 w 3398152"/>
                <a:gd name="connsiteY50" fmla="*/ 400050 h 1629317"/>
                <a:gd name="connsiteX51" fmla="*/ 3383510 w 3398152"/>
                <a:gd name="connsiteY51" fmla="*/ 254000 h 1629317"/>
                <a:gd name="connsiteX52" fmla="*/ 3377160 w 3398152"/>
                <a:gd name="connsiteY52" fmla="*/ 50800 h 1629317"/>
                <a:gd name="connsiteX53" fmla="*/ 3351760 w 3398152"/>
                <a:gd name="connsiteY53" fmla="*/ 12700 h 1629317"/>
                <a:gd name="connsiteX54" fmla="*/ 3351760 w 3398152"/>
                <a:gd name="connsiteY54" fmla="*/ 0 h 1629317"/>
                <a:gd name="connsiteX0" fmla="*/ 24360 w 3398152"/>
                <a:gd name="connsiteY0" fmla="*/ 1352550 h 1629317"/>
                <a:gd name="connsiteX1" fmla="*/ 4181 w 3398152"/>
                <a:gd name="connsiteY1" fmla="*/ 1344371 h 1629317"/>
                <a:gd name="connsiteX2" fmla="*/ 68810 w 3398152"/>
                <a:gd name="connsiteY2" fmla="*/ 1314450 h 1629317"/>
                <a:gd name="connsiteX3" fmla="*/ 564110 w 3398152"/>
                <a:gd name="connsiteY3" fmla="*/ 1320800 h 1629317"/>
                <a:gd name="connsiteX4" fmla="*/ 633960 w 3398152"/>
                <a:gd name="connsiteY4" fmla="*/ 1327150 h 1629317"/>
                <a:gd name="connsiteX5" fmla="*/ 684760 w 3398152"/>
                <a:gd name="connsiteY5" fmla="*/ 1339850 h 1629317"/>
                <a:gd name="connsiteX6" fmla="*/ 976860 w 3398152"/>
                <a:gd name="connsiteY6" fmla="*/ 1346200 h 1629317"/>
                <a:gd name="connsiteX7" fmla="*/ 1065760 w 3398152"/>
                <a:gd name="connsiteY7" fmla="*/ 1346200 h 1629317"/>
                <a:gd name="connsiteX8" fmla="*/ 1230860 w 3398152"/>
                <a:gd name="connsiteY8" fmla="*/ 1352550 h 1629317"/>
                <a:gd name="connsiteX9" fmla="*/ 1592810 w 3398152"/>
                <a:gd name="connsiteY9" fmla="*/ 1409700 h 1629317"/>
                <a:gd name="connsiteX10" fmla="*/ 1688060 w 3398152"/>
                <a:gd name="connsiteY10" fmla="*/ 1460500 h 1629317"/>
                <a:gd name="connsiteX11" fmla="*/ 1713460 w 3398152"/>
                <a:gd name="connsiteY11" fmla="*/ 1466850 h 1629317"/>
                <a:gd name="connsiteX12" fmla="*/ 1834110 w 3398152"/>
                <a:gd name="connsiteY12" fmla="*/ 1485900 h 1629317"/>
                <a:gd name="connsiteX13" fmla="*/ 1853160 w 3398152"/>
                <a:gd name="connsiteY13" fmla="*/ 1504950 h 1629317"/>
                <a:gd name="connsiteX14" fmla="*/ 1916660 w 3398152"/>
                <a:gd name="connsiteY14" fmla="*/ 1549400 h 1629317"/>
                <a:gd name="connsiteX15" fmla="*/ 1942060 w 3398152"/>
                <a:gd name="connsiteY15" fmla="*/ 1555750 h 1629317"/>
                <a:gd name="connsiteX16" fmla="*/ 2075410 w 3398152"/>
                <a:gd name="connsiteY16" fmla="*/ 1568450 h 1629317"/>
                <a:gd name="connsiteX17" fmla="*/ 2132560 w 3398152"/>
                <a:gd name="connsiteY17" fmla="*/ 1574800 h 1629317"/>
                <a:gd name="connsiteX18" fmla="*/ 2196060 w 3398152"/>
                <a:gd name="connsiteY18" fmla="*/ 1606550 h 1629317"/>
                <a:gd name="connsiteX19" fmla="*/ 2292074 w 3398152"/>
                <a:gd name="connsiteY19" fmla="*/ 1605844 h 1629317"/>
                <a:gd name="connsiteX20" fmla="*/ 2357443 w 3398152"/>
                <a:gd name="connsiteY20" fmla="*/ 1540476 h 1629317"/>
                <a:gd name="connsiteX21" fmla="*/ 2494510 w 3398152"/>
                <a:gd name="connsiteY21" fmla="*/ 1625600 h 1629317"/>
                <a:gd name="connsiteX22" fmla="*/ 2513560 w 3398152"/>
                <a:gd name="connsiteY22" fmla="*/ 1619250 h 1629317"/>
                <a:gd name="connsiteX23" fmla="*/ 2545310 w 3398152"/>
                <a:gd name="connsiteY23" fmla="*/ 1606550 h 1629317"/>
                <a:gd name="connsiteX24" fmla="*/ 2665960 w 3398152"/>
                <a:gd name="connsiteY24" fmla="*/ 1593850 h 1629317"/>
                <a:gd name="connsiteX25" fmla="*/ 2691360 w 3398152"/>
                <a:gd name="connsiteY25" fmla="*/ 1555750 h 1629317"/>
                <a:gd name="connsiteX26" fmla="*/ 2729460 w 3398152"/>
                <a:gd name="connsiteY26" fmla="*/ 1454150 h 1629317"/>
                <a:gd name="connsiteX27" fmla="*/ 2735810 w 3398152"/>
                <a:gd name="connsiteY27" fmla="*/ 1428750 h 1629317"/>
                <a:gd name="connsiteX28" fmla="*/ 2786610 w 3398152"/>
                <a:gd name="connsiteY28" fmla="*/ 1390650 h 1629317"/>
                <a:gd name="connsiteX29" fmla="*/ 2824710 w 3398152"/>
                <a:gd name="connsiteY29" fmla="*/ 1358900 h 1629317"/>
                <a:gd name="connsiteX30" fmla="*/ 2850110 w 3398152"/>
                <a:gd name="connsiteY30" fmla="*/ 1301750 h 1629317"/>
                <a:gd name="connsiteX31" fmla="*/ 2900910 w 3398152"/>
                <a:gd name="connsiteY31" fmla="*/ 1225550 h 1629317"/>
                <a:gd name="connsiteX32" fmla="*/ 2939010 w 3398152"/>
                <a:gd name="connsiteY32" fmla="*/ 1212850 h 1629317"/>
                <a:gd name="connsiteX33" fmla="*/ 3002510 w 3398152"/>
                <a:gd name="connsiteY33" fmla="*/ 1187450 h 1629317"/>
                <a:gd name="connsiteX34" fmla="*/ 3040610 w 3398152"/>
                <a:gd name="connsiteY34" fmla="*/ 1162050 h 1629317"/>
                <a:gd name="connsiteX35" fmla="*/ 3072360 w 3398152"/>
                <a:gd name="connsiteY35" fmla="*/ 1066800 h 1629317"/>
                <a:gd name="connsiteX36" fmla="*/ 3085060 w 3398152"/>
                <a:gd name="connsiteY36" fmla="*/ 1047750 h 1629317"/>
                <a:gd name="connsiteX37" fmla="*/ 3116810 w 3398152"/>
                <a:gd name="connsiteY37" fmla="*/ 1003300 h 1629317"/>
                <a:gd name="connsiteX38" fmla="*/ 3142210 w 3398152"/>
                <a:gd name="connsiteY38" fmla="*/ 965200 h 1629317"/>
                <a:gd name="connsiteX39" fmla="*/ 3199360 w 3398152"/>
                <a:gd name="connsiteY39" fmla="*/ 889000 h 1629317"/>
                <a:gd name="connsiteX40" fmla="*/ 3237460 w 3398152"/>
                <a:gd name="connsiteY40" fmla="*/ 850900 h 1629317"/>
                <a:gd name="connsiteX41" fmla="*/ 3256510 w 3398152"/>
                <a:gd name="connsiteY41" fmla="*/ 838200 h 1629317"/>
                <a:gd name="connsiteX42" fmla="*/ 3288260 w 3398152"/>
                <a:gd name="connsiteY42" fmla="*/ 800100 h 1629317"/>
                <a:gd name="connsiteX43" fmla="*/ 3300960 w 3398152"/>
                <a:gd name="connsiteY43" fmla="*/ 781050 h 1629317"/>
                <a:gd name="connsiteX44" fmla="*/ 3313660 w 3398152"/>
                <a:gd name="connsiteY44" fmla="*/ 692150 h 1629317"/>
                <a:gd name="connsiteX45" fmla="*/ 3332710 w 3398152"/>
                <a:gd name="connsiteY45" fmla="*/ 622300 h 1629317"/>
                <a:gd name="connsiteX46" fmla="*/ 3339060 w 3398152"/>
                <a:gd name="connsiteY46" fmla="*/ 596900 h 1629317"/>
                <a:gd name="connsiteX47" fmla="*/ 3358110 w 3398152"/>
                <a:gd name="connsiteY47" fmla="*/ 527050 h 1629317"/>
                <a:gd name="connsiteX48" fmla="*/ 3364460 w 3398152"/>
                <a:gd name="connsiteY48" fmla="*/ 508000 h 1629317"/>
                <a:gd name="connsiteX49" fmla="*/ 3396210 w 3398152"/>
                <a:gd name="connsiteY49" fmla="*/ 450850 h 1629317"/>
                <a:gd name="connsiteX50" fmla="*/ 3396210 w 3398152"/>
                <a:gd name="connsiteY50" fmla="*/ 400050 h 1629317"/>
                <a:gd name="connsiteX51" fmla="*/ 3383510 w 3398152"/>
                <a:gd name="connsiteY51" fmla="*/ 254000 h 1629317"/>
                <a:gd name="connsiteX52" fmla="*/ 3377160 w 3398152"/>
                <a:gd name="connsiteY52" fmla="*/ 50800 h 1629317"/>
                <a:gd name="connsiteX53" fmla="*/ 3351760 w 3398152"/>
                <a:gd name="connsiteY53" fmla="*/ 12700 h 1629317"/>
                <a:gd name="connsiteX54" fmla="*/ 3351760 w 3398152"/>
                <a:gd name="connsiteY54" fmla="*/ 0 h 1629317"/>
                <a:gd name="connsiteX0" fmla="*/ 24360 w 3398152"/>
                <a:gd name="connsiteY0" fmla="*/ 1352550 h 1629317"/>
                <a:gd name="connsiteX1" fmla="*/ 4181 w 3398152"/>
                <a:gd name="connsiteY1" fmla="*/ 1344371 h 1629317"/>
                <a:gd name="connsiteX2" fmla="*/ 68810 w 3398152"/>
                <a:gd name="connsiteY2" fmla="*/ 1314450 h 1629317"/>
                <a:gd name="connsiteX3" fmla="*/ 564110 w 3398152"/>
                <a:gd name="connsiteY3" fmla="*/ 1320800 h 1629317"/>
                <a:gd name="connsiteX4" fmla="*/ 633960 w 3398152"/>
                <a:gd name="connsiteY4" fmla="*/ 1327150 h 1629317"/>
                <a:gd name="connsiteX5" fmla="*/ 684760 w 3398152"/>
                <a:gd name="connsiteY5" fmla="*/ 1339850 h 1629317"/>
                <a:gd name="connsiteX6" fmla="*/ 976860 w 3398152"/>
                <a:gd name="connsiteY6" fmla="*/ 1346200 h 1629317"/>
                <a:gd name="connsiteX7" fmla="*/ 1065760 w 3398152"/>
                <a:gd name="connsiteY7" fmla="*/ 1346200 h 1629317"/>
                <a:gd name="connsiteX8" fmla="*/ 1230860 w 3398152"/>
                <a:gd name="connsiteY8" fmla="*/ 1352550 h 1629317"/>
                <a:gd name="connsiteX9" fmla="*/ 1592810 w 3398152"/>
                <a:gd name="connsiteY9" fmla="*/ 1409700 h 1629317"/>
                <a:gd name="connsiteX10" fmla="*/ 1688060 w 3398152"/>
                <a:gd name="connsiteY10" fmla="*/ 1460500 h 1629317"/>
                <a:gd name="connsiteX11" fmla="*/ 1713460 w 3398152"/>
                <a:gd name="connsiteY11" fmla="*/ 1466850 h 1629317"/>
                <a:gd name="connsiteX12" fmla="*/ 1834110 w 3398152"/>
                <a:gd name="connsiteY12" fmla="*/ 1485900 h 1629317"/>
                <a:gd name="connsiteX13" fmla="*/ 1853160 w 3398152"/>
                <a:gd name="connsiteY13" fmla="*/ 1504950 h 1629317"/>
                <a:gd name="connsiteX14" fmla="*/ 1916660 w 3398152"/>
                <a:gd name="connsiteY14" fmla="*/ 1549400 h 1629317"/>
                <a:gd name="connsiteX15" fmla="*/ 1942060 w 3398152"/>
                <a:gd name="connsiteY15" fmla="*/ 1555750 h 1629317"/>
                <a:gd name="connsiteX16" fmla="*/ 2075410 w 3398152"/>
                <a:gd name="connsiteY16" fmla="*/ 1568450 h 1629317"/>
                <a:gd name="connsiteX17" fmla="*/ 2132560 w 3398152"/>
                <a:gd name="connsiteY17" fmla="*/ 1574800 h 1629317"/>
                <a:gd name="connsiteX18" fmla="*/ 2196060 w 3398152"/>
                <a:gd name="connsiteY18" fmla="*/ 1606550 h 1629317"/>
                <a:gd name="connsiteX19" fmla="*/ 2292074 w 3398152"/>
                <a:gd name="connsiteY19" fmla="*/ 1540476 h 1629317"/>
                <a:gd name="connsiteX20" fmla="*/ 2357443 w 3398152"/>
                <a:gd name="connsiteY20" fmla="*/ 1540476 h 1629317"/>
                <a:gd name="connsiteX21" fmla="*/ 2494510 w 3398152"/>
                <a:gd name="connsiteY21" fmla="*/ 1625600 h 1629317"/>
                <a:gd name="connsiteX22" fmla="*/ 2513560 w 3398152"/>
                <a:gd name="connsiteY22" fmla="*/ 1619250 h 1629317"/>
                <a:gd name="connsiteX23" fmla="*/ 2545310 w 3398152"/>
                <a:gd name="connsiteY23" fmla="*/ 1606550 h 1629317"/>
                <a:gd name="connsiteX24" fmla="*/ 2665960 w 3398152"/>
                <a:gd name="connsiteY24" fmla="*/ 1593850 h 1629317"/>
                <a:gd name="connsiteX25" fmla="*/ 2691360 w 3398152"/>
                <a:gd name="connsiteY25" fmla="*/ 1555750 h 1629317"/>
                <a:gd name="connsiteX26" fmla="*/ 2729460 w 3398152"/>
                <a:gd name="connsiteY26" fmla="*/ 1454150 h 1629317"/>
                <a:gd name="connsiteX27" fmla="*/ 2735810 w 3398152"/>
                <a:gd name="connsiteY27" fmla="*/ 1428750 h 1629317"/>
                <a:gd name="connsiteX28" fmla="*/ 2786610 w 3398152"/>
                <a:gd name="connsiteY28" fmla="*/ 1390650 h 1629317"/>
                <a:gd name="connsiteX29" fmla="*/ 2824710 w 3398152"/>
                <a:gd name="connsiteY29" fmla="*/ 1358900 h 1629317"/>
                <a:gd name="connsiteX30" fmla="*/ 2850110 w 3398152"/>
                <a:gd name="connsiteY30" fmla="*/ 1301750 h 1629317"/>
                <a:gd name="connsiteX31" fmla="*/ 2900910 w 3398152"/>
                <a:gd name="connsiteY31" fmla="*/ 1225550 h 1629317"/>
                <a:gd name="connsiteX32" fmla="*/ 2939010 w 3398152"/>
                <a:gd name="connsiteY32" fmla="*/ 1212850 h 1629317"/>
                <a:gd name="connsiteX33" fmla="*/ 3002510 w 3398152"/>
                <a:gd name="connsiteY33" fmla="*/ 1187450 h 1629317"/>
                <a:gd name="connsiteX34" fmla="*/ 3040610 w 3398152"/>
                <a:gd name="connsiteY34" fmla="*/ 1162050 h 1629317"/>
                <a:gd name="connsiteX35" fmla="*/ 3072360 w 3398152"/>
                <a:gd name="connsiteY35" fmla="*/ 1066800 h 1629317"/>
                <a:gd name="connsiteX36" fmla="*/ 3085060 w 3398152"/>
                <a:gd name="connsiteY36" fmla="*/ 1047750 h 1629317"/>
                <a:gd name="connsiteX37" fmla="*/ 3116810 w 3398152"/>
                <a:gd name="connsiteY37" fmla="*/ 1003300 h 1629317"/>
                <a:gd name="connsiteX38" fmla="*/ 3142210 w 3398152"/>
                <a:gd name="connsiteY38" fmla="*/ 965200 h 1629317"/>
                <a:gd name="connsiteX39" fmla="*/ 3199360 w 3398152"/>
                <a:gd name="connsiteY39" fmla="*/ 889000 h 1629317"/>
                <a:gd name="connsiteX40" fmla="*/ 3237460 w 3398152"/>
                <a:gd name="connsiteY40" fmla="*/ 850900 h 1629317"/>
                <a:gd name="connsiteX41" fmla="*/ 3256510 w 3398152"/>
                <a:gd name="connsiteY41" fmla="*/ 838200 h 1629317"/>
                <a:gd name="connsiteX42" fmla="*/ 3288260 w 3398152"/>
                <a:gd name="connsiteY42" fmla="*/ 800100 h 1629317"/>
                <a:gd name="connsiteX43" fmla="*/ 3300960 w 3398152"/>
                <a:gd name="connsiteY43" fmla="*/ 781050 h 1629317"/>
                <a:gd name="connsiteX44" fmla="*/ 3313660 w 3398152"/>
                <a:gd name="connsiteY44" fmla="*/ 692150 h 1629317"/>
                <a:gd name="connsiteX45" fmla="*/ 3332710 w 3398152"/>
                <a:gd name="connsiteY45" fmla="*/ 622300 h 1629317"/>
                <a:gd name="connsiteX46" fmla="*/ 3339060 w 3398152"/>
                <a:gd name="connsiteY46" fmla="*/ 596900 h 1629317"/>
                <a:gd name="connsiteX47" fmla="*/ 3358110 w 3398152"/>
                <a:gd name="connsiteY47" fmla="*/ 527050 h 1629317"/>
                <a:gd name="connsiteX48" fmla="*/ 3364460 w 3398152"/>
                <a:gd name="connsiteY48" fmla="*/ 508000 h 1629317"/>
                <a:gd name="connsiteX49" fmla="*/ 3396210 w 3398152"/>
                <a:gd name="connsiteY49" fmla="*/ 450850 h 1629317"/>
                <a:gd name="connsiteX50" fmla="*/ 3396210 w 3398152"/>
                <a:gd name="connsiteY50" fmla="*/ 400050 h 1629317"/>
                <a:gd name="connsiteX51" fmla="*/ 3383510 w 3398152"/>
                <a:gd name="connsiteY51" fmla="*/ 254000 h 1629317"/>
                <a:gd name="connsiteX52" fmla="*/ 3377160 w 3398152"/>
                <a:gd name="connsiteY52" fmla="*/ 50800 h 1629317"/>
                <a:gd name="connsiteX53" fmla="*/ 3351760 w 3398152"/>
                <a:gd name="connsiteY53" fmla="*/ 12700 h 1629317"/>
                <a:gd name="connsiteX54" fmla="*/ 3351760 w 3398152"/>
                <a:gd name="connsiteY54" fmla="*/ 0 h 1629317"/>
                <a:gd name="connsiteX0" fmla="*/ 24360 w 3398152"/>
                <a:gd name="connsiteY0" fmla="*/ 1352550 h 1629317"/>
                <a:gd name="connsiteX1" fmla="*/ 4181 w 3398152"/>
                <a:gd name="connsiteY1" fmla="*/ 1344371 h 1629317"/>
                <a:gd name="connsiteX2" fmla="*/ 68810 w 3398152"/>
                <a:gd name="connsiteY2" fmla="*/ 1314450 h 1629317"/>
                <a:gd name="connsiteX3" fmla="*/ 564110 w 3398152"/>
                <a:gd name="connsiteY3" fmla="*/ 1320800 h 1629317"/>
                <a:gd name="connsiteX4" fmla="*/ 633960 w 3398152"/>
                <a:gd name="connsiteY4" fmla="*/ 1327150 h 1629317"/>
                <a:gd name="connsiteX5" fmla="*/ 684760 w 3398152"/>
                <a:gd name="connsiteY5" fmla="*/ 1339850 h 1629317"/>
                <a:gd name="connsiteX6" fmla="*/ 976860 w 3398152"/>
                <a:gd name="connsiteY6" fmla="*/ 1346200 h 1629317"/>
                <a:gd name="connsiteX7" fmla="*/ 1065760 w 3398152"/>
                <a:gd name="connsiteY7" fmla="*/ 1346200 h 1629317"/>
                <a:gd name="connsiteX8" fmla="*/ 1230860 w 3398152"/>
                <a:gd name="connsiteY8" fmla="*/ 1352550 h 1629317"/>
                <a:gd name="connsiteX9" fmla="*/ 1592810 w 3398152"/>
                <a:gd name="connsiteY9" fmla="*/ 1409700 h 1629317"/>
                <a:gd name="connsiteX10" fmla="*/ 1688060 w 3398152"/>
                <a:gd name="connsiteY10" fmla="*/ 1460500 h 1629317"/>
                <a:gd name="connsiteX11" fmla="*/ 1713460 w 3398152"/>
                <a:gd name="connsiteY11" fmla="*/ 1466850 h 1629317"/>
                <a:gd name="connsiteX12" fmla="*/ 1834110 w 3398152"/>
                <a:gd name="connsiteY12" fmla="*/ 1485900 h 1629317"/>
                <a:gd name="connsiteX13" fmla="*/ 1853160 w 3398152"/>
                <a:gd name="connsiteY13" fmla="*/ 1504950 h 1629317"/>
                <a:gd name="connsiteX14" fmla="*/ 1916660 w 3398152"/>
                <a:gd name="connsiteY14" fmla="*/ 1549400 h 1629317"/>
                <a:gd name="connsiteX15" fmla="*/ 1942060 w 3398152"/>
                <a:gd name="connsiteY15" fmla="*/ 1555750 h 1629317"/>
                <a:gd name="connsiteX16" fmla="*/ 2075410 w 3398152"/>
                <a:gd name="connsiteY16" fmla="*/ 1568450 h 1629317"/>
                <a:gd name="connsiteX17" fmla="*/ 2132560 w 3398152"/>
                <a:gd name="connsiteY17" fmla="*/ 1574800 h 1629317"/>
                <a:gd name="connsiteX18" fmla="*/ 2161337 w 3398152"/>
                <a:gd name="connsiteY18" fmla="*/ 1540476 h 1629317"/>
                <a:gd name="connsiteX19" fmla="*/ 2292074 w 3398152"/>
                <a:gd name="connsiteY19" fmla="*/ 1540476 h 1629317"/>
                <a:gd name="connsiteX20" fmla="*/ 2357443 w 3398152"/>
                <a:gd name="connsiteY20" fmla="*/ 1540476 h 1629317"/>
                <a:gd name="connsiteX21" fmla="*/ 2494510 w 3398152"/>
                <a:gd name="connsiteY21" fmla="*/ 1625600 h 1629317"/>
                <a:gd name="connsiteX22" fmla="*/ 2513560 w 3398152"/>
                <a:gd name="connsiteY22" fmla="*/ 1619250 h 1629317"/>
                <a:gd name="connsiteX23" fmla="*/ 2545310 w 3398152"/>
                <a:gd name="connsiteY23" fmla="*/ 1606550 h 1629317"/>
                <a:gd name="connsiteX24" fmla="*/ 2665960 w 3398152"/>
                <a:gd name="connsiteY24" fmla="*/ 1593850 h 1629317"/>
                <a:gd name="connsiteX25" fmla="*/ 2691360 w 3398152"/>
                <a:gd name="connsiteY25" fmla="*/ 1555750 h 1629317"/>
                <a:gd name="connsiteX26" fmla="*/ 2729460 w 3398152"/>
                <a:gd name="connsiteY26" fmla="*/ 1454150 h 1629317"/>
                <a:gd name="connsiteX27" fmla="*/ 2735810 w 3398152"/>
                <a:gd name="connsiteY27" fmla="*/ 1428750 h 1629317"/>
                <a:gd name="connsiteX28" fmla="*/ 2786610 w 3398152"/>
                <a:gd name="connsiteY28" fmla="*/ 1390650 h 1629317"/>
                <a:gd name="connsiteX29" fmla="*/ 2824710 w 3398152"/>
                <a:gd name="connsiteY29" fmla="*/ 1358900 h 1629317"/>
                <a:gd name="connsiteX30" fmla="*/ 2850110 w 3398152"/>
                <a:gd name="connsiteY30" fmla="*/ 1301750 h 1629317"/>
                <a:gd name="connsiteX31" fmla="*/ 2900910 w 3398152"/>
                <a:gd name="connsiteY31" fmla="*/ 1225550 h 1629317"/>
                <a:gd name="connsiteX32" fmla="*/ 2939010 w 3398152"/>
                <a:gd name="connsiteY32" fmla="*/ 1212850 h 1629317"/>
                <a:gd name="connsiteX33" fmla="*/ 3002510 w 3398152"/>
                <a:gd name="connsiteY33" fmla="*/ 1187450 h 1629317"/>
                <a:gd name="connsiteX34" fmla="*/ 3040610 w 3398152"/>
                <a:gd name="connsiteY34" fmla="*/ 1162050 h 1629317"/>
                <a:gd name="connsiteX35" fmla="*/ 3072360 w 3398152"/>
                <a:gd name="connsiteY35" fmla="*/ 1066800 h 1629317"/>
                <a:gd name="connsiteX36" fmla="*/ 3085060 w 3398152"/>
                <a:gd name="connsiteY36" fmla="*/ 1047750 h 1629317"/>
                <a:gd name="connsiteX37" fmla="*/ 3116810 w 3398152"/>
                <a:gd name="connsiteY37" fmla="*/ 1003300 h 1629317"/>
                <a:gd name="connsiteX38" fmla="*/ 3142210 w 3398152"/>
                <a:gd name="connsiteY38" fmla="*/ 965200 h 1629317"/>
                <a:gd name="connsiteX39" fmla="*/ 3199360 w 3398152"/>
                <a:gd name="connsiteY39" fmla="*/ 889000 h 1629317"/>
                <a:gd name="connsiteX40" fmla="*/ 3237460 w 3398152"/>
                <a:gd name="connsiteY40" fmla="*/ 850900 h 1629317"/>
                <a:gd name="connsiteX41" fmla="*/ 3256510 w 3398152"/>
                <a:gd name="connsiteY41" fmla="*/ 838200 h 1629317"/>
                <a:gd name="connsiteX42" fmla="*/ 3288260 w 3398152"/>
                <a:gd name="connsiteY42" fmla="*/ 800100 h 1629317"/>
                <a:gd name="connsiteX43" fmla="*/ 3300960 w 3398152"/>
                <a:gd name="connsiteY43" fmla="*/ 781050 h 1629317"/>
                <a:gd name="connsiteX44" fmla="*/ 3313660 w 3398152"/>
                <a:gd name="connsiteY44" fmla="*/ 692150 h 1629317"/>
                <a:gd name="connsiteX45" fmla="*/ 3332710 w 3398152"/>
                <a:gd name="connsiteY45" fmla="*/ 622300 h 1629317"/>
                <a:gd name="connsiteX46" fmla="*/ 3339060 w 3398152"/>
                <a:gd name="connsiteY46" fmla="*/ 596900 h 1629317"/>
                <a:gd name="connsiteX47" fmla="*/ 3358110 w 3398152"/>
                <a:gd name="connsiteY47" fmla="*/ 527050 h 1629317"/>
                <a:gd name="connsiteX48" fmla="*/ 3364460 w 3398152"/>
                <a:gd name="connsiteY48" fmla="*/ 508000 h 1629317"/>
                <a:gd name="connsiteX49" fmla="*/ 3396210 w 3398152"/>
                <a:gd name="connsiteY49" fmla="*/ 450850 h 1629317"/>
                <a:gd name="connsiteX50" fmla="*/ 3396210 w 3398152"/>
                <a:gd name="connsiteY50" fmla="*/ 400050 h 1629317"/>
                <a:gd name="connsiteX51" fmla="*/ 3383510 w 3398152"/>
                <a:gd name="connsiteY51" fmla="*/ 254000 h 1629317"/>
                <a:gd name="connsiteX52" fmla="*/ 3377160 w 3398152"/>
                <a:gd name="connsiteY52" fmla="*/ 50800 h 1629317"/>
                <a:gd name="connsiteX53" fmla="*/ 3351760 w 3398152"/>
                <a:gd name="connsiteY53" fmla="*/ 12700 h 1629317"/>
                <a:gd name="connsiteX54" fmla="*/ 3351760 w 3398152"/>
                <a:gd name="connsiteY54" fmla="*/ 0 h 1629317"/>
                <a:gd name="connsiteX0" fmla="*/ 24360 w 3398152"/>
                <a:gd name="connsiteY0" fmla="*/ 1352550 h 1629317"/>
                <a:gd name="connsiteX1" fmla="*/ 4181 w 3398152"/>
                <a:gd name="connsiteY1" fmla="*/ 1344371 h 1629317"/>
                <a:gd name="connsiteX2" fmla="*/ 68810 w 3398152"/>
                <a:gd name="connsiteY2" fmla="*/ 1314450 h 1629317"/>
                <a:gd name="connsiteX3" fmla="*/ 564110 w 3398152"/>
                <a:gd name="connsiteY3" fmla="*/ 1320800 h 1629317"/>
                <a:gd name="connsiteX4" fmla="*/ 633960 w 3398152"/>
                <a:gd name="connsiteY4" fmla="*/ 1327150 h 1629317"/>
                <a:gd name="connsiteX5" fmla="*/ 684760 w 3398152"/>
                <a:gd name="connsiteY5" fmla="*/ 1339850 h 1629317"/>
                <a:gd name="connsiteX6" fmla="*/ 976860 w 3398152"/>
                <a:gd name="connsiteY6" fmla="*/ 1346200 h 1629317"/>
                <a:gd name="connsiteX7" fmla="*/ 1065760 w 3398152"/>
                <a:gd name="connsiteY7" fmla="*/ 1346200 h 1629317"/>
                <a:gd name="connsiteX8" fmla="*/ 1230860 w 3398152"/>
                <a:gd name="connsiteY8" fmla="*/ 1352550 h 1629317"/>
                <a:gd name="connsiteX9" fmla="*/ 1592810 w 3398152"/>
                <a:gd name="connsiteY9" fmla="*/ 1409700 h 1629317"/>
                <a:gd name="connsiteX10" fmla="*/ 1688060 w 3398152"/>
                <a:gd name="connsiteY10" fmla="*/ 1460500 h 1629317"/>
                <a:gd name="connsiteX11" fmla="*/ 1713460 w 3398152"/>
                <a:gd name="connsiteY11" fmla="*/ 1466850 h 1629317"/>
                <a:gd name="connsiteX12" fmla="*/ 1834110 w 3398152"/>
                <a:gd name="connsiteY12" fmla="*/ 1485900 h 1629317"/>
                <a:gd name="connsiteX13" fmla="*/ 1853160 w 3398152"/>
                <a:gd name="connsiteY13" fmla="*/ 1504950 h 1629317"/>
                <a:gd name="connsiteX14" fmla="*/ 1916660 w 3398152"/>
                <a:gd name="connsiteY14" fmla="*/ 1549400 h 1629317"/>
                <a:gd name="connsiteX15" fmla="*/ 1942060 w 3398152"/>
                <a:gd name="connsiteY15" fmla="*/ 1555750 h 1629317"/>
                <a:gd name="connsiteX16" fmla="*/ 2075410 w 3398152"/>
                <a:gd name="connsiteY16" fmla="*/ 1568450 h 1629317"/>
                <a:gd name="connsiteX17" fmla="*/ 2095969 w 3398152"/>
                <a:gd name="connsiteY17" fmla="*/ 1605844 h 1629317"/>
                <a:gd name="connsiteX18" fmla="*/ 2161337 w 3398152"/>
                <a:gd name="connsiteY18" fmla="*/ 1540476 h 1629317"/>
                <a:gd name="connsiteX19" fmla="*/ 2292074 w 3398152"/>
                <a:gd name="connsiteY19" fmla="*/ 1540476 h 1629317"/>
                <a:gd name="connsiteX20" fmla="*/ 2357443 w 3398152"/>
                <a:gd name="connsiteY20" fmla="*/ 1540476 h 1629317"/>
                <a:gd name="connsiteX21" fmla="*/ 2494510 w 3398152"/>
                <a:gd name="connsiteY21" fmla="*/ 1625600 h 1629317"/>
                <a:gd name="connsiteX22" fmla="*/ 2513560 w 3398152"/>
                <a:gd name="connsiteY22" fmla="*/ 1619250 h 1629317"/>
                <a:gd name="connsiteX23" fmla="*/ 2545310 w 3398152"/>
                <a:gd name="connsiteY23" fmla="*/ 1606550 h 1629317"/>
                <a:gd name="connsiteX24" fmla="*/ 2665960 w 3398152"/>
                <a:gd name="connsiteY24" fmla="*/ 1593850 h 1629317"/>
                <a:gd name="connsiteX25" fmla="*/ 2691360 w 3398152"/>
                <a:gd name="connsiteY25" fmla="*/ 1555750 h 1629317"/>
                <a:gd name="connsiteX26" fmla="*/ 2729460 w 3398152"/>
                <a:gd name="connsiteY26" fmla="*/ 1454150 h 1629317"/>
                <a:gd name="connsiteX27" fmla="*/ 2735810 w 3398152"/>
                <a:gd name="connsiteY27" fmla="*/ 1428750 h 1629317"/>
                <a:gd name="connsiteX28" fmla="*/ 2786610 w 3398152"/>
                <a:gd name="connsiteY28" fmla="*/ 1390650 h 1629317"/>
                <a:gd name="connsiteX29" fmla="*/ 2824710 w 3398152"/>
                <a:gd name="connsiteY29" fmla="*/ 1358900 h 1629317"/>
                <a:gd name="connsiteX30" fmla="*/ 2850110 w 3398152"/>
                <a:gd name="connsiteY30" fmla="*/ 1301750 h 1629317"/>
                <a:gd name="connsiteX31" fmla="*/ 2900910 w 3398152"/>
                <a:gd name="connsiteY31" fmla="*/ 1225550 h 1629317"/>
                <a:gd name="connsiteX32" fmla="*/ 2939010 w 3398152"/>
                <a:gd name="connsiteY32" fmla="*/ 1212850 h 1629317"/>
                <a:gd name="connsiteX33" fmla="*/ 3002510 w 3398152"/>
                <a:gd name="connsiteY33" fmla="*/ 1187450 h 1629317"/>
                <a:gd name="connsiteX34" fmla="*/ 3040610 w 3398152"/>
                <a:gd name="connsiteY34" fmla="*/ 1162050 h 1629317"/>
                <a:gd name="connsiteX35" fmla="*/ 3072360 w 3398152"/>
                <a:gd name="connsiteY35" fmla="*/ 1066800 h 1629317"/>
                <a:gd name="connsiteX36" fmla="*/ 3085060 w 3398152"/>
                <a:gd name="connsiteY36" fmla="*/ 1047750 h 1629317"/>
                <a:gd name="connsiteX37" fmla="*/ 3116810 w 3398152"/>
                <a:gd name="connsiteY37" fmla="*/ 1003300 h 1629317"/>
                <a:gd name="connsiteX38" fmla="*/ 3142210 w 3398152"/>
                <a:gd name="connsiteY38" fmla="*/ 965200 h 1629317"/>
                <a:gd name="connsiteX39" fmla="*/ 3199360 w 3398152"/>
                <a:gd name="connsiteY39" fmla="*/ 889000 h 1629317"/>
                <a:gd name="connsiteX40" fmla="*/ 3237460 w 3398152"/>
                <a:gd name="connsiteY40" fmla="*/ 850900 h 1629317"/>
                <a:gd name="connsiteX41" fmla="*/ 3256510 w 3398152"/>
                <a:gd name="connsiteY41" fmla="*/ 838200 h 1629317"/>
                <a:gd name="connsiteX42" fmla="*/ 3288260 w 3398152"/>
                <a:gd name="connsiteY42" fmla="*/ 800100 h 1629317"/>
                <a:gd name="connsiteX43" fmla="*/ 3300960 w 3398152"/>
                <a:gd name="connsiteY43" fmla="*/ 781050 h 1629317"/>
                <a:gd name="connsiteX44" fmla="*/ 3313660 w 3398152"/>
                <a:gd name="connsiteY44" fmla="*/ 692150 h 1629317"/>
                <a:gd name="connsiteX45" fmla="*/ 3332710 w 3398152"/>
                <a:gd name="connsiteY45" fmla="*/ 622300 h 1629317"/>
                <a:gd name="connsiteX46" fmla="*/ 3339060 w 3398152"/>
                <a:gd name="connsiteY46" fmla="*/ 596900 h 1629317"/>
                <a:gd name="connsiteX47" fmla="*/ 3358110 w 3398152"/>
                <a:gd name="connsiteY47" fmla="*/ 527050 h 1629317"/>
                <a:gd name="connsiteX48" fmla="*/ 3364460 w 3398152"/>
                <a:gd name="connsiteY48" fmla="*/ 508000 h 1629317"/>
                <a:gd name="connsiteX49" fmla="*/ 3396210 w 3398152"/>
                <a:gd name="connsiteY49" fmla="*/ 450850 h 1629317"/>
                <a:gd name="connsiteX50" fmla="*/ 3396210 w 3398152"/>
                <a:gd name="connsiteY50" fmla="*/ 400050 h 1629317"/>
                <a:gd name="connsiteX51" fmla="*/ 3383510 w 3398152"/>
                <a:gd name="connsiteY51" fmla="*/ 254000 h 1629317"/>
                <a:gd name="connsiteX52" fmla="*/ 3377160 w 3398152"/>
                <a:gd name="connsiteY52" fmla="*/ 50800 h 1629317"/>
                <a:gd name="connsiteX53" fmla="*/ 3351760 w 3398152"/>
                <a:gd name="connsiteY53" fmla="*/ 12700 h 1629317"/>
                <a:gd name="connsiteX54" fmla="*/ 3351760 w 3398152"/>
                <a:gd name="connsiteY54" fmla="*/ 0 h 1629317"/>
                <a:gd name="connsiteX0" fmla="*/ 24360 w 3398152"/>
                <a:gd name="connsiteY0" fmla="*/ 1352550 h 1629317"/>
                <a:gd name="connsiteX1" fmla="*/ 4181 w 3398152"/>
                <a:gd name="connsiteY1" fmla="*/ 1344371 h 1629317"/>
                <a:gd name="connsiteX2" fmla="*/ 68810 w 3398152"/>
                <a:gd name="connsiteY2" fmla="*/ 1314450 h 1629317"/>
                <a:gd name="connsiteX3" fmla="*/ 564110 w 3398152"/>
                <a:gd name="connsiteY3" fmla="*/ 1320800 h 1629317"/>
                <a:gd name="connsiteX4" fmla="*/ 633960 w 3398152"/>
                <a:gd name="connsiteY4" fmla="*/ 1327150 h 1629317"/>
                <a:gd name="connsiteX5" fmla="*/ 684760 w 3398152"/>
                <a:gd name="connsiteY5" fmla="*/ 1339850 h 1629317"/>
                <a:gd name="connsiteX6" fmla="*/ 976860 w 3398152"/>
                <a:gd name="connsiteY6" fmla="*/ 1346200 h 1629317"/>
                <a:gd name="connsiteX7" fmla="*/ 1065760 w 3398152"/>
                <a:gd name="connsiteY7" fmla="*/ 1346200 h 1629317"/>
                <a:gd name="connsiteX8" fmla="*/ 1230860 w 3398152"/>
                <a:gd name="connsiteY8" fmla="*/ 1352550 h 1629317"/>
                <a:gd name="connsiteX9" fmla="*/ 1592810 w 3398152"/>
                <a:gd name="connsiteY9" fmla="*/ 1409700 h 1629317"/>
                <a:gd name="connsiteX10" fmla="*/ 1688060 w 3398152"/>
                <a:gd name="connsiteY10" fmla="*/ 1460500 h 1629317"/>
                <a:gd name="connsiteX11" fmla="*/ 1713460 w 3398152"/>
                <a:gd name="connsiteY11" fmla="*/ 1466850 h 1629317"/>
                <a:gd name="connsiteX12" fmla="*/ 1834110 w 3398152"/>
                <a:gd name="connsiteY12" fmla="*/ 1485900 h 1629317"/>
                <a:gd name="connsiteX13" fmla="*/ 1853160 w 3398152"/>
                <a:gd name="connsiteY13" fmla="*/ 1504950 h 1629317"/>
                <a:gd name="connsiteX14" fmla="*/ 1916660 w 3398152"/>
                <a:gd name="connsiteY14" fmla="*/ 1549400 h 1629317"/>
                <a:gd name="connsiteX15" fmla="*/ 1942060 w 3398152"/>
                <a:gd name="connsiteY15" fmla="*/ 1555750 h 1629317"/>
                <a:gd name="connsiteX16" fmla="*/ 2075410 w 3398152"/>
                <a:gd name="connsiteY16" fmla="*/ 1568450 h 1629317"/>
                <a:gd name="connsiteX17" fmla="*/ 2161337 w 3398152"/>
                <a:gd name="connsiteY17" fmla="*/ 1540476 h 1629317"/>
                <a:gd name="connsiteX18" fmla="*/ 2292074 w 3398152"/>
                <a:gd name="connsiteY18" fmla="*/ 1540476 h 1629317"/>
                <a:gd name="connsiteX19" fmla="*/ 2357443 w 3398152"/>
                <a:gd name="connsiteY19" fmla="*/ 1540476 h 1629317"/>
                <a:gd name="connsiteX20" fmla="*/ 2494510 w 3398152"/>
                <a:gd name="connsiteY20" fmla="*/ 1625600 h 1629317"/>
                <a:gd name="connsiteX21" fmla="*/ 2513560 w 3398152"/>
                <a:gd name="connsiteY21" fmla="*/ 1619250 h 1629317"/>
                <a:gd name="connsiteX22" fmla="*/ 2545310 w 3398152"/>
                <a:gd name="connsiteY22" fmla="*/ 1606550 h 1629317"/>
                <a:gd name="connsiteX23" fmla="*/ 2665960 w 3398152"/>
                <a:gd name="connsiteY23" fmla="*/ 1593850 h 1629317"/>
                <a:gd name="connsiteX24" fmla="*/ 2691360 w 3398152"/>
                <a:gd name="connsiteY24" fmla="*/ 1555750 h 1629317"/>
                <a:gd name="connsiteX25" fmla="*/ 2729460 w 3398152"/>
                <a:gd name="connsiteY25" fmla="*/ 1454150 h 1629317"/>
                <a:gd name="connsiteX26" fmla="*/ 2735810 w 3398152"/>
                <a:gd name="connsiteY26" fmla="*/ 1428750 h 1629317"/>
                <a:gd name="connsiteX27" fmla="*/ 2786610 w 3398152"/>
                <a:gd name="connsiteY27" fmla="*/ 1390650 h 1629317"/>
                <a:gd name="connsiteX28" fmla="*/ 2824710 w 3398152"/>
                <a:gd name="connsiteY28" fmla="*/ 1358900 h 1629317"/>
                <a:gd name="connsiteX29" fmla="*/ 2850110 w 3398152"/>
                <a:gd name="connsiteY29" fmla="*/ 1301750 h 1629317"/>
                <a:gd name="connsiteX30" fmla="*/ 2900910 w 3398152"/>
                <a:gd name="connsiteY30" fmla="*/ 1225550 h 1629317"/>
                <a:gd name="connsiteX31" fmla="*/ 2939010 w 3398152"/>
                <a:gd name="connsiteY31" fmla="*/ 1212850 h 1629317"/>
                <a:gd name="connsiteX32" fmla="*/ 3002510 w 3398152"/>
                <a:gd name="connsiteY32" fmla="*/ 1187450 h 1629317"/>
                <a:gd name="connsiteX33" fmla="*/ 3040610 w 3398152"/>
                <a:gd name="connsiteY33" fmla="*/ 1162050 h 1629317"/>
                <a:gd name="connsiteX34" fmla="*/ 3072360 w 3398152"/>
                <a:gd name="connsiteY34" fmla="*/ 1066800 h 1629317"/>
                <a:gd name="connsiteX35" fmla="*/ 3085060 w 3398152"/>
                <a:gd name="connsiteY35" fmla="*/ 1047750 h 1629317"/>
                <a:gd name="connsiteX36" fmla="*/ 3116810 w 3398152"/>
                <a:gd name="connsiteY36" fmla="*/ 1003300 h 1629317"/>
                <a:gd name="connsiteX37" fmla="*/ 3142210 w 3398152"/>
                <a:gd name="connsiteY37" fmla="*/ 965200 h 1629317"/>
                <a:gd name="connsiteX38" fmla="*/ 3199360 w 3398152"/>
                <a:gd name="connsiteY38" fmla="*/ 889000 h 1629317"/>
                <a:gd name="connsiteX39" fmla="*/ 3237460 w 3398152"/>
                <a:gd name="connsiteY39" fmla="*/ 850900 h 1629317"/>
                <a:gd name="connsiteX40" fmla="*/ 3256510 w 3398152"/>
                <a:gd name="connsiteY40" fmla="*/ 838200 h 1629317"/>
                <a:gd name="connsiteX41" fmla="*/ 3288260 w 3398152"/>
                <a:gd name="connsiteY41" fmla="*/ 800100 h 1629317"/>
                <a:gd name="connsiteX42" fmla="*/ 3300960 w 3398152"/>
                <a:gd name="connsiteY42" fmla="*/ 781050 h 1629317"/>
                <a:gd name="connsiteX43" fmla="*/ 3313660 w 3398152"/>
                <a:gd name="connsiteY43" fmla="*/ 692150 h 1629317"/>
                <a:gd name="connsiteX44" fmla="*/ 3332710 w 3398152"/>
                <a:gd name="connsiteY44" fmla="*/ 622300 h 1629317"/>
                <a:gd name="connsiteX45" fmla="*/ 3339060 w 3398152"/>
                <a:gd name="connsiteY45" fmla="*/ 596900 h 1629317"/>
                <a:gd name="connsiteX46" fmla="*/ 3358110 w 3398152"/>
                <a:gd name="connsiteY46" fmla="*/ 527050 h 1629317"/>
                <a:gd name="connsiteX47" fmla="*/ 3364460 w 3398152"/>
                <a:gd name="connsiteY47" fmla="*/ 508000 h 1629317"/>
                <a:gd name="connsiteX48" fmla="*/ 3396210 w 3398152"/>
                <a:gd name="connsiteY48" fmla="*/ 450850 h 1629317"/>
                <a:gd name="connsiteX49" fmla="*/ 3396210 w 3398152"/>
                <a:gd name="connsiteY49" fmla="*/ 400050 h 1629317"/>
                <a:gd name="connsiteX50" fmla="*/ 3383510 w 3398152"/>
                <a:gd name="connsiteY50" fmla="*/ 254000 h 1629317"/>
                <a:gd name="connsiteX51" fmla="*/ 3377160 w 3398152"/>
                <a:gd name="connsiteY51" fmla="*/ 50800 h 1629317"/>
                <a:gd name="connsiteX52" fmla="*/ 3351760 w 3398152"/>
                <a:gd name="connsiteY52" fmla="*/ 12700 h 1629317"/>
                <a:gd name="connsiteX53" fmla="*/ 3351760 w 3398152"/>
                <a:gd name="connsiteY53" fmla="*/ 0 h 1629317"/>
                <a:gd name="connsiteX0" fmla="*/ 24360 w 3398152"/>
                <a:gd name="connsiteY0" fmla="*/ 1352550 h 1629317"/>
                <a:gd name="connsiteX1" fmla="*/ 4181 w 3398152"/>
                <a:gd name="connsiteY1" fmla="*/ 1344371 h 1629317"/>
                <a:gd name="connsiteX2" fmla="*/ 68810 w 3398152"/>
                <a:gd name="connsiteY2" fmla="*/ 1314450 h 1629317"/>
                <a:gd name="connsiteX3" fmla="*/ 564110 w 3398152"/>
                <a:gd name="connsiteY3" fmla="*/ 1320800 h 1629317"/>
                <a:gd name="connsiteX4" fmla="*/ 633960 w 3398152"/>
                <a:gd name="connsiteY4" fmla="*/ 1327150 h 1629317"/>
                <a:gd name="connsiteX5" fmla="*/ 684760 w 3398152"/>
                <a:gd name="connsiteY5" fmla="*/ 1339850 h 1629317"/>
                <a:gd name="connsiteX6" fmla="*/ 976860 w 3398152"/>
                <a:gd name="connsiteY6" fmla="*/ 1346200 h 1629317"/>
                <a:gd name="connsiteX7" fmla="*/ 1065760 w 3398152"/>
                <a:gd name="connsiteY7" fmla="*/ 1346200 h 1629317"/>
                <a:gd name="connsiteX8" fmla="*/ 1230860 w 3398152"/>
                <a:gd name="connsiteY8" fmla="*/ 1352550 h 1629317"/>
                <a:gd name="connsiteX9" fmla="*/ 1592810 w 3398152"/>
                <a:gd name="connsiteY9" fmla="*/ 1409700 h 1629317"/>
                <a:gd name="connsiteX10" fmla="*/ 1688060 w 3398152"/>
                <a:gd name="connsiteY10" fmla="*/ 1460500 h 1629317"/>
                <a:gd name="connsiteX11" fmla="*/ 1713460 w 3398152"/>
                <a:gd name="connsiteY11" fmla="*/ 1466850 h 1629317"/>
                <a:gd name="connsiteX12" fmla="*/ 1834110 w 3398152"/>
                <a:gd name="connsiteY12" fmla="*/ 1485900 h 1629317"/>
                <a:gd name="connsiteX13" fmla="*/ 1853160 w 3398152"/>
                <a:gd name="connsiteY13" fmla="*/ 1504950 h 1629317"/>
                <a:gd name="connsiteX14" fmla="*/ 1916660 w 3398152"/>
                <a:gd name="connsiteY14" fmla="*/ 1549400 h 1629317"/>
                <a:gd name="connsiteX15" fmla="*/ 1942060 w 3398152"/>
                <a:gd name="connsiteY15" fmla="*/ 1555750 h 1629317"/>
                <a:gd name="connsiteX16" fmla="*/ 2161337 w 3398152"/>
                <a:gd name="connsiteY16" fmla="*/ 1540476 h 1629317"/>
                <a:gd name="connsiteX17" fmla="*/ 2292074 w 3398152"/>
                <a:gd name="connsiteY17" fmla="*/ 1540476 h 1629317"/>
                <a:gd name="connsiteX18" fmla="*/ 2357443 w 3398152"/>
                <a:gd name="connsiteY18" fmla="*/ 1540476 h 1629317"/>
                <a:gd name="connsiteX19" fmla="*/ 2494510 w 3398152"/>
                <a:gd name="connsiteY19" fmla="*/ 1625600 h 1629317"/>
                <a:gd name="connsiteX20" fmla="*/ 2513560 w 3398152"/>
                <a:gd name="connsiteY20" fmla="*/ 1619250 h 1629317"/>
                <a:gd name="connsiteX21" fmla="*/ 2545310 w 3398152"/>
                <a:gd name="connsiteY21" fmla="*/ 1606550 h 1629317"/>
                <a:gd name="connsiteX22" fmla="*/ 2665960 w 3398152"/>
                <a:gd name="connsiteY22" fmla="*/ 1593850 h 1629317"/>
                <a:gd name="connsiteX23" fmla="*/ 2691360 w 3398152"/>
                <a:gd name="connsiteY23" fmla="*/ 1555750 h 1629317"/>
                <a:gd name="connsiteX24" fmla="*/ 2729460 w 3398152"/>
                <a:gd name="connsiteY24" fmla="*/ 1454150 h 1629317"/>
                <a:gd name="connsiteX25" fmla="*/ 2735810 w 3398152"/>
                <a:gd name="connsiteY25" fmla="*/ 1428750 h 1629317"/>
                <a:gd name="connsiteX26" fmla="*/ 2786610 w 3398152"/>
                <a:gd name="connsiteY26" fmla="*/ 1390650 h 1629317"/>
                <a:gd name="connsiteX27" fmla="*/ 2824710 w 3398152"/>
                <a:gd name="connsiteY27" fmla="*/ 1358900 h 1629317"/>
                <a:gd name="connsiteX28" fmla="*/ 2850110 w 3398152"/>
                <a:gd name="connsiteY28" fmla="*/ 1301750 h 1629317"/>
                <a:gd name="connsiteX29" fmla="*/ 2900910 w 3398152"/>
                <a:gd name="connsiteY29" fmla="*/ 1225550 h 1629317"/>
                <a:gd name="connsiteX30" fmla="*/ 2939010 w 3398152"/>
                <a:gd name="connsiteY30" fmla="*/ 1212850 h 1629317"/>
                <a:gd name="connsiteX31" fmla="*/ 3002510 w 3398152"/>
                <a:gd name="connsiteY31" fmla="*/ 1187450 h 1629317"/>
                <a:gd name="connsiteX32" fmla="*/ 3040610 w 3398152"/>
                <a:gd name="connsiteY32" fmla="*/ 1162050 h 1629317"/>
                <a:gd name="connsiteX33" fmla="*/ 3072360 w 3398152"/>
                <a:gd name="connsiteY33" fmla="*/ 1066800 h 1629317"/>
                <a:gd name="connsiteX34" fmla="*/ 3085060 w 3398152"/>
                <a:gd name="connsiteY34" fmla="*/ 1047750 h 1629317"/>
                <a:gd name="connsiteX35" fmla="*/ 3116810 w 3398152"/>
                <a:gd name="connsiteY35" fmla="*/ 1003300 h 1629317"/>
                <a:gd name="connsiteX36" fmla="*/ 3142210 w 3398152"/>
                <a:gd name="connsiteY36" fmla="*/ 965200 h 1629317"/>
                <a:gd name="connsiteX37" fmla="*/ 3199360 w 3398152"/>
                <a:gd name="connsiteY37" fmla="*/ 889000 h 1629317"/>
                <a:gd name="connsiteX38" fmla="*/ 3237460 w 3398152"/>
                <a:gd name="connsiteY38" fmla="*/ 850900 h 1629317"/>
                <a:gd name="connsiteX39" fmla="*/ 3256510 w 3398152"/>
                <a:gd name="connsiteY39" fmla="*/ 838200 h 1629317"/>
                <a:gd name="connsiteX40" fmla="*/ 3288260 w 3398152"/>
                <a:gd name="connsiteY40" fmla="*/ 800100 h 1629317"/>
                <a:gd name="connsiteX41" fmla="*/ 3300960 w 3398152"/>
                <a:gd name="connsiteY41" fmla="*/ 781050 h 1629317"/>
                <a:gd name="connsiteX42" fmla="*/ 3313660 w 3398152"/>
                <a:gd name="connsiteY42" fmla="*/ 692150 h 1629317"/>
                <a:gd name="connsiteX43" fmla="*/ 3332710 w 3398152"/>
                <a:gd name="connsiteY43" fmla="*/ 622300 h 1629317"/>
                <a:gd name="connsiteX44" fmla="*/ 3339060 w 3398152"/>
                <a:gd name="connsiteY44" fmla="*/ 596900 h 1629317"/>
                <a:gd name="connsiteX45" fmla="*/ 3358110 w 3398152"/>
                <a:gd name="connsiteY45" fmla="*/ 527050 h 1629317"/>
                <a:gd name="connsiteX46" fmla="*/ 3364460 w 3398152"/>
                <a:gd name="connsiteY46" fmla="*/ 508000 h 1629317"/>
                <a:gd name="connsiteX47" fmla="*/ 3396210 w 3398152"/>
                <a:gd name="connsiteY47" fmla="*/ 450850 h 1629317"/>
                <a:gd name="connsiteX48" fmla="*/ 3396210 w 3398152"/>
                <a:gd name="connsiteY48" fmla="*/ 400050 h 1629317"/>
                <a:gd name="connsiteX49" fmla="*/ 3383510 w 3398152"/>
                <a:gd name="connsiteY49" fmla="*/ 254000 h 1629317"/>
                <a:gd name="connsiteX50" fmla="*/ 3377160 w 3398152"/>
                <a:gd name="connsiteY50" fmla="*/ 50800 h 1629317"/>
                <a:gd name="connsiteX51" fmla="*/ 3351760 w 3398152"/>
                <a:gd name="connsiteY51" fmla="*/ 12700 h 1629317"/>
                <a:gd name="connsiteX52" fmla="*/ 3351760 w 3398152"/>
                <a:gd name="connsiteY52" fmla="*/ 0 h 1629317"/>
                <a:gd name="connsiteX0" fmla="*/ 24360 w 3398152"/>
                <a:gd name="connsiteY0" fmla="*/ 1352550 h 1629317"/>
                <a:gd name="connsiteX1" fmla="*/ 4181 w 3398152"/>
                <a:gd name="connsiteY1" fmla="*/ 1344371 h 1629317"/>
                <a:gd name="connsiteX2" fmla="*/ 68810 w 3398152"/>
                <a:gd name="connsiteY2" fmla="*/ 1314450 h 1629317"/>
                <a:gd name="connsiteX3" fmla="*/ 564110 w 3398152"/>
                <a:gd name="connsiteY3" fmla="*/ 1320800 h 1629317"/>
                <a:gd name="connsiteX4" fmla="*/ 633960 w 3398152"/>
                <a:gd name="connsiteY4" fmla="*/ 1327150 h 1629317"/>
                <a:gd name="connsiteX5" fmla="*/ 684760 w 3398152"/>
                <a:gd name="connsiteY5" fmla="*/ 1339850 h 1629317"/>
                <a:gd name="connsiteX6" fmla="*/ 976860 w 3398152"/>
                <a:gd name="connsiteY6" fmla="*/ 1346200 h 1629317"/>
                <a:gd name="connsiteX7" fmla="*/ 1065760 w 3398152"/>
                <a:gd name="connsiteY7" fmla="*/ 1346200 h 1629317"/>
                <a:gd name="connsiteX8" fmla="*/ 1230860 w 3398152"/>
                <a:gd name="connsiteY8" fmla="*/ 1352550 h 1629317"/>
                <a:gd name="connsiteX9" fmla="*/ 1592810 w 3398152"/>
                <a:gd name="connsiteY9" fmla="*/ 1409700 h 1629317"/>
                <a:gd name="connsiteX10" fmla="*/ 1688060 w 3398152"/>
                <a:gd name="connsiteY10" fmla="*/ 1460500 h 1629317"/>
                <a:gd name="connsiteX11" fmla="*/ 1713460 w 3398152"/>
                <a:gd name="connsiteY11" fmla="*/ 1466850 h 1629317"/>
                <a:gd name="connsiteX12" fmla="*/ 1834110 w 3398152"/>
                <a:gd name="connsiteY12" fmla="*/ 1485900 h 1629317"/>
                <a:gd name="connsiteX13" fmla="*/ 1853160 w 3398152"/>
                <a:gd name="connsiteY13" fmla="*/ 1504950 h 1629317"/>
                <a:gd name="connsiteX14" fmla="*/ 1916660 w 3398152"/>
                <a:gd name="connsiteY14" fmla="*/ 1549400 h 1629317"/>
                <a:gd name="connsiteX15" fmla="*/ 2161337 w 3398152"/>
                <a:gd name="connsiteY15" fmla="*/ 1540476 h 1629317"/>
                <a:gd name="connsiteX16" fmla="*/ 2292074 w 3398152"/>
                <a:gd name="connsiteY16" fmla="*/ 1540476 h 1629317"/>
                <a:gd name="connsiteX17" fmla="*/ 2357443 w 3398152"/>
                <a:gd name="connsiteY17" fmla="*/ 1540476 h 1629317"/>
                <a:gd name="connsiteX18" fmla="*/ 2494510 w 3398152"/>
                <a:gd name="connsiteY18" fmla="*/ 1625600 h 1629317"/>
                <a:gd name="connsiteX19" fmla="*/ 2513560 w 3398152"/>
                <a:gd name="connsiteY19" fmla="*/ 1619250 h 1629317"/>
                <a:gd name="connsiteX20" fmla="*/ 2545310 w 3398152"/>
                <a:gd name="connsiteY20" fmla="*/ 1606550 h 1629317"/>
                <a:gd name="connsiteX21" fmla="*/ 2665960 w 3398152"/>
                <a:gd name="connsiteY21" fmla="*/ 1593850 h 1629317"/>
                <a:gd name="connsiteX22" fmla="*/ 2691360 w 3398152"/>
                <a:gd name="connsiteY22" fmla="*/ 1555750 h 1629317"/>
                <a:gd name="connsiteX23" fmla="*/ 2729460 w 3398152"/>
                <a:gd name="connsiteY23" fmla="*/ 1454150 h 1629317"/>
                <a:gd name="connsiteX24" fmla="*/ 2735810 w 3398152"/>
                <a:gd name="connsiteY24" fmla="*/ 1428750 h 1629317"/>
                <a:gd name="connsiteX25" fmla="*/ 2786610 w 3398152"/>
                <a:gd name="connsiteY25" fmla="*/ 1390650 h 1629317"/>
                <a:gd name="connsiteX26" fmla="*/ 2824710 w 3398152"/>
                <a:gd name="connsiteY26" fmla="*/ 1358900 h 1629317"/>
                <a:gd name="connsiteX27" fmla="*/ 2850110 w 3398152"/>
                <a:gd name="connsiteY27" fmla="*/ 1301750 h 1629317"/>
                <a:gd name="connsiteX28" fmla="*/ 2900910 w 3398152"/>
                <a:gd name="connsiteY28" fmla="*/ 1225550 h 1629317"/>
                <a:gd name="connsiteX29" fmla="*/ 2939010 w 3398152"/>
                <a:gd name="connsiteY29" fmla="*/ 1212850 h 1629317"/>
                <a:gd name="connsiteX30" fmla="*/ 3002510 w 3398152"/>
                <a:gd name="connsiteY30" fmla="*/ 1187450 h 1629317"/>
                <a:gd name="connsiteX31" fmla="*/ 3040610 w 3398152"/>
                <a:gd name="connsiteY31" fmla="*/ 1162050 h 1629317"/>
                <a:gd name="connsiteX32" fmla="*/ 3072360 w 3398152"/>
                <a:gd name="connsiteY32" fmla="*/ 1066800 h 1629317"/>
                <a:gd name="connsiteX33" fmla="*/ 3085060 w 3398152"/>
                <a:gd name="connsiteY33" fmla="*/ 1047750 h 1629317"/>
                <a:gd name="connsiteX34" fmla="*/ 3116810 w 3398152"/>
                <a:gd name="connsiteY34" fmla="*/ 1003300 h 1629317"/>
                <a:gd name="connsiteX35" fmla="*/ 3142210 w 3398152"/>
                <a:gd name="connsiteY35" fmla="*/ 965200 h 1629317"/>
                <a:gd name="connsiteX36" fmla="*/ 3199360 w 3398152"/>
                <a:gd name="connsiteY36" fmla="*/ 889000 h 1629317"/>
                <a:gd name="connsiteX37" fmla="*/ 3237460 w 3398152"/>
                <a:gd name="connsiteY37" fmla="*/ 850900 h 1629317"/>
                <a:gd name="connsiteX38" fmla="*/ 3256510 w 3398152"/>
                <a:gd name="connsiteY38" fmla="*/ 838200 h 1629317"/>
                <a:gd name="connsiteX39" fmla="*/ 3288260 w 3398152"/>
                <a:gd name="connsiteY39" fmla="*/ 800100 h 1629317"/>
                <a:gd name="connsiteX40" fmla="*/ 3300960 w 3398152"/>
                <a:gd name="connsiteY40" fmla="*/ 781050 h 1629317"/>
                <a:gd name="connsiteX41" fmla="*/ 3313660 w 3398152"/>
                <a:gd name="connsiteY41" fmla="*/ 692150 h 1629317"/>
                <a:gd name="connsiteX42" fmla="*/ 3332710 w 3398152"/>
                <a:gd name="connsiteY42" fmla="*/ 622300 h 1629317"/>
                <a:gd name="connsiteX43" fmla="*/ 3339060 w 3398152"/>
                <a:gd name="connsiteY43" fmla="*/ 596900 h 1629317"/>
                <a:gd name="connsiteX44" fmla="*/ 3358110 w 3398152"/>
                <a:gd name="connsiteY44" fmla="*/ 527050 h 1629317"/>
                <a:gd name="connsiteX45" fmla="*/ 3364460 w 3398152"/>
                <a:gd name="connsiteY45" fmla="*/ 508000 h 1629317"/>
                <a:gd name="connsiteX46" fmla="*/ 3396210 w 3398152"/>
                <a:gd name="connsiteY46" fmla="*/ 450850 h 1629317"/>
                <a:gd name="connsiteX47" fmla="*/ 3396210 w 3398152"/>
                <a:gd name="connsiteY47" fmla="*/ 400050 h 1629317"/>
                <a:gd name="connsiteX48" fmla="*/ 3383510 w 3398152"/>
                <a:gd name="connsiteY48" fmla="*/ 254000 h 1629317"/>
                <a:gd name="connsiteX49" fmla="*/ 3377160 w 3398152"/>
                <a:gd name="connsiteY49" fmla="*/ 50800 h 1629317"/>
                <a:gd name="connsiteX50" fmla="*/ 3351760 w 3398152"/>
                <a:gd name="connsiteY50" fmla="*/ 12700 h 1629317"/>
                <a:gd name="connsiteX51" fmla="*/ 3351760 w 3398152"/>
                <a:gd name="connsiteY51" fmla="*/ 0 h 1629317"/>
                <a:gd name="connsiteX0" fmla="*/ 24360 w 3398152"/>
                <a:gd name="connsiteY0" fmla="*/ 1352550 h 1629317"/>
                <a:gd name="connsiteX1" fmla="*/ 4181 w 3398152"/>
                <a:gd name="connsiteY1" fmla="*/ 1344371 h 1629317"/>
                <a:gd name="connsiteX2" fmla="*/ 68810 w 3398152"/>
                <a:gd name="connsiteY2" fmla="*/ 1314450 h 1629317"/>
                <a:gd name="connsiteX3" fmla="*/ 564110 w 3398152"/>
                <a:gd name="connsiteY3" fmla="*/ 1320800 h 1629317"/>
                <a:gd name="connsiteX4" fmla="*/ 633960 w 3398152"/>
                <a:gd name="connsiteY4" fmla="*/ 1327150 h 1629317"/>
                <a:gd name="connsiteX5" fmla="*/ 684760 w 3398152"/>
                <a:gd name="connsiteY5" fmla="*/ 1339850 h 1629317"/>
                <a:gd name="connsiteX6" fmla="*/ 976860 w 3398152"/>
                <a:gd name="connsiteY6" fmla="*/ 1346200 h 1629317"/>
                <a:gd name="connsiteX7" fmla="*/ 1065760 w 3398152"/>
                <a:gd name="connsiteY7" fmla="*/ 1346200 h 1629317"/>
                <a:gd name="connsiteX8" fmla="*/ 1230860 w 3398152"/>
                <a:gd name="connsiteY8" fmla="*/ 1352550 h 1629317"/>
                <a:gd name="connsiteX9" fmla="*/ 1592810 w 3398152"/>
                <a:gd name="connsiteY9" fmla="*/ 1409700 h 1629317"/>
                <a:gd name="connsiteX10" fmla="*/ 1688060 w 3398152"/>
                <a:gd name="connsiteY10" fmla="*/ 1460500 h 1629317"/>
                <a:gd name="connsiteX11" fmla="*/ 1713460 w 3398152"/>
                <a:gd name="connsiteY11" fmla="*/ 1466850 h 1629317"/>
                <a:gd name="connsiteX12" fmla="*/ 1834110 w 3398152"/>
                <a:gd name="connsiteY12" fmla="*/ 1485900 h 1629317"/>
                <a:gd name="connsiteX13" fmla="*/ 1853160 w 3398152"/>
                <a:gd name="connsiteY13" fmla="*/ 1504950 h 1629317"/>
                <a:gd name="connsiteX14" fmla="*/ 2161337 w 3398152"/>
                <a:gd name="connsiteY14" fmla="*/ 1540476 h 1629317"/>
                <a:gd name="connsiteX15" fmla="*/ 2292074 w 3398152"/>
                <a:gd name="connsiteY15" fmla="*/ 1540476 h 1629317"/>
                <a:gd name="connsiteX16" fmla="*/ 2357443 w 3398152"/>
                <a:gd name="connsiteY16" fmla="*/ 1540476 h 1629317"/>
                <a:gd name="connsiteX17" fmla="*/ 2494510 w 3398152"/>
                <a:gd name="connsiteY17" fmla="*/ 1625600 h 1629317"/>
                <a:gd name="connsiteX18" fmla="*/ 2513560 w 3398152"/>
                <a:gd name="connsiteY18" fmla="*/ 1619250 h 1629317"/>
                <a:gd name="connsiteX19" fmla="*/ 2545310 w 3398152"/>
                <a:gd name="connsiteY19" fmla="*/ 1606550 h 1629317"/>
                <a:gd name="connsiteX20" fmla="*/ 2665960 w 3398152"/>
                <a:gd name="connsiteY20" fmla="*/ 1593850 h 1629317"/>
                <a:gd name="connsiteX21" fmla="*/ 2691360 w 3398152"/>
                <a:gd name="connsiteY21" fmla="*/ 1555750 h 1629317"/>
                <a:gd name="connsiteX22" fmla="*/ 2729460 w 3398152"/>
                <a:gd name="connsiteY22" fmla="*/ 1454150 h 1629317"/>
                <a:gd name="connsiteX23" fmla="*/ 2735810 w 3398152"/>
                <a:gd name="connsiteY23" fmla="*/ 1428750 h 1629317"/>
                <a:gd name="connsiteX24" fmla="*/ 2786610 w 3398152"/>
                <a:gd name="connsiteY24" fmla="*/ 1390650 h 1629317"/>
                <a:gd name="connsiteX25" fmla="*/ 2824710 w 3398152"/>
                <a:gd name="connsiteY25" fmla="*/ 1358900 h 1629317"/>
                <a:gd name="connsiteX26" fmla="*/ 2850110 w 3398152"/>
                <a:gd name="connsiteY26" fmla="*/ 1301750 h 1629317"/>
                <a:gd name="connsiteX27" fmla="*/ 2900910 w 3398152"/>
                <a:gd name="connsiteY27" fmla="*/ 1225550 h 1629317"/>
                <a:gd name="connsiteX28" fmla="*/ 2939010 w 3398152"/>
                <a:gd name="connsiteY28" fmla="*/ 1212850 h 1629317"/>
                <a:gd name="connsiteX29" fmla="*/ 3002510 w 3398152"/>
                <a:gd name="connsiteY29" fmla="*/ 1187450 h 1629317"/>
                <a:gd name="connsiteX30" fmla="*/ 3040610 w 3398152"/>
                <a:gd name="connsiteY30" fmla="*/ 1162050 h 1629317"/>
                <a:gd name="connsiteX31" fmla="*/ 3072360 w 3398152"/>
                <a:gd name="connsiteY31" fmla="*/ 1066800 h 1629317"/>
                <a:gd name="connsiteX32" fmla="*/ 3085060 w 3398152"/>
                <a:gd name="connsiteY32" fmla="*/ 1047750 h 1629317"/>
                <a:gd name="connsiteX33" fmla="*/ 3116810 w 3398152"/>
                <a:gd name="connsiteY33" fmla="*/ 1003300 h 1629317"/>
                <a:gd name="connsiteX34" fmla="*/ 3142210 w 3398152"/>
                <a:gd name="connsiteY34" fmla="*/ 965200 h 1629317"/>
                <a:gd name="connsiteX35" fmla="*/ 3199360 w 3398152"/>
                <a:gd name="connsiteY35" fmla="*/ 889000 h 1629317"/>
                <a:gd name="connsiteX36" fmla="*/ 3237460 w 3398152"/>
                <a:gd name="connsiteY36" fmla="*/ 850900 h 1629317"/>
                <a:gd name="connsiteX37" fmla="*/ 3256510 w 3398152"/>
                <a:gd name="connsiteY37" fmla="*/ 838200 h 1629317"/>
                <a:gd name="connsiteX38" fmla="*/ 3288260 w 3398152"/>
                <a:gd name="connsiteY38" fmla="*/ 800100 h 1629317"/>
                <a:gd name="connsiteX39" fmla="*/ 3300960 w 3398152"/>
                <a:gd name="connsiteY39" fmla="*/ 781050 h 1629317"/>
                <a:gd name="connsiteX40" fmla="*/ 3313660 w 3398152"/>
                <a:gd name="connsiteY40" fmla="*/ 692150 h 1629317"/>
                <a:gd name="connsiteX41" fmla="*/ 3332710 w 3398152"/>
                <a:gd name="connsiteY41" fmla="*/ 622300 h 1629317"/>
                <a:gd name="connsiteX42" fmla="*/ 3339060 w 3398152"/>
                <a:gd name="connsiteY42" fmla="*/ 596900 h 1629317"/>
                <a:gd name="connsiteX43" fmla="*/ 3358110 w 3398152"/>
                <a:gd name="connsiteY43" fmla="*/ 527050 h 1629317"/>
                <a:gd name="connsiteX44" fmla="*/ 3364460 w 3398152"/>
                <a:gd name="connsiteY44" fmla="*/ 508000 h 1629317"/>
                <a:gd name="connsiteX45" fmla="*/ 3396210 w 3398152"/>
                <a:gd name="connsiteY45" fmla="*/ 450850 h 1629317"/>
                <a:gd name="connsiteX46" fmla="*/ 3396210 w 3398152"/>
                <a:gd name="connsiteY46" fmla="*/ 400050 h 1629317"/>
                <a:gd name="connsiteX47" fmla="*/ 3383510 w 3398152"/>
                <a:gd name="connsiteY47" fmla="*/ 254000 h 1629317"/>
                <a:gd name="connsiteX48" fmla="*/ 3377160 w 3398152"/>
                <a:gd name="connsiteY48" fmla="*/ 50800 h 1629317"/>
                <a:gd name="connsiteX49" fmla="*/ 3351760 w 3398152"/>
                <a:gd name="connsiteY49" fmla="*/ 12700 h 1629317"/>
                <a:gd name="connsiteX50" fmla="*/ 3351760 w 3398152"/>
                <a:gd name="connsiteY50" fmla="*/ 0 h 1629317"/>
                <a:gd name="connsiteX0" fmla="*/ 24360 w 3398152"/>
                <a:gd name="connsiteY0" fmla="*/ 1352550 h 1625600"/>
                <a:gd name="connsiteX1" fmla="*/ 4181 w 3398152"/>
                <a:gd name="connsiteY1" fmla="*/ 1344371 h 1625600"/>
                <a:gd name="connsiteX2" fmla="*/ 68810 w 3398152"/>
                <a:gd name="connsiteY2" fmla="*/ 1314450 h 1625600"/>
                <a:gd name="connsiteX3" fmla="*/ 564110 w 3398152"/>
                <a:gd name="connsiteY3" fmla="*/ 1320800 h 1625600"/>
                <a:gd name="connsiteX4" fmla="*/ 633960 w 3398152"/>
                <a:gd name="connsiteY4" fmla="*/ 1327150 h 1625600"/>
                <a:gd name="connsiteX5" fmla="*/ 684760 w 3398152"/>
                <a:gd name="connsiteY5" fmla="*/ 1339850 h 1625600"/>
                <a:gd name="connsiteX6" fmla="*/ 976860 w 3398152"/>
                <a:gd name="connsiteY6" fmla="*/ 1346200 h 1625600"/>
                <a:gd name="connsiteX7" fmla="*/ 1065760 w 3398152"/>
                <a:gd name="connsiteY7" fmla="*/ 1346200 h 1625600"/>
                <a:gd name="connsiteX8" fmla="*/ 1230860 w 3398152"/>
                <a:gd name="connsiteY8" fmla="*/ 1352550 h 1625600"/>
                <a:gd name="connsiteX9" fmla="*/ 1592810 w 3398152"/>
                <a:gd name="connsiteY9" fmla="*/ 1409700 h 1625600"/>
                <a:gd name="connsiteX10" fmla="*/ 1688060 w 3398152"/>
                <a:gd name="connsiteY10" fmla="*/ 1460500 h 1625600"/>
                <a:gd name="connsiteX11" fmla="*/ 1713460 w 3398152"/>
                <a:gd name="connsiteY11" fmla="*/ 1466850 h 1625600"/>
                <a:gd name="connsiteX12" fmla="*/ 1834110 w 3398152"/>
                <a:gd name="connsiteY12" fmla="*/ 1485900 h 1625600"/>
                <a:gd name="connsiteX13" fmla="*/ 1853160 w 3398152"/>
                <a:gd name="connsiteY13" fmla="*/ 1504950 h 1625600"/>
                <a:gd name="connsiteX14" fmla="*/ 2161337 w 3398152"/>
                <a:gd name="connsiteY14" fmla="*/ 1540476 h 1625600"/>
                <a:gd name="connsiteX15" fmla="*/ 2292074 w 3398152"/>
                <a:gd name="connsiteY15" fmla="*/ 1540476 h 1625600"/>
                <a:gd name="connsiteX16" fmla="*/ 2494510 w 3398152"/>
                <a:gd name="connsiteY16" fmla="*/ 1625600 h 1625600"/>
                <a:gd name="connsiteX17" fmla="*/ 2513560 w 3398152"/>
                <a:gd name="connsiteY17" fmla="*/ 1619250 h 1625600"/>
                <a:gd name="connsiteX18" fmla="*/ 2545310 w 3398152"/>
                <a:gd name="connsiteY18" fmla="*/ 1606550 h 1625600"/>
                <a:gd name="connsiteX19" fmla="*/ 2665960 w 3398152"/>
                <a:gd name="connsiteY19" fmla="*/ 1593850 h 1625600"/>
                <a:gd name="connsiteX20" fmla="*/ 2691360 w 3398152"/>
                <a:gd name="connsiteY20" fmla="*/ 1555750 h 1625600"/>
                <a:gd name="connsiteX21" fmla="*/ 2729460 w 3398152"/>
                <a:gd name="connsiteY21" fmla="*/ 1454150 h 1625600"/>
                <a:gd name="connsiteX22" fmla="*/ 2735810 w 3398152"/>
                <a:gd name="connsiteY22" fmla="*/ 1428750 h 1625600"/>
                <a:gd name="connsiteX23" fmla="*/ 2786610 w 3398152"/>
                <a:gd name="connsiteY23" fmla="*/ 1390650 h 1625600"/>
                <a:gd name="connsiteX24" fmla="*/ 2824710 w 3398152"/>
                <a:gd name="connsiteY24" fmla="*/ 1358900 h 1625600"/>
                <a:gd name="connsiteX25" fmla="*/ 2850110 w 3398152"/>
                <a:gd name="connsiteY25" fmla="*/ 1301750 h 1625600"/>
                <a:gd name="connsiteX26" fmla="*/ 2900910 w 3398152"/>
                <a:gd name="connsiteY26" fmla="*/ 1225550 h 1625600"/>
                <a:gd name="connsiteX27" fmla="*/ 2939010 w 3398152"/>
                <a:gd name="connsiteY27" fmla="*/ 1212850 h 1625600"/>
                <a:gd name="connsiteX28" fmla="*/ 3002510 w 3398152"/>
                <a:gd name="connsiteY28" fmla="*/ 1187450 h 1625600"/>
                <a:gd name="connsiteX29" fmla="*/ 3040610 w 3398152"/>
                <a:gd name="connsiteY29" fmla="*/ 1162050 h 1625600"/>
                <a:gd name="connsiteX30" fmla="*/ 3072360 w 3398152"/>
                <a:gd name="connsiteY30" fmla="*/ 1066800 h 1625600"/>
                <a:gd name="connsiteX31" fmla="*/ 3085060 w 3398152"/>
                <a:gd name="connsiteY31" fmla="*/ 1047750 h 1625600"/>
                <a:gd name="connsiteX32" fmla="*/ 3116810 w 3398152"/>
                <a:gd name="connsiteY32" fmla="*/ 1003300 h 1625600"/>
                <a:gd name="connsiteX33" fmla="*/ 3142210 w 3398152"/>
                <a:gd name="connsiteY33" fmla="*/ 965200 h 1625600"/>
                <a:gd name="connsiteX34" fmla="*/ 3199360 w 3398152"/>
                <a:gd name="connsiteY34" fmla="*/ 889000 h 1625600"/>
                <a:gd name="connsiteX35" fmla="*/ 3237460 w 3398152"/>
                <a:gd name="connsiteY35" fmla="*/ 850900 h 1625600"/>
                <a:gd name="connsiteX36" fmla="*/ 3256510 w 3398152"/>
                <a:gd name="connsiteY36" fmla="*/ 838200 h 1625600"/>
                <a:gd name="connsiteX37" fmla="*/ 3288260 w 3398152"/>
                <a:gd name="connsiteY37" fmla="*/ 800100 h 1625600"/>
                <a:gd name="connsiteX38" fmla="*/ 3300960 w 3398152"/>
                <a:gd name="connsiteY38" fmla="*/ 781050 h 1625600"/>
                <a:gd name="connsiteX39" fmla="*/ 3313660 w 3398152"/>
                <a:gd name="connsiteY39" fmla="*/ 692150 h 1625600"/>
                <a:gd name="connsiteX40" fmla="*/ 3332710 w 3398152"/>
                <a:gd name="connsiteY40" fmla="*/ 622300 h 1625600"/>
                <a:gd name="connsiteX41" fmla="*/ 3339060 w 3398152"/>
                <a:gd name="connsiteY41" fmla="*/ 596900 h 1625600"/>
                <a:gd name="connsiteX42" fmla="*/ 3358110 w 3398152"/>
                <a:gd name="connsiteY42" fmla="*/ 527050 h 1625600"/>
                <a:gd name="connsiteX43" fmla="*/ 3364460 w 3398152"/>
                <a:gd name="connsiteY43" fmla="*/ 508000 h 1625600"/>
                <a:gd name="connsiteX44" fmla="*/ 3396210 w 3398152"/>
                <a:gd name="connsiteY44" fmla="*/ 450850 h 1625600"/>
                <a:gd name="connsiteX45" fmla="*/ 3396210 w 3398152"/>
                <a:gd name="connsiteY45" fmla="*/ 400050 h 1625600"/>
                <a:gd name="connsiteX46" fmla="*/ 3383510 w 3398152"/>
                <a:gd name="connsiteY46" fmla="*/ 254000 h 1625600"/>
                <a:gd name="connsiteX47" fmla="*/ 3377160 w 3398152"/>
                <a:gd name="connsiteY47" fmla="*/ 50800 h 1625600"/>
                <a:gd name="connsiteX48" fmla="*/ 3351760 w 3398152"/>
                <a:gd name="connsiteY48" fmla="*/ 12700 h 1625600"/>
                <a:gd name="connsiteX49" fmla="*/ 3351760 w 3398152"/>
                <a:gd name="connsiteY49" fmla="*/ 0 h 1625600"/>
                <a:gd name="connsiteX0" fmla="*/ 24360 w 3398152"/>
                <a:gd name="connsiteY0" fmla="*/ 1352550 h 1636612"/>
                <a:gd name="connsiteX1" fmla="*/ 4181 w 3398152"/>
                <a:gd name="connsiteY1" fmla="*/ 1344371 h 1636612"/>
                <a:gd name="connsiteX2" fmla="*/ 68810 w 3398152"/>
                <a:gd name="connsiteY2" fmla="*/ 1314450 h 1636612"/>
                <a:gd name="connsiteX3" fmla="*/ 564110 w 3398152"/>
                <a:gd name="connsiteY3" fmla="*/ 1320800 h 1636612"/>
                <a:gd name="connsiteX4" fmla="*/ 633960 w 3398152"/>
                <a:gd name="connsiteY4" fmla="*/ 1327150 h 1636612"/>
                <a:gd name="connsiteX5" fmla="*/ 684760 w 3398152"/>
                <a:gd name="connsiteY5" fmla="*/ 1339850 h 1636612"/>
                <a:gd name="connsiteX6" fmla="*/ 976860 w 3398152"/>
                <a:gd name="connsiteY6" fmla="*/ 1346200 h 1636612"/>
                <a:gd name="connsiteX7" fmla="*/ 1065760 w 3398152"/>
                <a:gd name="connsiteY7" fmla="*/ 1346200 h 1636612"/>
                <a:gd name="connsiteX8" fmla="*/ 1230860 w 3398152"/>
                <a:gd name="connsiteY8" fmla="*/ 1352550 h 1636612"/>
                <a:gd name="connsiteX9" fmla="*/ 1592810 w 3398152"/>
                <a:gd name="connsiteY9" fmla="*/ 1409700 h 1636612"/>
                <a:gd name="connsiteX10" fmla="*/ 1688060 w 3398152"/>
                <a:gd name="connsiteY10" fmla="*/ 1460500 h 1636612"/>
                <a:gd name="connsiteX11" fmla="*/ 1713460 w 3398152"/>
                <a:gd name="connsiteY11" fmla="*/ 1466850 h 1636612"/>
                <a:gd name="connsiteX12" fmla="*/ 1834110 w 3398152"/>
                <a:gd name="connsiteY12" fmla="*/ 1485900 h 1636612"/>
                <a:gd name="connsiteX13" fmla="*/ 1853160 w 3398152"/>
                <a:gd name="connsiteY13" fmla="*/ 1504950 h 1636612"/>
                <a:gd name="connsiteX14" fmla="*/ 2161337 w 3398152"/>
                <a:gd name="connsiteY14" fmla="*/ 1540476 h 1636612"/>
                <a:gd name="connsiteX15" fmla="*/ 2292074 w 3398152"/>
                <a:gd name="connsiteY15" fmla="*/ 1540476 h 1636612"/>
                <a:gd name="connsiteX16" fmla="*/ 2494510 w 3398152"/>
                <a:gd name="connsiteY16" fmla="*/ 1625600 h 1636612"/>
                <a:gd name="connsiteX17" fmla="*/ 2545310 w 3398152"/>
                <a:gd name="connsiteY17" fmla="*/ 1606550 h 1636612"/>
                <a:gd name="connsiteX18" fmla="*/ 2665960 w 3398152"/>
                <a:gd name="connsiteY18" fmla="*/ 1593850 h 1636612"/>
                <a:gd name="connsiteX19" fmla="*/ 2691360 w 3398152"/>
                <a:gd name="connsiteY19" fmla="*/ 1555750 h 1636612"/>
                <a:gd name="connsiteX20" fmla="*/ 2729460 w 3398152"/>
                <a:gd name="connsiteY20" fmla="*/ 1454150 h 1636612"/>
                <a:gd name="connsiteX21" fmla="*/ 2735810 w 3398152"/>
                <a:gd name="connsiteY21" fmla="*/ 1428750 h 1636612"/>
                <a:gd name="connsiteX22" fmla="*/ 2786610 w 3398152"/>
                <a:gd name="connsiteY22" fmla="*/ 1390650 h 1636612"/>
                <a:gd name="connsiteX23" fmla="*/ 2824710 w 3398152"/>
                <a:gd name="connsiteY23" fmla="*/ 1358900 h 1636612"/>
                <a:gd name="connsiteX24" fmla="*/ 2850110 w 3398152"/>
                <a:gd name="connsiteY24" fmla="*/ 1301750 h 1636612"/>
                <a:gd name="connsiteX25" fmla="*/ 2900910 w 3398152"/>
                <a:gd name="connsiteY25" fmla="*/ 1225550 h 1636612"/>
                <a:gd name="connsiteX26" fmla="*/ 2939010 w 3398152"/>
                <a:gd name="connsiteY26" fmla="*/ 1212850 h 1636612"/>
                <a:gd name="connsiteX27" fmla="*/ 3002510 w 3398152"/>
                <a:gd name="connsiteY27" fmla="*/ 1187450 h 1636612"/>
                <a:gd name="connsiteX28" fmla="*/ 3040610 w 3398152"/>
                <a:gd name="connsiteY28" fmla="*/ 1162050 h 1636612"/>
                <a:gd name="connsiteX29" fmla="*/ 3072360 w 3398152"/>
                <a:gd name="connsiteY29" fmla="*/ 1066800 h 1636612"/>
                <a:gd name="connsiteX30" fmla="*/ 3085060 w 3398152"/>
                <a:gd name="connsiteY30" fmla="*/ 1047750 h 1636612"/>
                <a:gd name="connsiteX31" fmla="*/ 3116810 w 3398152"/>
                <a:gd name="connsiteY31" fmla="*/ 1003300 h 1636612"/>
                <a:gd name="connsiteX32" fmla="*/ 3142210 w 3398152"/>
                <a:gd name="connsiteY32" fmla="*/ 965200 h 1636612"/>
                <a:gd name="connsiteX33" fmla="*/ 3199360 w 3398152"/>
                <a:gd name="connsiteY33" fmla="*/ 889000 h 1636612"/>
                <a:gd name="connsiteX34" fmla="*/ 3237460 w 3398152"/>
                <a:gd name="connsiteY34" fmla="*/ 850900 h 1636612"/>
                <a:gd name="connsiteX35" fmla="*/ 3256510 w 3398152"/>
                <a:gd name="connsiteY35" fmla="*/ 838200 h 1636612"/>
                <a:gd name="connsiteX36" fmla="*/ 3288260 w 3398152"/>
                <a:gd name="connsiteY36" fmla="*/ 800100 h 1636612"/>
                <a:gd name="connsiteX37" fmla="*/ 3300960 w 3398152"/>
                <a:gd name="connsiteY37" fmla="*/ 781050 h 1636612"/>
                <a:gd name="connsiteX38" fmla="*/ 3313660 w 3398152"/>
                <a:gd name="connsiteY38" fmla="*/ 692150 h 1636612"/>
                <a:gd name="connsiteX39" fmla="*/ 3332710 w 3398152"/>
                <a:gd name="connsiteY39" fmla="*/ 622300 h 1636612"/>
                <a:gd name="connsiteX40" fmla="*/ 3339060 w 3398152"/>
                <a:gd name="connsiteY40" fmla="*/ 596900 h 1636612"/>
                <a:gd name="connsiteX41" fmla="*/ 3358110 w 3398152"/>
                <a:gd name="connsiteY41" fmla="*/ 527050 h 1636612"/>
                <a:gd name="connsiteX42" fmla="*/ 3364460 w 3398152"/>
                <a:gd name="connsiteY42" fmla="*/ 508000 h 1636612"/>
                <a:gd name="connsiteX43" fmla="*/ 3396210 w 3398152"/>
                <a:gd name="connsiteY43" fmla="*/ 450850 h 1636612"/>
                <a:gd name="connsiteX44" fmla="*/ 3396210 w 3398152"/>
                <a:gd name="connsiteY44" fmla="*/ 400050 h 1636612"/>
                <a:gd name="connsiteX45" fmla="*/ 3383510 w 3398152"/>
                <a:gd name="connsiteY45" fmla="*/ 254000 h 1636612"/>
                <a:gd name="connsiteX46" fmla="*/ 3377160 w 3398152"/>
                <a:gd name="connsiteY46" fmla="*/ 50800 h 1636612"/>
                <a:gd name="connsiteX47" fmla="*/ 3351760 w 3398152"/>
                <a:gd name="connsiteY47" fmla="*/ 12700 h 1636612"/>
                <a:gd name="connsiteX48" fmla="*/ 3351760 w 3398152"/>
                <a:gd name="connsiteY48" fmla="*/ 0 h 1636612"/>
                <a:gd name="connsiteX0" fmla="*/ 24360 w 3398152"/>
                <a:gd name="connsiteY0" fmla="*/ 1352550 h 1606550"/>
                <a:gd name="connsiteX1" fmla="*/ 4181 w 3398152"/>
                <a:gd name="connsiteY1" fmla="*/ 1344371 h 1606550"/>
                <a:gd name="connsiteX2" fmla="*/ 68810 w 3398152"/>
                <a:gd name="connsiteY2" fmla="*/ 1314450 h 1606550"/>
                <a:gd name="connsiteX3" fmla="*/ 564110 w 3398152"/>
                <a:gd name="connsiteY3" fmla="*/ 1320800 h 1606550"/>
                <a:gd name="connsiteX4" fmla="*/ 633960 w 3398152"/>
                <a:gd name="connsiteY4" fmla="*/ 1327150 h 1606550"/>
                <a:gd name="connsiteX5" fmla="*/ 684760 w 3398152"/>
                <a:gd name="connsiteY5" fmla="*/ 1339850 h 1606550"/>
                <a:gd name="connsiteX6" fmla="*/ 976860 w 3398152"/>
                <a:gd name="connsiteY6" fmla="*/ 1346200 h 1606550"/>
                <a:gd name="connsiteX7" fmla="*/ 1065760 w 3398152"/>
                <a:gd name="connsiteY7" fmla="*/ 1346200 h 1606550"/>
                <a:gd name="connsiteX8" fmla="*/ 1230860 w 3398152"/>
                <a:gd name="connsiteY8" fmla="*/ 1352550 h 1606550"/>
                <a:gd name="connsiteX9" fmla="*/ 1592810 w 3398152"/>
                <a:gd name="connsiteY9" fmla="*/ 1409700 h 1606550"/>
                <a:gd name="connsiteX10" fmla="*/ 1688060 w 3398152"/>
                <a:gd name="connsiteY10" fmla="*/ 1460500 h 1606550"/>
                <a:gd name="connsiteX11" fmla="*/ 1713460 w 3398152"/>
                <a:gd name="connsiteY11" fmla="*/ 1466850 h 1606550"/>
                <a:gd name="connsiteX12" fmla="*/ 1834110 w 3398152"/>
                <a:gd name="connsiteY12" fmla="*/ 1485900 h 1606550"/>
                <a:gd name="connsiteX13" fmla="*/ 1853160 w 3398152"/>
                <a:gd name="connsiteY13" fmla="*/ 1504950 h 1606550"/>
                <a:gd name="connsiteX14" fmla="*/ 2161337 w 3398152"/>
                <a:gd name="connsiteY14" fmla="*/ 1540476 h 1606550"/>
                <a:gd name="connsiteX15" fmla="*/ 2292074 w 3398152"/>
                <a:gd name="connsiteY15" fmla="*/ 1540476 h 1606550"/>
                <a:gd name="connsiteX16" fmla="*/ 2545310 w 3398152"/>
                <a:gd name="connsiteY16" fmla="*/ 1606550 h 1606550"/>
                <a:gd name="connsiteX17" fmla="*/ 2665960 w 3398152"/>
                <a:gd name="connsiteY17" fmla="*/ 1593850 h 1606550"/>
                <a:gd name="connsiteX18" fmla="*/ 2691360 w 3398152"/>
                <a:gd name="connsiteY18" fmla="*/ 1555750 h 1606550"/>
                <a:gd name="connsiteX19" fmla="*/ 2729460 w 3398152"/>
                <a:gd name="connsiteY19" fmla="*/ 1454150 h 1606550"/>
                <a:gd name="connsiteX20" fmla="*/ 2735810 w 3398152"/>
                <a:gd name="connsiteY20" fmla="*/ 1428750 h 1606550"/>
                <a:gd name="connsiteX21" fmla="*/ 2786610 w 3398152"/>
                <a:gd name="connsiteY21" fmla="*/ 1390650 h 1606550"/>
                <a:gd name="connsiteX22" fmla="*/ 2824710 w 3398152"/>
                <a:gd name="connsiteY22" fmla="*/ 1358900 h 1606550"/>
                <a:gd name="connsiteX23" fmla="*/ 2850110 w 3398152"/>
                <a:gd name="connsiteY23" fmla="*/ 1301750 h 1606550"/>
                <a:gd name="connsiteX24" fmla="*/ 2900910 w 3398152"/>
                <a:gd name="connsiteY24" fmla="*/ 1225550 h 1606550"/>
                <a:gd name="connsiteX25" fmla="*/ 2939010 w 3398152"/>
                <a:gd name="connsiteY25" fmla="*/ 1212850 h 1606550"/>
                <a:gd name="connsiteX26" fmla="*/ 3002510 w 3398152"/>
                <a:gd name="connsiteY26" fmla="*/ 1187450 h 1606550"/>
                <a:gd name="connsiteX27" fmla="*/ 3040610 w 3398152"/>
                <a:gd name="connsiteY27" fmla="*/ 1162050 h 1606550"/>
                <a:gd name="connsiteX28" fmla="*/ 3072360 w 3398152"/>
                <a:gd name="connsiteY28" fmla="*/ 1066800 h 1606550"/>
                <a:gd name="connsiteX29" fmla="*/ 3085060 w 3398152"/>
                <a:gd name="connsiteY29" fmla="*/ 1047750 h 1606550"/>
                <a:gd name="connsiteX30" fmla="*/ 3116810 w 3398152"/>
                <a:gd name="connsiteY30" fmla="*/ 1003300 h 1606550"/>
                <a:gd name="connsiteX31" fmla="*/ 3142210 w 3398152"/>
                <a:gd name="connsiteY31" fmla="*/ 965200 h 1606550"/>
                <a:gd name="connsiteX32" fmla="*/ 3199360 w 3398152"/>
                <a:gd name="connsiteY32" fmla="*/ 889000 h 1606550"/>
                <a:gd name="connsiteX33" fmla="*/ 3237460 w 3398152"/>
                <a:gd name="connsiteY33" fmla="*/ 850900 h 1606550"/>
                <a:gd name="connsiteX34" fmla="*/ 3256510 w 3398152"/>
                <a:gd name="connsiteY34" fmla="*/ 838200 h 1606550"/>
                <a:gd name="connsiteX35" fmla="*/ 3288260 w 3398152"/>
                <a:gd name="connsiteY35" fmla="*/ 800100 h 1606550"/>
                <a:gd name="connsiteX36" fmla="*/ 3300960 w 3398152"/>
                <a:gd name="connsiteY36" fmla="*/ 781050 h 1606550"/>
                <a:gd name="connsiteX37" fmla="*/ 3313660 w 3398152"/>
                <a:gd name="connsiteY37" fmla="*/ 692150 h 1606550"/>
                <a:gd name="connsiteX38" fmla="*/ 3332710 w 3398152"/>
                <a:gd name="connsiteY38" fmla="*/ 622300 h 1606550"/>
                <a:gd name="connsiteX39" fmla="*/ 3339060 w 3398152"/>
                <a:gd name="connsiteY39" fmla="*/ 596900 h 1606550"/>
                <a:gd name="connsiteX40" fmla="*/ 3358110 w 3398152"/>
                <a:gd name="connsiteY40" fmla="*/ 527050 h 1606550"/>
                <a:gd name="connsiteX41" fmla="*/ 3364460 w 3398152"/>
                <a:gd name="connsiteY41" fmla="*/ 508000 h 1606550"/>
                <a:gd name="connsiteX42" fmla="*/ 3396210 w 3398152"/>
                <a:gd name="connsiteY42" fmla="*/ 450850 h 1606550"/>
                <a:gd name="connsiteX43" fmla="*/ 3396210 w 3398152"/>
                <a:gd name="connsiteY43" fmla="*/ 400050 h 1606550"/>
                <a:gd name="connsiteX44" fmla="*/ 3383510 w 3398152"/>
                <a:gd name="connsiteY44" fmla="*/ 254000 h 1606550"/>
                <a:gd name="connsiteX45" fmla="*/ 3377160 w 3398152"/>
                <a:gd name="connsiteY45" fmla="*/ 50800 h 1606550"/>
                <a:gd name="connsiteX46" fmla="*/ 3351760 w 3398152"/>
                <a:gd name="connsiteY46" fmla="*/ 12700 h 1606550"/>
                <a:gd name="connsiteX47" fmla="*/ 3351760 w 3398152"/>
                <a:gd name="connsiteY47" fmla="*/ 0 h 1606550"/>
                <a:gd name="connsiteX0" fmla="*/ 24360 w 3398152"/>
                <a:gd name="connsiteY0" fmla="*/ 1352550 h 1606550"/>
                <a:gd name="connsiteX1" fmla="*/ 4181 w 3398152"/>
                <a:gd name="connsiteY1" fmla="*/ 1344371 h 1606550"/>
                <a:gd name="connsiteX2" fmla="*/ 68810 w 3398152"/>
                <a:gd name="connsiteY2" fmla="*/ 1314450 h 1606550"/>
                <a:gd name="connsiteX3" fmla="*/ 564110 w 3398152"/>
                <a:gd name="connsiteY3" fmla="*/ 1320800 h 1606550"/>
                <a:gd name="connsiteX4" fmla="*/ 633960 w 3398152"/>
                <a:gd name="connsiteY4" fmla="*/ 1327150 h 1606550"/>
                <a:gd name="connsiteX5" fmla="*/ 684760 w 3398152"/>
                <a:gd name="connsiteY5" fmla="*/ 1339850 h 1606550"/>
                <a:gd name="connsiteX6" fmla="*/ 976860 w 3398152"/>
                <a:gd name="connsiteY6" fmla="*/ 1346200 h 1606550"/>
                <a:gd name="connsiteX7" fmla="*/ 1065760 w 3398152"/>
                <a:gd name="connsiteY7" fmla="*/ 1346200 h 1606550"/>
                <a:gd name="connsiteX8" fmla="*/ 1230860 w 3398152"/>
                <a:gd name="connsiteY8" fmla="*/ 1352550 h 1606550"/>
                <a:gd name="connsiteX9" fmla="*/ 1592810 w 3398152"/>
                <a:gd name="connsiteY9" fmla="*/ 1409700 h 1606550"/>
                <a:gd name="connsiteX10" fmla="*/ 1688060 w 3398152"/>
                <a:gd name="connsiteY10" fmla="*/ 1460500 h 1606550"/>
                <a:gd name="connsiteX11" fmla="*/ 1713460 w 3398152"/>
                <a:gd name="connsiteY11" fmla="*/ 1466850 h 1606550"/>
                <a:gd name="connsiteX12" fmla="*/ 1834110 w 3398152"/>
                <a:gd name="connsiteY12" fmla="*/ 1485900 h 1606550"/>
                <a:gd name="connsiteX13" fmla="*/ 1853160 w 3398152"/>
                <a:gd name="connsiteY13" fmla="*/ 1504950 h 1606550"/>
                <a:gd name="connsiteX14" fmla="*/ 2161337 w 3398152"/>
                <a:gd name="connsiteY14" fmla="*/ 1540476 h 1606550"/>
                <a:gd name="connsiteX15" fmla="*/ 2292074 w 3398152"/>
                <a:gd name="connsiteY15" fmla="*/ 1540476 h 1606550"/>
                <a:gd name="connsiteX16" fmla="*/ 2545310 w 3398152"/>
                <a:gd name="connsiteY16" fmla="*/ 1606550 h 1606550"/>
                <a:gd name="connsiteX17" fmla="*/ 2665960 w 3398152"/>
                <a:gd name="connsiteY17" fmla="*/ 1593850 h 1606550"/>
                <a:gd name="connsiteX18" fmla="*/ 2691360 w 3398152"/>
                <a:gd name="connsiteY18" fmla="*/ 1555750 h 1606550"/>
                <a:gd name="connsiteX19" fmla="*/ 2729460 w 3398152"/>
                <a:gd name="connsiteY19" fmla="*/ 1454150 h 1606550"/>
                <a:gd name="connsiteX20" fmla="*/ 2786610 w 3398152"/>
                <a:gd name="connsiteY20" fmla="*/ 1390650 h 1606550"/>
                <a:gd name="connsiteX21" fmla="*/ 2824710 w 3398152"/>
                <a:gd name="connsiteY21" fmla="*/ 1358900 h 1606550"/>
                <a:gd name="connsiteX22" fmla="*/ 2850110 w 3398152"/>
                <a:gd name="connsiteY22" fmla="*/ 1301750 h 1606550"/>
                <a:gd name="connsiteX23" fmla="*/ 2900910 w 3398152"/>
                <a:gd name="connsiteY23" fmla="*/ 1225550 h 1606550"/>
                <a:gd name="connsiteX24" fmla="*/ 2939010 w 3398152"/>
                <a:gd name="connsiteY24" fmla="*/ 1212850 h 1606550"/>
                <a:gd name="connsiteX25" fmla="*/ 3002510 w 3398152"/>
                <a:gd name="connsiteY25" fmla="*/ 1187450 h 1606550"/>
                <a:gd name="connsiteX26" fmla="*/ 3040610 w 3398152"/>
                <a:gd name="connsiteY26" fmla="*/ 1162050 h 1606550"/>
                <a:gd name="connsiteX27" fmla="*/ 3072360 w 3398152"/>
                <a:gd name="connsiteY27" fmla="*/ 1066800 h 1606550"/>
                <a:gd name="connsiteX28" fmla="*/ 3085060 w 3398152"/>
                <a:gd name="connsiteY28" fmla="*/ 1047750 h 1606550"/>
                <a:gd name="connsiteX29" fmla="*/ 3116810 w 3398152"/>
                <a:gd name="connsiteY29" fmla="*/ 1003300 h 1606550"/>
                <a:gd name="connsiteX30" fmla="*/ 3142210 w 3398152"/>
                <a:gd name="connsiteY30" fmla="*/ 965200 h 1606550"/>
                <a:gd name="connsiteX31" fmla="*/ 3199360 w 3398152"/>
                <a:gd name="connsiteY31" fmla="*/ 889000 h 1606550"/>
                <a:gd name="connsiteX32" fmla="*/ 3237460 w 3398152"/>
                <a:gd name="connsiteY32" fmla="*/ 850900 h 1606550"/>
                <a:gd name="connsiteX33" fmla="*/ 3256510 w 3398152"/>
                <a:gd name="connsiteY33" fmla="*/ 838200 h 1606550"/>
                <a:gd name="connsiteX34" fmla="*/ 3288260 w 3398152"/>
                <a:gd name="connsiteY34" fmla="*/ 800100 h 1606550"/>
                <a:gd name="connsiteX35" fmla="*/ 3300960 w 3398152"/>
                <a:gd name="connsiteY35" fmla="*/ 781050 h 1606550"/>
                <a:gd name="connsiteX36" fmla="*/ 3313660 w 3398152"/>
                <a:gd name="connsiteY36" fmla="*/ 692150 h 1606550"/>
                <a:gd name="connsiteX37" fmla="*/ 3332710 w 3398152"/>
                <a:gd name="connsiteY37" fmla="*/ 622300 h 1606550"/>
                <a:gd name="connsiteX38" fmla="*/ 3339060 w 3398152"/>
                <a:gd name="connsiteY38" fmla="*/ 596900 h 1606550"/>
                <a:gd name="connsiteX39" fmla="*/ 3358110 w 3398152"/>
                <a:gd name="connsiteY39" fmla="*/ 527050 h 1606550"/>
                <a:gd name="connsiteX40" fmla="*/ 3364460 w 3398152"/>
                <a:gd name="connsiteY40" fmla="*/ 508000 h 1606550"/>
                <a:gd name="connsiteX41" fmla="*/ 3396210 w 3398152"/>
                <a:gd name="connsiteY41" fmla="*/ 450850 h 1606550"/>
                <a:gd name="connsiteX42" fmla="*/ 3396210 w 3398152"/>
                <a:gd name="connsiteY42" fmla="*/ 400050 h 1606550"/>
                <a:gd name="connsiteX43" fmla="*/ 3383510 w 3398152"/>
                <a:gd name="connsiteY43" fmla="*/ 254000 h 1606550"/>
                <a:gd name="connsiteX44" fmla="*/ 3377160 w 3398152"/>
                <a:gd name="connsiteY44" fmla="*/ 50800 h 1606550"/>
                <a:gd name="connsiteX45" fmla="*/ 3351760 w 3398152"/>
                <a:gd name="connsiteY45" fmla="*/ 12700 h 1606550"/>
                <a:gd name="connsiteX46" fmla="*/ 3351760 w 3398152"/>
                <a:gd name="connsiteY46" fmla="*/ 0 h 1606550"/>
                <a:gd name="connsiteX0" fmla="*/ 24360 w 3398152"/>
                <a:gd name="connsiteY0" fmla="*/ 1352550 h 1606550"/>
                <a:gd name="connsiteX1" fmla="*/ 4181 w 3398152"/>
                <a:gd name="connsiteY1" fmla="*/ 1344371 h 1606550"/>
                <a:gd name="connsiteX2" fmla="*/ 68810 w 3398152"/>
                <a:gd name="connsiteY2" fmla="*/ 1314450 h 1606550"/>
                <a:gd name="connsiteX3" fmla="*/ 564110 w 3398152"/>
                <a:gd name="connsiteY3" fmla="*/ 1320800 h 1606550"/>
                <a:gd name="connsiteX4" fmla="*/ 633960 w 3398152"/>
                <a:gd name="connsiteY4" fmla="*/ 1327150 h 1606550"/>
                <a:gd name="connsiteX5" fmla="*/ 684760 w 3398152"/>
                <a:gd name="connsiteY5" fmla="*/ 1339850 h 1606550"/>
                <a:gd name="connsiteX6" fmla="*/ 976860 w 3398152"/>
                <a:gd name="connsiteY6" fmla="*/ 1346200 h 1606550"/>
                <a:gd name="connsiteX7" fmla="*/ 1065760 w 3398152"/>
                <a:gd name="connsiteY7" fmla="*/ 1346200 h 1606550"/>
                <a:gd name="connsiteX8" fmla="*/ 1230860 w 3398152"/>
                <a:gd name="connsiteY8" fmla="*/ 1352550 h 1606550"/>
                <a:gd name="connsiteX9" fmla="*/ 1592810 w 3398152"/>
                <a:gd name="connsiteY9" fmla="*/ 1409700 h 1606550"/>
                <a:gd name="connsiteX10" fmla="*/ 1688060 w 3398152"/>
                <a:gd name="connsiteY10" fmla="*/ 1460500 h 1606550"/>
                <a:gd name="connsiteX11" fmla="*/ 1713460 w 3398152"/>
                <a:gd name="connsiteY11" fmla="*/ 1466850 h 1606550"/>
                <a:gd name="connsiteX12" fmla="*/ 1834110 w 3398152"/>
                <a:gd name="connsiteY12" fmla="*/ 1485900 h 1606550"/>
                <a:gd name="connsiteX13" fmla="*/ 1853160 w 3398152"/>
                <a:gd name="connsiteY13" fmla="*/ 1504950 h 1606550"/>
                <a:gd name="connsiteX14" fmla="*/ 2161337 w 3398152"/>
                <a:gd name="connsiteY14" fmla="*/ 1540476 h 1606550"/>
                <a:gd name="connsiteX15" fmla="*/ 2292074 w 3398152"/>
                <a:gd name="connsiteY15" fmla="*/ 1540476 h 1606550"/>
                <a:gd name="connsiteX16" fmla="*/ 2545310 w 3398152"/>
                <a:gd name="connsiteY16" fmla="*/ 1606550 h 1606550"/>
                <a:gd name="connsiteX17" fmla="*/ 2665960 w 3398152"/>
                <a:gd name="connsiteY17" fmla="*/ 1593850 h 1606550"/>
                <a:gd name="connsiteX18" fmla="*/ 2691360 w 3398152"/>
                <a:gd name="connsiteY18" fmla="*/ 1555750 h 1606550"/>
                <a:gd name="connsiteX19" fmla="*/ 2729460 w 3398152"/>
                <a:gd name="connsiteY19" fmla="*/ 1454150 h 1606550"/>
                <a:gd name="connsiteX20" fmla="*/ 2786610 w 3398152"/>
                <a:gd name="connsiteY20" fmla="*/ 1390650 h 1606550"/>
                <a:gd name="connsiteX21" fmla="*/ 2824710 w 3398152"/>
                <a:gd name="connsiteY21" fmla="*/ 1358900 h 1606550"/>
                <a:gd name="connsiteX22" fmla="*/ 2850110 w 3398152"/>
                <a:gd name="connsiteY22" fmla="*/ 1301750 h 1606550"/>
                <a:gd name="connsiteX23" fmla="*/ 2939010 w 3398152"/>
                <a:gd name="connsiteY23" fmla="*/ 1212850 h 1606550"/>
                <a:gd name="connsiteX24" fmla="*/ 3002510 w 3398152"/>
                <a:gd name="connsiteY24" fmla="*/ 1187450 h 1606550"/>
                <a:gd name="connsiteX25" fmla="*/ 3040610 w 3398152"/>
                <a:gd name="connsiteY25" fmla="*/ 1162050 h 1606550"/>
                <a:gd name="connsiteX26" fmla="*/ 3072360 w 3398152"/>
                <a:gd name="connsiteY26" fmla="*/ 1066800 h 1606550"/>
                <a:gd name="connsiteX27" fmla="*/ 3085060 w 3398152"/>
                <a:gd name="connsiteY27" fmla="*/ 1047750 h 1606550"/>
                <a:gd name="connsiteX28" fmla="*/ 3116810 w 3398152"/>
                <a:gd name="connsiteY28" fmla="*/ 1003300 h 1606550"/>
                <a:gd name="connsiteX29" fmla="*/ 3142210 w 3398152"/>
                <a:gd name="connsiteY29" fmla="*/ 965200 h 1606550"/>
                <a:gd name="connsiteX30" fmla="*/ 3199360 w 3398152"/>
                <a:gd name="connsiteY30" fmla="*/ 889000 h 1606550"/>
                <a:gd name="connsiteX31" fmla="*/ 3237460 w 3398152"/>
                <a:gd name="connsiteY31" fmla="*/ 850900 h 1606550"/>
                <a:gd name="connsiteX32" fmla="*/ 3256510 w 3398152"/>
                <a:gd name="connsiteY32" fmla="*/ 838200 h 1606550"/>
                <a:gd name="connsiteX33" fmla="*/ 3288260 w 3398152"/>
                <a:gd name="connsiteY33" fmla="*/ 800100 h 1606550"/>
                <a:gd name="connsiteX34" fmla="*/ 3300960 w 3398152"/>
                <a:gd name="connsiteY34" fmla="*/ 781050 h 1606550"/>
                <a:gd name="connsiteX35" fmla="*/ 3313660 w 3398152"/>
                <a:gd name="connsiteY35" fmla="*/ 692150 h 1606550"/>
                <a:gd name="connsiteX36" fmla="*/ 3332710 w 3398152"/>
                <a:gd name="connsiteY36" fmla="*/ 622300 h 1606550"/>
                <a:gd name="connsiteX37" fmla="*/ 3339060 w 3398152"/>
                <a:gd name="connsiteY37" fmla="*/ 596900 h 1606550"/>
                <a:gd name="connsiteX38" fmla="*/ 3358110 w 3398152"/>
                <a:gd name="connsiteY38" fmla="*/ 527050 h 1606550"/>
                <a:gd name="connsiteX39" fmla="*/ 3364460 w 3398152"/>
                <a:gd name="connsiteY39" fmla="*/ 508000 h 1606550"/>
                <a:gd name="connsiteX40" fmla="*/ 3396210 w 3398152"/>
                <a:gd name="connsiteY40" fmla="*/ 450850 h 1606550"/>
                <a:gd name="connsiteX41" fmla="*/ 3396210 w 3398152"/>
                <a:gd name="connsiteY41" fmla="*/ 400050 h 1606550"/>
                <a:gd name="connsiteX42" fmla="*/ 3383510 w 3398152"/>
                <a:gd name="connsiteY42" fmla="*/ 254000 h 1606550"/>
                <a:gd name="connsiteX43" fmla="*/ 3377160 w 3398152"/>
                <a:gd name="connsiteY43" fmla="*/ 50800 h 1606550"/>
                <a:gd name="connsiteX44" fmla="*/ 3351760 w 3398152"/>
                <a:gd name="connsiteY44" fmla="*/ 12700 h 1606550"/>
                <a:gd name="connsiteX45" fmla="*/ 3351760 w 3398152"/>
                <a:gd name="connsiteY45" fmla="*/ 0 h 1606550"/>
                <a:gd name="connsiteX0" fmla="*/ 24360 w 3398152"/>
                <a:gd name="connsiteY0" fmla="*/ 1352550 h 1606550"/>
                <a:gd name="connsiteX1" fmla="*/ 4181 w 3398152"/>
                <a:gd name="connsiteY1" fmla="*/ 1344371 h 1606550"/>
                <a:gd name="connsiteX2" fmla="*/ 68810 w 3398152"/>
                <a:gd name="connsiteY2" fmla="*/ 1314450 h 1606550"/>
                <a:gd name="connsiteX3" fmla="*/ 564110 w 3398152"/>
                <a:gd name="connsiteY3" fmla="*/ 1320800 h 1606550"/>
                <a:gd name="connsiteX4" fmla="*/ 633960 w 3398152"/>
                <a:gd name="connsiteY4" fmla="*/ 1327150 h 1606550"/>
                <a:gd name="connsiteX5" fmla="*/ 684760 w 3398152"/>
                <a:gd name="connsiteY5" fmla="*/ 1339850 h 1606550"/>
                <a:gd name="connsiteX6" fmla="*/ 976860 w 3398152"/>
                <a:gd name="connsiteY6" fmla="*/ 1346200 h 1606550"/>
                <a:gd name="connsiteX7" fmla="*/ 1065760 w 3398152"/>
                <a:gd name="connsiteY7" fmla="*/ 1346200 h 1606550"/>
                <a:gd name="connsiteX8" fmla="*/ 1230860 w 3398152"/>
                <a:gd name="connsiteY8" fmla="*/ 1352550 h 1606550"/>
                <a:gd name="connsiteX9" fmla="*/ 1592810 w 3398152"/>
                <a:gd name="connsiteY9" fmla="*/ 1409700 h 1606550"/>
                <a:gd name="connsiteX10" fmla="*/ 1688060 w 3398152"/>
                <a:gd name="connsiteY10" fmla="*/ 1460500 h 1606550"/>
                <a:gd name="connsiteX11" fmla="*/ 1713460 w 3398152"/>
                <a:gd name="connsiteY11" fmla="*/ 1466850 h 1606550"/>
                <a:gd name="connsiteX12" fmla="*/ 1834110 w 3398152"/>
                <a:gd name="connsiteY12" fmla="*/ 1485900 h 1606550"/>
                <a:gd name="connsiteX13" fmla="*/ 1853160 w 3398152"/>
                <a:gd name="connsiteY13" fmla="*/ 1504950 h 1606550"/>
                <a:gd name="connsiteX14" fmla="*/ 2161337 w 3398152"/>
                <a:gd name="connsiteY14" fmla="*/ 1540476 h 1606550"/>
                <a:gd name="connsiteX15" fmla="*/ 2292074 w 3398152"/>
                <a:gd name="connsiteY15" fmla="*/ 1540476 h 1606550"/>
                <a:gd name="connsiteX16" fmla="*/ 2545310 w 3398152"/>
                <a:gd name="connsiteY16" fmla="*/ 1606550 h 1606550"/>
                <a:gd name="connsiteX17" fmla="*/ 2665960 w 3398152"/>
                <a:gd name="connsiteY17" fmla="*/ 1593850 h 1606550"/>
                <a:gd name="connsiteX18" fmla="*/ 2691360 w 3398152"/>
                <a:gd name="connsiteY18" fmla="*/ 1555750 h 1606550"/>
                <a:gd name="connsiteX19" fmla="*/ 2729460 w 3398152"/>
                <a:gd name="connsiteY19" fmla="*/ 1454150 h 1606550"/>
                <a:gd name="connsiteX20" fmla="*/ 2786610 w 3398152"/>
                <a:gd name="connsiteY20" fmla="*/ 1390650 h 1606550"/>
                <a:gd name="connsiteX21" fmla="*/ 2824710 w 3398152"/>
                <a:gd name="connsiteY21" fmla="*/ 1358900 h 1606550"/>
                <a:gd name="connsiteX22" fmla="*/ 2850110 w 3398152"/>
                <a:gd name="connsiteY22" fmla="*/ 1301750 h 1606550"/>
                <a:gd name="connsiteX23" fmla="*/ 2939010 w 3398152"/>
                <a:gd name="connsiteY23" fmla="*/ 1212850 h 1606550"/>
                <a:gd name="connsiteX24" fmla="*/ 3002510 w 3398152"/>
                <a:gd name="connsiteY24" fmla="*/ 1187450 h 1606550"/>
                <a:gd name="connsiteX25" fmla="*/ 3072360 w 3398152"/>
                <a:gd name="connsiteY25" fmla="*/ 1066800 h 1606550"/>
                <a:gd name="connsiteX26" fmla="*/ 3085060 w 3398152"/>
                <a:gd name="connsiteY26" fmla="*/ 1047750 h 1606550"/>
                <a:gd name="connsiteX27" fmla="*/ 3116810 w 3398152"/>
                <a:gd name="connsiteY27" fmla="*/ 1003300 h 1606550"/>
                <a:gd name="connsiteX28" fmla="*/ 3142210 w 3398152"/>
                <a:gd name="connsiteY28" fmla="*/ 965200 h 1606550"/>
                <a:gd name="connsiteX29" fmla="*/ 3199360 w 3398152"/>
                <a:gd name="connsiteY29" fmla="*/ 889000 h 1606550"/>
                <a:gd name="connsiteX30" fmla="*/ 3237460 w 3398152"/>
                <a:gd name="connsiteY30" fmla="*/ 850900 h 1606550"/>
                <a:gd name="connsiteX31" fmla="*/ 3256510 w 3398152"/>
                <a:gd name="connsiteY31" fmla="*/ 838200 h 1606550"/>
                <a:gd name="connsiteX32" fmla="*/ 3288260 w 3398152"/>
                <a:gd name="connsiteY32" fmla="*/ 800100 h 1606550"/>
                <a:gd name="connsiteX33" fmla="*/ 3300960 w 3398152"/>
                <a:gd name="connsiteY33" fmla="*/ 781050 h 1606550"/>
                <a:gd name="connsiteX34" fmla="*/ 3313660 w 3398152"/>
                <a:gd name="connsiteY34" fmla="*/ 692150 h 1606550"/>
                <a:gd name="connsiteX35" fmla="*/ 3332710 w 3398152"/>
                <a:gd name="connsiteY35" fmla="*/ 622300 h 1606550"/>
                <a:gd name="connsiteX36" fmla="*/ 3339060 w 3398152"/>
                <a:gd name="connsiteY36" fmla="*/ 596900 h 1606550"/>
                <a:gd name="connsiteX37" fmla="*/ 3358110 w 3398152"/>
                <a:gd name="connsiteY37" fmla="*/ 527050 h 1606550"/>
                <a:gd name="connsiteX38" fmla="*/ 3364460 w 3398152"/>
                <a:gd name="connsiteY38" fmla="*/ 508000 h 1606550"/>
                <a:gd name="connsiteX39" fmla="*/ 3396210 w 3398152"/>
                <a:gd name="connsiteY39" fmla="*/ 450850 h 1606550"/>
                <a:gd name="connsiteX40" fmla="*/ 3396210 w 3398152"/>
                <a:gd name="connsiteY40" fmla="*/ 400050 h 1606550"/>
                <a:gd name="connsiteX41" fmla="*/ 3383510 w 3398152"/>
                <a:gd name="connsiteY41" fmla="*/ 254000 h 1606550"/>
                <a:gd name="connsiteX42" fmla="*/ 3377160 w 3398152"/>
                <a:gd name="connsiteY42" fmla="*/ 50800 h 1606550"/>
                <a:gd name="connsiteX43" fmla="*/ 3351760 w 3398152"/>
                <a:gd name="connsiteY43" fmla="*/ 12700 h 1606550"/>
                <a:gd name="connsiteX44" fmla="*/ 3351760 w 3398152"/>
                <a:gd name="connsiteY44" fmla="*/ 0 h 1606550"/>
                <a:gd name="connsiteX0" fmla="*/ 24360 w 3398152"/>
                <a:gd name="connsiteY0" fmla="*/ 1352550 h 1609096"/>
                <a:gd name="connsiteX1" fmla="*/ 4181 w 3398152"/>
                <a:gd name="connsiteY1" fmla="*/ 1344371 h 1609096"/>
                <a:gd name="connsiteX2" fmla="*/ 68810 w 3398152"/>
                <a:gd name="connsiteY2" fmla="*/ 1314450 h 1609096"/>
                <a:gd name="connsiteX3" fmla="*/ 564110 w 3398152"/>
                <a:gd name="connsiteY3" fmla="*/ 1320800 h 1609096"/>
                <a:gd name="connsiteX4" fmla="*/ 633960 w 3398152"/>
                <a:gd name="connsiteY4" fmla="*/ 1327150 h 1609096"/>
                <a:gd name="connsiteX5" fmla="*/ 684760 w 3398152"/>
                <a:gd name="connsiteY5" fmla="*/ 1339850 h 1609096"/>
                <a:gd name="connsiteX6" fmla="*/ 976860 w 3398152"/>
                <a:gd name="connsiteY6" fmla="*/ 1346200 h 1609096"/>
                <a:gd name="connsiteX7" fmla="*/ 1065760 w 3398152"/>
                <a:gd name="connsiteY7" fmla="*/ 1346200 h 1609096"/>
                <a:gd name="connsiteX8" fmla="*/ 1230860 w 3398152"/>
                <a:gd name="connsiteY8" fmla="*/ 1352550 h 1609096"/>
                <a:gd name="connsiteX9" fmla="*/ 1592810 w 3398152"/>
                <a:gd name="connsiteY9" fmla="*/ 1409700 h 1609096"/>
                <a:gd name="connsiteX10" fmla="*/ 1688060 w 3398152"/>
                <a:gd name="connsiteY10" fmla="*/ 1460500 h 1609096"/>
                <a:gd name="connsiteX11" fmla="*/ 1713460 w 3398152"/>
                <a:gd name="connsiteY11" fmla="*/ 1466850 h 1609096"/>
                <a:gd name="connsiteX12" fmla="*/ 1834110 w 3398152"/>
                <a:gd name="connsiteY12" fmla="*/ 1485900 h 1609096"/>
                <a:gd name="connsiteX13" fmla="*/ 1853160 w 3398152"/>
                <a:gd name="connsiteY13" fmla="*/ 1504950 h 1609096"/>
                <a:gd name="connsiteX14" fmla="*/ 2161337 w 3398152"/>
                <a:gd name="connsiteY14" fmla="*/ 1540476 h 1609096"/>
                <a:gd name="connsiteX15" fmla="*/ 2292074 w 3398152"/>
                <a:gd name="connsiteY15" fmla="*/ 1540476 h 1609096"/>
                <a:gd name="connsiteX16" fmla="*/ 2545310 w 3398152"/>
                <a:gd name="connsiteY16" fmla="*/ 1606550 h 1609096"/>
                <a:gd name="connsiteX17" fmla="*/ 2691360 w 3398152"/>
                <a:gd name="connsiteY17" fmla="*/ 1555750 h 1609096"/>
                <a:gd name="connsiteX18" fmla="*/ 2729460 w 3398152"/>
                <a:gd name="connsiteY18" fmla="*/ 1454150 h 1609096"/>
                <a:gd name="connsiteX19" fmla="*/ 2786610 w 3398152"/>
                <a:gd name="connsiteY19" fmla="*/ 1390650 h 1609096"/>
                <a:gd name="connsiteX20" fmla="*/ 2824710 w 3398152"/>
                <a:gd name="connsiteY20" fmla="*/ 1358900 h 1609096"/>
                <a:gd name="connsiteX21" fmla="*/ 2850110 w 3398152"/>
                <a:gd name="connsiteY21" fmla="*/ 1301750 h 1609096"/>
                <a:gd name="connsiteX22" fmla="*/ 2939010 w 3398152"/>
                <a:gd name="connsiteY22" fmla="*/ 1212850 h 1609096"/>
                <a:gd name="connsiteX23" fmla="*/ 3002510 w 3398152"/>
                <a:gd name="connsiteY23" fmla="*/ 1187450 h 1609096"/>
                <a:gd name="connsiteX24" fmla="*/ 3072360 w 3398152"/>
                <a:gd name="connsiteY24" fmla="*/ 1066800 h 1609096"/>
                <a:gd name="connsiteX25" fmla="*/ 3085060 w 3398152"/>
                <a:gd name="connsiteY25" fmla="*/ 1047750 h 1609096"/>
                <a:gd name="connsiteX26" fmla="*/ 3116810 w 3398152"/>
                <a:gd name="connsiteY26" fmla="*/ 1003300 h 1609096"/>
                <a:gd name="connsiteX27" fmla="*/ 3142210 w 3398152"/>
                <a:gd name="connsiteY27" fmla="*/ 965200 h 1609096"/>
                <a:gd name="connsiteX28" fmla="*/ 3199360 w 3398152"/>
                <a:gd name="connsiteY28" fmla="*/ 889000 h 1609096"/>
                <a:gd name="connsiteX29" fmla="*/ 3237460 w 3398152"/>
                <a:gd name="connsiteY29" fmla="*/ 850900 h 1609096"/>
                <a:gd name="connsiteX30" fmla="*/ 3256510 w 3398152"/>
                <a:gd name="connsiteY30" fmla="*/ 838200 h 1609096"/>
                <a:gd name="connsiteX31" fmla="*/ 3288260 w 3398152"/>
                <a:gd name="connsiteY31" fmla="*/ 800100 h 1609096"/>
                <a:gd name="connsiteX32" fmla="*/ 3300960 w 3398152"/>
                <a:gd name="connsiteY32" fmla="*/ 781050 h 1609096"/>
                <a:gd name="connsiteX33" fmla="*/ 3313660 w 3398152"/>
                <a:gd name="connsiteY33" fmla="*/ 692150 h 1609096"/>
                <a:gd name="connsiteX34" fmla="*/ 3332710 w 3398152"/>
                <a:gd name="connsiteY34" fmla="*/ 622300 h 1609096"/>
                <a:gd name="connsiteX35" fmla="*/ 3339060 w 3398152"/>
                <a:gd name="connsiteY35" fmla="*/ 596900 h 1609096"/>
                <a:gd name="connsiteX36" fmla="*/ 3358110 w 3398152"/>
                <a:gd name="connsiteY36" fmla="*/ 527050 h 1609096"/>
                <a:gd name="connsiteX37" fmla="*/ 3364460 w 3398152"/>
                <a:gd name="connsiteY37" fmla="*/ 508000 h 1609096"/>
                <a:gd name="connsiteX38" fmla="*/ 3396210 w 3398152"/>
                <a:gd name="connsiteY38" fmla="*/ 450850 h 1609096"/>
                <a:gd name="connsiteX39" fmla="*/ 3396210 w 3398152"/>
                <a:gd name="connsiteY39" fmla="*/ 400050 h 1609096"/>
                <a:gd name="connsiteX40" fmla="*/ 3383510 w 3398152"/>
                <a:gd name="connsiteY40" fmla="*/ 254000 h 1609096"/>
                <a:gd name="connsiteX41" fmla="*/ 3377160 w 3398152"/>
                <a:gd name="connsiteY41" fmla="*/ 50800 h 1609096"/>
                <a:gd name="connsiteX42" fmla="*/ 3351760 w 3398152"/>
                <a:gd name="connsiteY42" fmla="*/ 12700 h 1609096"/>
                <a:gd name="connsiteX43" fmla="*/ 3351760 w 3398152"/>
                <a:gd name="connsiteY43" fmla="*/ 0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398152" h="1609096">
                  <a:moveTo>
                    <a:pt x="24360" y="1352550"/>
                  </a:moveTo>
                  <a:cubicBezTo>
                    <a:pt x="26477" y="1346200"/>
                    <a:pt x="0" y="1349598"/>
                    <a:pt x="4181" y="1344371"/>
                  </a:cubicBezTo>
                  <a:cubicBezTo>
                    <a:pt x="13133" y="1333180"/>
                    <a:pt x="56261" y="1318633"/>
                    <a:pt x="68810" y="1314450"/>
                  </a:cubicBezTo>
                  <a:lnTo>
                    <a:pt x="564110" y="1320800"/>
                  </a:lnTo>
                  <a:cubicBezTo>
                    <a:pt x="587483" y="1321325"/>
                    <a:pt x="610867" y="1323504"/>
                    <a:pt x="633960" y="1327150"/>
                  </a:cubicBezTo>
                  <a:cubicBezTo>
                    <a:pt x="651201" y="1329872"/>
                    <a:pt x="667310" y="1339471"/>
                    <a:pt x="684760" y="1339850"/>
                  </a:cubicBezTo>
                  <a:lnTo>
                    <a:pt x="976860" y="1346200"/>
                  </a:lnTo>
                  <a:cubicBezTo>
                    <a:pt x="1067768" y="1361351"/>
                    <a:pt x="954502" y="1346200"/>
                    <a:pt x="1065760" y="1346200"/>
                  </a:cubicBezTo>
                  <a:cubicBezTo>
                    <a:pt x="1120834" y="1346200"/>
                    <a:pt x="1175827" y="1350433"/>
                    <a:pt x="1230860" y="1352550"/>
                  </a:cubicBezTo>
                  <a:cubicBezTo>
                    <a:pt x="1318702" y="1363133"/>
                    <a:pt x="1516610" y="1391708"/>
                    <a:pt x="1592810" y="1409700"/>
                  </a:cubicBezTo>
                  <a:cubicBezTo>
                    <a:pt x="1612918" y="1424517"/>
                    <a:pt x="1667952" y="1450975"/>
                    <a:pt x="1688060" y="1460500"/>
                  </a:cubicBezTo>
                  <a:cubicBezTo>
                    <a:pt x="1696646" y="1462061"/>
                    <a:pt x="1704840" y="1465489"/>
                    <a:pt x="1713460" y="1466850"/>
                  </a:cubicBezTo>
                  <a:cubicBezTo>
                    <a:pt x="1845068" y="1487630"/>
                    <a:pt x="1770086" y="1469894"/>
                    <a:pt x="1834110" y="1485900"/>
                  </a:cubicBezTo>
                  <a:cubicBezTo>
                    <a:pt x="1840460" y="1492250"/>
                    <a:pt x="1846342" y="1499106"/>
                    <a:pt x="1853160" y="1504950"/>
                  </a:cubicBezTo>
                  <a:cubicBezTo>
                    <a:pt x="1907698" y="1514046"/>
                    <a:pt x="2088185" y="1534555"/>
                    <a:pt x="2161337" y="1540476"/>
                  </a:cubicBezTo>
                  <a:cubicBezTo>
                    <a:pt x="2171920" y="1546826"/>
                    <a:pt x="2279887" y="1538526"/>
                    <a:pt x="2292074" y="1540476"/>
                  </a:cubicBezTo>
                  <a:cubicBezTo>
                    <a:pt x="2356069" y="1551488"/>
                    <a:pt x="2482996" y="1597654"/>
                    <a:pt x="2545310" y="1606550"/>
                  </a:cubicBezTo>
                  <a:cubicBezTo>
                    <a:pt x="2611858" y="1609096"/>
                    <a:pt x="2660668" y="1581150"/>
                    <a:pt x="2691360" y="1555750"/>
                  </a:cubicBezTo>
                  <a:cubicBezTo>
                    <a:pt x="2701943" y="1532467"/>
                    <a:pt x="2722052" y="1475317"/>
                    <a:pt x="2729460" y="1454150"/>
                  </a:cubicBezTo>
                  <a:cubicBezTo>
                    <a:pt x="2745335" y="1426633"/>
                    <a:pt x="2770735" y="1406525"/>
                    <a:pt x="2786610" y="1390650"/>
                  </a:cubicBezTo>
                  <a:cubicBezTo>
                    <a:pt x="2808810" y="1374000"/>
                    <a:pt x="2805349" y="1382133"/>
                    <a:pt x="2824710" y="1358900"/>
                  </a:cubicBezTo>
                  <a:cubicBezTo>
                    <a:pt x="2835293" y="1344083"/>
                    <a:pt x="2842702" y="1312333"/>
                    <a:pt x="2850110" y="1301750"/>
                  </a:cubicBezTo>
                  <a:cubicBezTo>
                    <a:pt x="2869160" y="1277408"/>
                    <a:pt x="2913610" y="1231900"/>
                    <a:pt x="2939010" y="1212850"/>
                  </a:cubicBezTo>
                  <a:cubicBezTo>
                    <a:pt x="2955943" y="1206500"/>
                    <a:pt x="2989810" y="1194858"/>
                    <a:pt x="3002510" y="1187450"/>
                  </a:cubicBezTo>
                  <a:cubicBezTo>
                    <a:pt x="3024735" y="1163108"/>
                    <a:pt x="3058602" y="1090083"/>
                    <a:pt x="3072360" y="1066800"/>
                  </a:cubicBezTo>
                  <a:cubicBezTo>
                    <a:pt x="3074773" y="1059560"/>
                    <a:pt x="3080624" y="1053960"/>
                    <a:pt x="3085060" y="1047750"/>
                  </a:cubicBezTo>
                  <a:cubicBezTo>
                    <a:pt x="3124442" y="992616"/>
                    <a:pt x="3086880" y="1048195"/>
                    <a:pt x="3116810" y="1003300"/>
                  </a:cubicBezTo>
                  <a:cubicBezTo>
                    <a:pt x="3127160" y="961899"/>
                    <a:pt x="3114019" y="990259"/>
                    <a:pt x="3142210" y="965200"/>
                  </a:cubicBezTo>
                  <a:cubicBezTo>
                    <a:pt x="3155968" y="946150"/>
                    <a:pt x="3185602" y="904875"/>
                    <a:pt x="3199360" y="889000"/>
                  </a:cubicBezTo>
                  <a:cubicBezTo>
                    <a:pt x="3215235" y="869950"/>
                    <a:pt x="3227935" y="859367"/>
                    <a:pt x="3237460" y="850900"/>
                  </a:cubicBezTo>
                  <a:cubicBezTo>
                    <a:pt x="3242856" y="845504"/>
                    <a:pt x="3250300" y="842636"/>
                    <a:pt x="3256510" y="838200"/>
                  </a:cubicBezTo>
                  <a:cubicBezTo>
                    <a:pt x="3264977" y="829733"/>
                    <a:pt x="3280852" y="809625"/>
                    <a:pt x="3288260" y="800100"/>
                  </a:cubicBezTo>
                  <a:cubicBezTo>
                    <a:pt x="3291673" y="793274"/>
                    <a:pt x="3299212" y="788479"/>
                    <a:pt x="3300960" y="781050"/>
                  </a:cubicBezTo>
                  <a:cubicBezTo>
                    <a:pt x="3307816" y="751912"/>
                    <a:pt x="3306400" y="721190"/>
                    <a:pt x="3313660" y="692150"/>
                  </a:cubicBezTo>
                  <a:cubicBezTo>
                    <a:pt x="3328023" y="634699"/>
                    <a:pt x="3310064" y="705337"/>
                    <a:pt x="3332710" y="622300"/>
                  </a:cubicBezTo>
                  <a:cubicBezTo>
                    <a:pt x="3335006" y="613880"/>
                    <a:pt x="3336300" y="605179"/>
                    <a:pt x="3339060" y="596900"/>
                  </a:cubicBezTo>
                  <a:cubicBezTo>
                    <a:pt x="3343293" y="581025"/>
                    <a:pt x="3353877" y="541867"/>
                    <a:pt x="3358110" y="527050"/>
                  </a:cubicBezTo>
                  <a:cubicBezTo>
                    <a:pt x="3359562" y="520516"/>
                    <a:pt x="3361823" y="514152"/>
                    <a:pt x="3364460" y="508000"/>
                  </a:cubicBezTo>
                  <a:cubicBezTo>
                    <a:pt x="3373570" y="486744"/>
                    <a:pt x="3384167" y="470921"/>
                    <a:pt x="3396210" y="450850"/>
                  </a:cubicBezTo>
                  <a:cubicBezTo>
                    <a:pt x="3379277" y="383117"/>
                    <a:pt x="3396210" y="467783"/>
                    <a:pt x="3396210" y="400050"/>
                  </a:cubicBezTo>
                  <a:cubicBezTo>
                    <a:pt x="3396210" y="297920"/>
                    <a:pt x="3398152" y="312568"/>
                    <a:pt x="3383510" y="254000"/>
                  </a:cubicBezTo>
                  <a:cubicBezTo>
                    <a:pt x="3381393" y="186267"/>
                    <a:pt x="3386000" y="117987"/>
                    <a:pt x="3377160" y="50800"/>
                  </a:cubicBezTo>
                  <a:cubicBezTo>
                    <a:pt x="3375169" y="35667"/>
                    <a:pt x="3351760" y="27964"/>
                    <a:pt x="3351760" y="12700"/>
                  </a:cubicBezTo>
                  <a:lnTo>
                    <a:pt x="3351760" y="0"/>
                  </a:lnTo>
                </a:path>
              </a:pathLst>
            </a:custGeom>
            <a:ln w="31750" cap="rnd">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7" name="Freeform 26"/>
            <p:cNvSpPr/>
            <p:nvPr/>
          </p:nvSpPr>
          <p:spPr bwMode="auto">
            <a:xfrm>
              <a:off x="3090863" y="3027363"/>
              <a:ext cx="111125" cy="385762"/>
            </a:xfrm>
            <a:custGeom>
              <a:avLst/>
              <a:gdLst>
                <a:gd name="connsiteX0" fmla="*/ 101600 w 101600"/>
                <a:gd name="connsiteY0" fmla="*/ 0 h 349250"/>
                <a:gd name="connsiteX1" fmla="*/ 63500 w 101600"/>
                <a:gd name="connsiteY1" fmla="*/ 31750 h 349250"/>
                <a:gd name="connsiteX2" fmla="*/ 50800 w 101600"/>
                <a:gd name="connsiteY2" fmla="*/ 50800 h 349250"/>
                <a:gd name="connsiteX3" fmla="*/ 31750 w 101600"/>
                <a:gd name="connsiteY3" fmla="*/ 57150 h 349250"/>
                <a:gd name="connsiteX4" fmla="*/ 25400 w 101600"/>
                <a:gd name="connsiteY4" fmla="*/ 82550 h 349250"/>
                <a:gd name="connsiteX5" fmla="*/ 31750 w 101600"/>
                <a:gd name="connsiteY5" fmla="*/ 139700 h 349250"/>
                <a:gd name="connsiteX6" fmla="*/ 44450 w 101600"/>
                <a:gd name="connsiteY6" fmla="*/ 177800 h 349250"/>
                <a:gd name="connsiteX7" fmla="*/ 57150 w 101600"/>
                <a:gd name="connsiteY7" fmla="*/ 222250 h 349250"/>
                <a:gd name="connsiteX8" fmla="*/ 50800 w 101600"/>
                <a:gd name="connsiteY8" fmla="*/ 254000 h 349250"/>
                <a:gd name="connsiteX9" fmla="*/ 25400 w 101600"/>
                <a:gd name="connsiteY9" fmla="*/ 298450 h 349250"/>
                <a:gd name="connsiteX10" fmla="*/ 19050 w 101600"/>
                <a:gd name="connsiteY10" fmla="*/ 330200 h 349250"/>
                <a:gd name="connsiteX11" fmla="*/ 0 w 101600"/>
                <a:gd name="connsiteY11" fmla="*/ 349250 h 34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600" h="349250">
                  <a:moveTo>
                    <a:pt x="101600" y="0"/>
                  </a:moveTo>
                  <a:cubicBezTo>
                    <a:pt x="82869" y="12487"/>
                    <a:pt x="78779" y="13415"/>
                    <a:pt x="63500" y="31750"/>
                  </a:cubicBezTo>
                  <a:cubicBezTo>
                    <a:pt x="58614" y="37613"/>
                    <a:pt x="56759" y="46032"/>
                    <a:pt x="50800" y="50800"/>
                  </a:cubicBezTo>
                  <a:cubicBezTo>
                    <a:pt x="45573" y="54981"/>
                    <a:pt x="38100" y="55033"/>
                    <a:pt x="31750" y="57150"/>
                  </a:cubicBezTo>
                  <a:cubicBezTo>
                    <a:pt x="29633" y="65617"/>
                    <a:pt x="25400" y="73823"/>
                    <a:pt x="25400" y="82550"/>
                  </a:cubicBezTo>
                  <a:cubicBezTo>
                    <a:pt x="25400" y="101717"/>
                    <a:pt x="27991" y="120905"/>
                    <a:pt x="31750" y="139700"/>
                  </a:cubicBezTo>
                  <a:cubicBezTo>
                    <a:pt x="34375" y="152827"/>
                    <a:pt x="40217" y="165100"/>
                    <a:pt x="44450" y="177800"/>
                  </a:cubicBezTo>
                  <a:cubicBezTo>
                    <a:pt x="53560" y="205129"/>
                    <a:pt x="49177" y="190356"/>
                    <a:pt x="57150" y="222250"/>
                  </a:cubicBezTo>
                  <a:cubicBezTo>
                    <a:pt x="55033" y="232833"/>
                    <a:pt x="54213" y="243761"/>
                    <a:pt x="50800" y="254000"/>
                  </a:cubicBezTo>
                  <a:cubicBezTo>
                    <a:pt x="45429" y="270113"/>
                    <a:pt x="34690" y="284515"/>
                    <a:pt x="25400" y="298450"/>
                  </a:cubicBezTo>
                  <a:cubicBezTo>
                    <a:pt x="23283" y="309033"/>
                    <a:pt x="23877" y="320547"/>
                    <a:pt x="19050" y="330200"/>
                  </a:cubicBezTo>
                  <a:cubicBezTo>
                    <a:pt x="15034" y="338232"/>
                    <a:pt x="0" y="349250"/>
                    <a:pt x="0" y="349250"/>
                  </a:cubicBezTo>
                </a:path>
              </a:pathLst>
            </a:custGeom>
            <a:ln w="31750" cap="rnd">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8" name="Freeform 27"/>
            <p:cNvSpPr/>
            <p:nvPr/>
          </p:nvSpPr>
          <p:spPr bwMode="auto">
            <a:xfrm>
              <a:off x="3376613" y="3435350"/>
              <a:ext cx="25400" cy="365125"/>
            </a:xfrm>
            <a:custGeom>
              <a:avLst/>
              <a:gdLst>
                <a:gd name="connsiteX0" fmla="*/ 10564 w 23264"/>
                <a:gd name="connsiteY0" fmla="*/ 330200 h 330200"/>
                <a:gd name="connsiteX1" fmla="*/ 10564 w 23264"/>
                <a:gd name="connsiteY1" fmla="*/ 120650 h 330200"/>
                <a:gd name="connsiteX2" fmla="*/ 23264 w 23264"/>
                <a:gd name="connsiteY2" fmla="*/ 25400 h 330200"/>
                <a:gd name="connsiteX3" fmla="*/ 16914 w 23264"/>
                <a:gd name="connsiteY3" fmla="*/ 0 h 330200"/>
              </a:gdLst>
              <a:ahLst/>
              <a:cxnLst>
                <a:cxn ang="0">
                  <a:pos x="connsiteX0" y="connsiteY0"/>
                </a:cxn>
                <a:cxn ang="0">
                  <a:pos x="connsiteX1" y="connsiteY1"/>
                </a:cxn>
                <a:cxn ang="0">
                  <a:pos x="connsiteX2" y="connsiteY2"/>
                </a:cxn>
                <a:cxn ang="0">
                  <a:pos x="connsiteX3" y="connsiteY3"/>
                </a:cxn>
              </a:cxnLst>
              <a:rect l="l" t="t" r="r" b="b"/>
              <a:pathLst>
                <a:path w="23264" h="330200">
                  <a:moveTo>
                    <a:pt x="10564" y="330200"/>
                  </a:moveTo>
                  <a:cubicBezTo>
                    <a:pt x="0" y="224563"/>
                    <a:pt x="1835" y="273404"/>
                    <a:pt x="10564" y="120650"/>
                  </a:cubicBezTo>
                  <a:cubicBezTo>
                    <a:pt x="14850" y="45638"/>
                    <a:pt x="9542" y="66566"/>
                    <a:pt x="23264" y="25400"/>
                  </a:cubicBezTo>
                  <a:cubicBezTo>
                    <a:pt x="16245" y="4342"/>
                    <a:pt x="16914" y="13043"/>
                    <a:pt x="16914" y="0"/>
                  </a:cubicBezTo>
                </a:path>
              </a:pathLst>
            </a:custGeom>
            <a:ln w="31750" cap="rnd">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9" name="Freeform 28"/>
            <p:cNvSpPr/>
            <p:nvPr/>
          </p:nvSpPr>
          <p:spPr bwMode="auto">
            <a:xfrm>
              <a:off x="4216400" y="2746375"/>
              <a:ext cx="525463" cy="898525"/>
            </a:xfrm>
            <a:custGeom>
              <a:avLst/>
              <a:gdLst>
                <a:gd name="connsiteX0" fmla="*/ 482600 w 482600"/>
                <a:gd name="connsiteY0" fmla="*/ 812800 h 812800"/>
                <a:gd name="connsiteX1" fmla="*/ 450850 w 482600"/>
                <a:gd name="connsiteY1" fmla="*/ 793750 h 812800"/>
                <a:gd name="connsiteX2" fmla="*/ 425450 w 482600"/>
                <a:gd name="connsiteY2" fmla="*/ 781050 h 812800"/>
                <a:gd name="connsiteX3" fmla="*/ 406400 w 482600"/>
                <a:gd name="connsiteY3" fmla="*/ 755650 h 812800"/>
                <a:gd name="connsiteX4" fmla="*/ 387350 w 482600"/>
                <a:gd name="connsiteY4" fmla="*/ 736600 h 812800"/>
                <a:gd name="connsiteX5" fmla="*/ 374650 w 482600"/>
                <a:gd name="connsiteY5" fmla="*/ 717550 h 812800"/>
                <a:gd name="connsiteX6" fmla="*/ 355600 w 482600"/>
                <a:gd name="connsiteY6" fmla="*/ 679450 h 812800"/>
                <a:gd name="connsiteX7" fmla="*/ 336550 w 482600"/>
                <a:gd name="connsiteY7" fmla="*/ 666750 h 812800"/>
                <a:gd name="connsiteX8" fmla="*/ 298450 w 482600"/>
                <a:gd name="connsiteY8" fmla="*/ 654050 h 812800"/>
                <a:gd name="connsiteX9" fmla="*/ 254000 w 482600"/>
                <a:gd name="connsiteY9" fmla="*/ 615950 h 812800"/>
                <a:gd name="connsiteX10" fmla="*/ 241300 w 482600"/>
                <a:gd name="connsiteY10" fmla="*/ 596900 h 812800"/>
                <a:gd name="connsiteX11" fmla="*/ 209550 w 482600"/>
                <a:gd name="connsiteY11" fmla="*/ 558800 h 812800"/>
                <a:gd name="connsiteX12" fmla="*/ 209550 w 482600"/>
                <a:gd name="connsiteY12" fmla="*/ 508000 h 812800"/>
                <a:gd name="connsiteX13" fmla="*/ 215900 w 482600"/>
                <a:gd name="connsiteY13" fmla="*/ 431800 h 812800"/>
                <a:gd name="connsiteX14" fmla="*/ 254000 w 482600"/>
                <a:gd name="connsiteY14" fmla="*/ 406400 h 812800"/>
                <a:gd name="connsiteX15" fmla="*/ 273050 w 482600"/>
                <a:gd name="connsiteY15" fmla="*/ 330200 h 812800"/>
                <a:gd name="connsiteX16" fmla="*/ 266700 w 482600"/>
                <a:gd name="connsiteY16" fmla="*/ 279400 h 812800"/>
                <a:gd name="connsiteX17" fmla="*/ 260350 w 482600"/>
                <a:gd name="connsiteY17" fmla="*/ 260350 h 812800"/>
                <a:gd name="connsiteX18" fmla="*/ 234950 w 482600"/>
                <a:gd name="connsiteY18" fmla="*/ 241300 h 812800"/>
                <a:gd name="connsiteX19" fmla="*/ 222250 w 482600"/>
                <a:gd name="connsiteY19" fmla="*/ 222250 h 812800"/>
                <a:gd name="connsiteX20" fmla="*/ 203200 w 482600"/>
                <a:gd name="connsiteY20" fmla="*/ 184150 h 812800"/>
                <a:gd name="connsiteX21" fmla="*/ 184150 w 482600"/>
                <a:gd name="connsiteY21" fmla="*/ 177800 h 812800"/>
                <a:gd name="connsiteX22" fmla="*/ 171450 w 482600"/>
                <a:gd name="connsiteY22" fmla="*/ 95250 h 812800"/>
                <a:gd name="connsiteX23" fmla="*/ 114300 w 482600"/>
                <a:gd name="connsiteY23" fmla="*/ 63500 h 812800"/>
                <a:gd name="connsiteX24" fmla="*/ 50800 w 482600"/>
                <a:gd name="connsiteY24" fmla="*/ 44450 h 812800"/>
                <a:gd name="connsiteX25" fmla="*/ 19050 w 482600"/>
                <a:gd name="connsiteY25" fmla="*/ 38100 h 812800"/>
                <a:gd name="connsiteX26" fmla="*/ 6350 w 482600"/>
                <a:gd name="connsiteY26" fmla="*/ 19050 h 812800"/>
                <a:gd name="connsiteX27" fmla="*/ 0 w 482600"/>
                <a:gd name="connsiteY27" fmla="*/ 0 h 81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82600" h="812800">
                  <a:moveTo>
                    <a:pt x="482600" y="812800"/>
                  </a:moveTo>
                  <a:cubicBezTo>
                    <a:pt x="472017" y="806450"/>
                    <a:pt x="461639" y="799744"/>
                    <a:pt x="450850" y="793750"/>
                  </a:cubicBezTo>
                  <a:cubicBezTo>
                    <a:pt x="442575" y="789153"/>
                    <a:pt x="432637" y="787210"/>
                    <a:pt x="425450" y="781050"/>
                  </a:cubicBezTo>
                  <a:cubicBezTo>
                    <a:pt x="417415" y="774162"/>
                    <a:pt x="413288" y="763685"/>
                    <a:pt x="406400" y="755650"/>
                  </a:cubicBezTo>
                  <a:cubicBezTo>
                    <a:pt x="400556" y="748832"/>
                    <a:pt x="393099" y="743499"/>
                    <a:pt x="387350" y="736600"/>
                  </a:cubicBezTo>
                  <a:cubicBezTo>
                    <a:pt x="382464" y="730737"/>
                    <a:pt x="378063" y="724376"/>
                    <a:pt x="374650" y="717550"/>
                  </a:cubicBezTo>
                  <a:cubicBezTo>
                    <a:pt x="364321" y="696892"/>
                    <a:pt x="373798" y="697648"/>
                    <a:pt x="355600" y="679450"/>
                  </a:cubicBezTo>
                  <a:cubicBezTo>
                    <a:pt x="350204" y="674054"/>
                    <a:pt x="343524" y="669850"/>
                    <a:pt x="336550" y="666750"/>
                  </a:cubicBezTo>
                  <a:cubicBezTo>
                    <a:pt x="324317" y="661313"/>
                    <a:pt x="298450" y="654050"/>
                    <a:pt x="298450" y="654050"/>
                  </a:cubicBezTo>
                  <a:cubicBezTo>
                    <a:pt x="269432" y="610523"/>
                    <a:pt x="307612" y="661903"/>
                    <a:pt x="254000" y="615950"/>
                  </a:cubicBezTo>
                  <a:cubicBezTo>
                    <a:pt x="248206" y="610983"/>
                    <a:pt x="246186" y="602763"/>
                    <a:pt x="241300" y="596900"/>
                  </a:cubicBezTo>
                  <a:cubicBezTo>
                    <a:pt x="200556" y="548007"/>
                    <a:pt x="241082" y="606098"/>
                    <a:pt x="209550" y="558800"/>
                  </a:cubicBezTo>
                  <a:cubicBezTo>
                    <a:pt x="198261" y="513644"/>
                    <a:pt x="203906" y="553156"/>
                    <a:pt x="209550" y="508000"/>
                  </a:cubicBezTo>
                  <a:cubicBezTo>
                    <a:pt x="212711" y="482709"/>
                    <a:pt x="205684" y="455151"/>
                    <a:pt x="215900" y="431800"/>
                  </a:cubicBezTo>
                  <a:cubicBezTo>
                    <a:pt x="222018" y="417816"/>
                    <a:pt x="254000" y="406400"/>
                    <a:pt x="254000" y="406400"/>
                  </a:cubicBezTo>
                  <a:cubicBezTo>
                    <a:pt x="287777" y="355734"/>
                    <a:pt x="280867" y="384919"/>
                    <a:pt x="273050" y="330200"/>
                  </a:cubicBezTo>
                  <a:cubicBezTo>
                    <a:pt x="270637" y="313306"/>
                    <a:pt x="269753" y="296190"/>
                    <a:pt x="266700" y="279400"/>
                  </a:cubicBezTo>
                  <a:cubicBezTo>
                    <a:pt x="265503" y="272814"/>
                    <a:pt x="264635" y="265492"/>
                    <a:pt x="260350" y="260350"/>
                  </a:cubicBezTo>
                  <a:cubicBezTo>
                    <a:pt x="253575" y="252220"/>
                    <a:pt x="242434" y="248784"/>
                    <a:pt x="234950" y="241300"/>
                  </a:cubicBezTo>
                  <a:cubicBezTo>
                    <a:pt x="229554" y="235904"/>
                    <a:pt x="225663" y="229076"/>
                    <a:pt x="222250" y="222250"/>
                  </a:cubicBezTo>
                  <a:cubicBezTo>
                    <a:pt x="214581" y="206912"/>
                    <a:pt x="218365" y="196282"/>
                    <a:pt x="203200" y="184150"/>
                  </a:cubicBezTo>
                  <a:cubicBezTo>
                    <a:pt x="197973" y="179969"/>
                    <a:pt x="190500" y="179917"/>
                    <a:pt x="184150" y="177800"/>
                  </a:cubicBezTo>
                  <a:cubicBezTo>
                    <a:pt x="184127" y="177618"/>
                    <a:pt x="176298" y="104947"/>
                    <a:pt x="171450" y="95250"/>
                  </a:cubicBezTo>
                  <a:cubicBezTo>
                    <a:pt x="160718" y="73786"/>
                    <a:pt x="134408" y="68527"/>
                    <a:pt x="114300" y="63500"/>
                  </a:cubicBezTo>
                  <a:cubicBezTo>
                    <a:pt x="75913" y="53903"/>
                    <a:pt x="97179" y="59910"/>
                    <a:pt x="50800" y="44450"/>
                  </a:cubicBezTo>
                  <a:cubicBezTo>
                    <a:pt x="40561" y="41037"/>
                    <a:pt x="29633" y="40217"/>
                    <a:pt x="19050" y="38100"/>
                  </a:cubicBezTo>
                  <a:cubicBezTo>
                    <a:pt x="14817" y="31750"/>
                    <a:pt x="9763" y="25876"/>
                    <a:pt x="6350" y="19050"/>
                  </a:cubicBezTo>
                  <a:cubicBezTo>
                    <a:pt x="3357" y="13063"/>
                    <a:pt x="0" y="0"/>
                    <a:pt x="0" y="0"/>
                  </a:cubicBezTo>
                </a:path>
              </a:pathLst>
            </a:custGeom>
            <a:ln w="31750" cap="rnd">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0" name="Freeform 29"/>
            <p:cNvSpPr/>
            <p:nvPr/>
          </p:nvSpPr>
          <p:spPr bwMode="auto">
            <a:xfrm>
              <a:off x="3878263" y="1854200"/>
              <a:ext cx="798512" cy="1277938"/>
            </a:xfrm>
            <a:custGeom>
              <a:avLst/>
              <a:gdLst>
                <a:gd name="connsiteX0" fmla="*/ 565936 w 734735"/>
                <a:gd name="connsiteY0" fmla="*/ 1155700 h 1155700"/>
                <a:gd name="connsiteX1" fmla="*/ 616736 w 734735"/>
                <a:gd name="connsiteY1" fmla="*/ 1117600 h 1155700"/>
                <a:gd name="connsiteX2" fmla="*/ 629436 w 734735"/>
                <a:gd name="connsiteY2" fmla="*/ 1098550 h 1155700"/>
                <a:gd name="connsiteX3" fmla="*/ 654836 w 734735"/>
                <a:gd name="connsiteY3" fmla="*/ 1092200 h 1155700"/>
                <a:gd name="connsiteX4" fmla="*/ 661186 w 734735"/>
                <a:gd name="connsiteY4" fmla="*/ 1073150 h 1155700"/>
                <a:gd name="connsiteX5" fmla="*/ 699286 w 734735"/>
                <a:gd name="connsiteY5" fmla="*/ 1041400 h 1155700"/>
                <a:gd name="connsiteX6" fmla="*/ 711986 w 734735"/>
                <a:gd name="connsiteY6" fmla="*/ 1022350 h 1155700"/>
                <a:gd name="connsiteX7" fmla="*/ 731036 w 734735"/>
                <a:gd name="connsiteY7" fmla="*/ 996950 h 1155700"/>
                <a:gd name="connsiteX8" fmla="*/ 724686 w 734735"/>
                <a:gd name="connsiteY8" fmla="*/ 819150 h 1155700"/>
                <a:gd name="connsiteX9" fmla="*/ 711986 w 734735"/>
                <a:gd name="connsiteY9" fmla="*/ 800100 h 1155700"/>
                <a:gd name="connsiteX10" fmla="*/ 654836 w 734735"/>
                <a:gd name="connsiteY10" fmla="*/ 768350 h 1155700"/>
                <a:gd name="connsiteX11" fmla="*/ 496086 w 734735"/>
                <a:gd name="connsiteY11" fmla="*/ 762000 h 1155700"/>
                <a:gd name="connsiteX12" fmla="*/ 483386 w 734735"/>
                <a:gd name="connsiteY12" fmla="*/ 742950 h 1155700"/>
                <a:gd name="connsiteX13" fmla="*/ 464336 w 734735"/>
                <a:gd name="connsiteY13" fmla="*/ 717550 h 1155700"/>
                <a:gd name="connsiteX14" fmla="*/ 457986 w 734735"/>
                <a:gd name="connsiteY14" fmla="*/ 698500 h 1155700"/>
                <a:gd name="connsiteX15" fmla="*/ 426236 w 734735"/>
                <a:gd name="connsiteY15" fmla="*/ 647700 h 1155700"/>
                <a:gd name="connsiteX16" fmla="*/ 413536 w 734735"/>
                <a:gd name="connsiteY16" fmla="*/ 609600 h 1155700"/>
                <a:gd name="connsiteX17" fmla="*/ 407186 w 734735"/>
                <a:gd name="connsiteY17" fmla="*/ 577850 h 1155700"/>
                <a:gd name="connsiteX18" fmla="*/ 394486 w 734735"/>
                <a:gd name="connsiteY18" fmla="*/ 558800 h 1155700"/>
                <a:gd name="connsiteX19" fmla="*/ 388136 w 734735"/>
                <a:gd name="connsiteY19" fmla="*/ 539750 h 1155700"/>
                <a:gd name="connsiteX20" fmla="*/ 369086 w 734735"/>
                <a:gd name="connsiteY20" fmla="*/ 520700 h 1155700"/>
                <a:gd name="connsiteX21" fmla="*/ 324636 w 734735"/>
                <a:gd name="connsiteY21" fmla="*/ 482600 h 1155700"/>
                <a:gd name="connsiteX22" fmla="*/ 311936 w 734735"/>
                <a:gd name="connsiteY22" fmla="*/ 463550 h 1155700"/>
                <a:gd name="connsiteX23" fmla="*/ 292886 w 734735"/>
                <a:gd name="connsiteY23" fmla="*/ 457200 h 1155700"/>
                <a:gd name="connsiteX24" fmla="*/ 216686 w 734735"/>
                <a:gd name="connsiteY24" fmla="*/ 450850 h 1155700"/>
                <a:gd name="connsiteX25" fmla="*/ 197636 w 734735"/>
                <a:gd name="connsiteY25" fmla="*/ 431800 h 1155700"/>
                <a:gd name="connsiteX26" fmla="*/ 178586 w 734735"/>
                <a:gd name="connsiteY26" fmla="*/ 355600 h 1155700"/>
                <a:gd name="connsiteX27" fmla="*/ 172236 w 734735"/>
                <a:gd name="connsiteY27" fmla="*/ 292100 h 1155700"/>
                <a:gd name="connsiteX28" fmla="*/ 159536 w 734735"/>
                <a:gd name="connsiteY28" fmla="*/ 273050 h 1155700"/>
                <a:gd name="connsiteX29" fmla="*/ 153186 w 734735"/>
                <a:gd name="connsiteY29" fmla="*/ 241300 h 1155700"/>
                <a:gd name="connsiteX30" fmla="*/ 115086 w 734735"/>
                <a:gd name="connsiteY30" fmla="*/ 215900 h 1155700"/>
                <a:gd name="connsiteX31" fmla="*/ 89686 w 734735"/>
                <a:gd name="connsiteY31" fmla="*/ 190500 h 1155700"/>
                <a:gd name="connsiteX32" fmla="*/ 83336 w 734735"/>
                <a:gd name="connsiteY32" fmla="*/ 171450 h 1155700"/>
                <a:gd name="connsiteX33" fmla="*/ 64286 w 734735"/>
                <a:gd name="connsiteY33" fmla="*/ 158750 h 1155700"/>
                <a:gd name="connsiteX34" fmla="*/ 57936 w 734735"/>
                <a:gd name="connsiteY34" fmla="*/ 120650 h 1155700"/>
                <a:gd name="connsiteX35" fmla="*/ 38886 w 734735"/>
                <a:gd name="connsiteY35" fmla="*/ 82550 h 1155700"/>
                <a:gd name="connsiteX36" fmla="*/ 26186 w 734735"/>
                <a:gd name="connsiteY36" fmla="*/ 50800 h 1155700"/>
                <a:gd name="connsiteX37" fmla="*/ 786 w 734735"/>
                <a:gd name="connsiteY37" fmla="*/ 6350 h 1155700"/>
                <a:gd name="connsiteX38" fmla="*/ 786 w 734735"/>
                <a:gd name="connsiteY38" fmla="*/ 0 h 115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34735" h="1155700">
                  <a:moveTo>
                    <a:pt x="565936" y="1155700"/>
                  </a:moveTo>
                  <a:cubicBezTo>
                    <a:pt x="583523" y="1143976"/>
                    <a:pt x="601652" y="1132684"/>
                    <a:pt x="616736" y="1117600"/>
                  </a:cubicBezTo>
                  <a:cubicBezTo>
                    <a:pt x="622132" y="1112204"/>
                    <a:pt x="623086" y="1102783"/>
                    <a:pt x="629436" y="1098550"/>
                  </a:cubicBezTo>
                  <a:cubicBezTo>
                    <a:pt x="636698" y="1093709"/>
                    <a:pt x="646369" y="1094317"/>
                    <a:pt x="654836" y="1092200"/>
                  </a:cubicBezTo>
                  <a:cubicBezTo>
                    <a:pt x="656953" y="1085850"/>
                    <a:pt x="657473" y="1078719"/>
                    <a:pt x="661186" y="1073150"/>
                  </a:cubicBezTo>
                  <a:cubicBezTo>
                    <a:pt x="670965" y="1058482"/>
                    <a:pt x="685229" y="1050771"/>
                    <a:pt x="699286" y="1041400"/>
                  </a:cubicBezTo>
                  <a:cubicBezTo>
                    <a:pt x="703519" y="1035050"/>
                    <a:pt x="707550" y="1028560"/>
                    <a:pt x="711986" y="1022350"/>
                  </a:cubicBezTo>
                  <a:cubicBezTo>
                    <a:pt x="718137" y="1013738"/>
                    <a:pt x="730376" y="1007513"/>
                    <a:pt x="731036" y="996950"/>
                  </a:cubicBezTo>
                  <a:cubicBezTo>
                    <a:pt x="734735" y="937761"/>
                    <a:pt x="730398" y="878179"/>
                    <a:pt x="724686" y="819150"/>
                  </a:cubicBezTo>
                  <a:cubicBezTo>
                    <a:pt x="723951" y="811554"/>
                    <a:pt x="717729" y="805126"/>
                    <a:pt x="711986" y="800100"/>
                  </a:cubicBezTo>
                  <a:cubicBezTo>
                    <a:pt x="704559" y="793601"/>
                    <a:pt x="672473" y="769610"/>
                    <a:pt x="654836" y="768350"/>
                  </a:cubicBezTo>
                  <a:cubicBezTo>
                    <a:pt x="602012" y="764577"/>
                    <a:pt x="549003" y="764117"/>
                    <a:pt x="496086" y="762000"/>
                  </a:cubicBezTo>
                  <a:cubicBezTo>
                    <a:pt x="491853" y="755650"/>
                    <a:pt x="487822" y="749160"/>
                    <a:pt x="483386" y="742950"/>
                  </a:cubicBezTo>
                  <a:cubicBezTo>
                    <a:pt x="477235" y="734338"/>
                    <a:pt x="469587" y="726739"/>
                    <a:pt x="464336" y="717550"/>
                  </a:cubicBezTo>
                  <a:cubicBezTo>
                    <a:pt x="461015" y="711738"/>
                    <a:pt x="460623" y="704652"/>
                    <a:pt x="457986" y="698500"/>
                  </a:cubicBezTo>
                  <a:cubicBezTo>
                    <a:pt x="446364" y="671382"/>
                    <a:pt x="444469" y="672010"/>
                    <a:pt x="426236" y="647700"/>
                  </a:cubicBezTo>
                  <a:lnTo>
                    <a:pt x="413536" y="609600"/>
                  </a:lnTo>
                  <a:cubicBezTo>
                    <a:pt x="410123" y="599361"/>
                    <a:pt x="410976" y="587956"/>
                    <a:pt x="407186" y="577850"/>
                  </a:cubicBezTo>
                  <a:cubicBezTo>
                    <a:pt x="404506" y="570704"/>
                    <a:pt x="397899" y="565626"/>
                    <a:pt x="394486" y="558800"/>
                  </a:cubicBezTo>
                  <a:cubicBezTo>
                    <a:pt x="391493" y="552813"/>
                    <a:pt x="391849" y="545319"/>
                    <a:pt x="388136" y="539750"/>
                  </a:cubicBezTo>
                  <a:cubicBezTo>
                    <a:pt x="383155" y="532278"/>
                    <a:pt x="374930" y="527518"/>
                    <a:pt x="369086" y="520700"/>
                  </a:cubicBezTo>
                  <a:cubicBezTo>
                    <a:pt x="338174" y="484636"/>
                    <a:pt x="365032" y="502798"/>
                    <a:pt x="324636" y="482600"/>
                  </a:cubicBezTo>
                  <a:cubicBezTo>
                    <a:pt x="320403" y="476250"/>
                    <a:pt x="317895" y="468318"/>
                    <a:pt x="311936" y="463550"/>
                  </a:cubicBezTo>
                  <a:cubicBezTo>
                    <a:pt x="306709" y="459369"/>
                    <a:pt x="299521" y="458085"/>
                    <a:pt x="292886" y="457200"/>
                  </a:cubicBezTo>
                  <a:cubicBezTo>
                    <a:pt x="267622" y="453831"/>
                    <a:pt x="242086" y="452967"/>
                    <a:pt x="216686" y="450850"/>
                  </a:cubicBezTo>
                  <a:cubicBezTo>
                    <a:pt x="210336" y="444500"/>
                    <a:pt x="201997" y="439650"/>
                    <a:pt x="197636" y="431800"/>
                  </a:cubicBezTo>
                  <a:cubicBezTo>
                    <a:pt x="186979" y="412617"/>
                    <a:pt x="181256" y="376964"/>
                    <a:pt x="178586" y="355600"/>
                  </a:cubicBezTo>
                  <a:cubicBezTo>
                    <a:pt x="175948" y="334492"/>
                    <a:pt x="177019" y="312827"/>
                    <a:pt x="172236" y="292100"/>
                  </a:cubicBezTo>
                  <a:cubicBezTo>
                    <a:pt x="170520" y="284664"/>
                    <a:pt x="163769" y="279400"/>
                    <a:pt x="159536" y="273050"/>
                  </a:cubicBezTo>
                  <a:cubicBezTo>
                    <a:pt x="157419" y="262467"/>
                    <a:pt x="159812" y="249819"/>
                    <a:pt x="153186" y="241300"/>
                  </a:cubicBezTo>
                  <a:cubicBezTo>
                    <a:pt x="143815" y="229252"/>
                    <a:pt x="115086" y="215900"/>
                    <a:pt x="115086" y="215900"/>
                  </a:cubicBezTo>
                  <a:cubicBezTo>
                    <a:pt x="98153" y="165100"/>
                    <a:pt x="123553" y="224367"/>
                    <a:pt x="89686" y="190500"/>
                  </a:cubicBezTo>
                  <a:cubicBezTo>
                    <a:pt x="84953" y="185767"/>
                    <a:pt x="87517" y="176677"/>
                    <a:pt x="83336" y="171450"/>
                  </a:cubicBezTo>
                  <a:cubicBezTo>
                    <a:pt x="78568" y="165491"/>
                    <a:pt x="70636" y="162983"/>
                    <a:pt x="64286" y="158750"/>
                  </a:cubicBezTo>
                  <a:cubicBezTo>
                    <a:pt x="62169" y="146050"/>
                    <a:pt x="60729" y="133219"/>
                    <a:pt x="57936" y="120650"/>
                  </a:cubicBezTo>
                  <a:cubicBezTo>
                    <a:pt x="51552" y="91920"/>
                    <a:pt x="52586" y="109951"/>
                    <a:pt x="38886" y="82550"/>
                  </a:cubicBezTo>
                  <a:cubicBezTo>
                    <a:pt x="33788" y="72355"/>
                    <a:pt x="31284" y="60995"/>
                    <a:pt x="26186" y="50800"/>
                  </a:cubicBezTo>
                  <a:cubicBezTo>
                    <a:pt x="3275" y="4978"/>
                    <a:pt x="23051" y="62013"/>
                    <a:pt x="786" y="6350"/>
                  </a:cubicBezTo>
                  <a:cubicBezTo>
                    <a:pt x="0" y="4385"/>
                    <a:pt x="786" y="2117"/>
                    <a:pt x="786" y="0"/>
                  </a:cubicBezTo>
                </a:path>
              </a:pathLst>
            </a:custGeom>
            <a:ln w="31750" cap="rnd">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sp>
        <p:nvSpPr>
          <p:cNvPr id="31" name="Freeform 30"/>
          <p:cNvSpPr/>
          <p:nvPr/>
        </p:nvSpPr>
        <p:spPr bwMode="auto">
          <a:xfrm>
            <a:off x="4584700" y="2711263"/>
            <a:ext cx="219075" cy="587375"/>
          </a:xfrm>
          <a:custGeom>
            <a:avLst/>
            <a:gdLst>
              <a:gd name="connsiteX0" fmla="*/ 5569 w 202419"/>
              <a:gd name="connsiteY0" fmla="*/ 520700 h 531839"/>
              <a:gd name="connsiteX1" fmla="*/ 24619 w 202419"/>
              <a:gd name="connsiteY1" fmla="*/ 482600 h 531839"/>
              <a:gd name="connsiteX2" fmla="*/ 43669 w 202419"/>
              <a:gd name="connsiteY2" fmla="*/ 444500 h 531839"/>
              <a:gd name="connsiteX3" fmla="*/ 37319 w 202419"/>
              <a:gd name="connsiteY3" fmla="*/ 374650 h 531839"/>
              <a:gd name="connsiteX4" fmla="*/ 24619 w 202419"/>
              <a:gd name="connsiteY4" fmla="*/ 260350 h 531839"/>
              <a:gd name="connsiteX5" fmla="*/ 30969 w 202419"/>
              <a:gd name="connsiteY5" fmla="*/ 203200 h 531839"/>
              <a:gd name="connsiteX6" fmla="*/ 30969 w 202419"/>
              <a:gd name="connsiteY6" fmla="*/ 146050 h 531839"/>
              <a:gd name="connsiteX7" fmla="*/ 37319 w 202419"/>
              <a:gd name="connsiteY7" fmla="*/ 101600 h 531839"/>
              <a:gd name="connsiteX8" fmla="*/ 88119 w 202419"/>
              <a:gd name="connsiteY8" fmla="*/ 57150 h 531839"/>
              <a:gd name="connsiteX9" fmla="*/ 107169 w 202419"/>
              <a:gd name="connsiteY9" fmla="*/ 44450 h 531839"/>
              <a:gd name="connsiteX10" fmla="*/ 113519 w 202419"/>
              <a:gd name="connsiteY10" fmla="*/ 25400 h 531839"/>
              <a:gd name="connsiteX11" fmla="*/ 145269 w 202419"/>
              <a:gd name="connsiteY11" fmla="*/ 19050 h 531839"/>
              <a:gd name="connsiteX12" fmla="*/ 183369 w 202419"/>
              <a:gd name="connsiteY12" fmla="*/ 6350 h 531839"/>
              <a:gd name="connsiteX13" fmla="*/ 202419 w 202419"/>
              <a:gd name="connsiteY13" fmla="*/ 0 h 531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2419" h="531839">
                <a:moveTo>
                  <a:pt x="5569" y="520700"/>
                </a:moveTo>
                <a:cubicBezTo>
                  <a:pt x="21530" y="472817"/>
                  <a:pt x="0" y="531839"/>
                  <a:pt x="24619" y="482600"/>
                </a:cubicBezTo>
                <a:cubicBezTo>
                  <a:pt x="50909" y="430020"/>
                  <a:pt x="7273" y="499095"/>
                  <a:pt x="43669" y="444500"/>
                </a:cubicBezTo>
                <a:cubicBezTo>
                  <a:pt x="41552" y="421217"/>
                  <a:pt x="39183" y="397955"/>
                  <a:pt x="37319" y="374650"/>
                </a:cubicBezTo>
                <a:cubicBezTo>
                  <a:pt x="29117" y="272124"/>
                  <a:pt x="38536" y="316017"/>
                  <a:pt x="24619" y="260350"/>
                </a:cubicBezTo>
                <a:cubicBezTo>
                  <a:pt x="26736" y="241300"/>
                  <a:pt x="28436" y="222199"/>
                  <a:pt x="30969" y="203200"/>
                </a:cubicBezTo>
                <a:cubicBezTo>
                  <a:pt x="37355" y="155305"/>
                  <a:pt x="41944" y="178974"/>
                  <a:pt x="30969" y="146050"/>
                </a:cubicBezTo>
                <a:cubicBezTo>
                  <a:pt x="33086" y="131233"/>
                  <a:pt x="32204" y="115666"/>
                  <a:pt x="37319" y="101600"/>
                </a:cubicBezTo>
                <a:cubicBezTo>
                  <a:pt x="46549" y="76217"/>
                  <a:pt x="67382" y="70111"/>
                  <a:pt x="88119" y="57150"/>
                </a:cubicBezTo>
                <a:cubicBezTo>
                  <a:pt x="94591" y="53105"/>
                  <a:pt x="100819" y="48683"/>
                  <a:pt x="107169" y="44450"/>
                </a:cubicBezTo>
                <a:cubicBezTo>
                  <a:pt x="109286" y="38100"/>
                  <a:pt x="107950" y="29113"/>
                  <a:pt x="113519" y="25400"/>
                </a:cubicBezTo>
                <a:cubicBezTo>
                  <a:pt x="122499" y="19413"/>
                  <a:pt x="134856" y="21890"/>
                  <a:pt x="145269" y="19050"/>
                </a:cubicBezTo>
                <a:cubicBezTo>
                  <a:pt x="158184" y="15528"/>
                  <a:pt x="170669" y="10583"/>
                  <a:pt x="183369" y="6350"/>
                </a:cubicBezTo>
                <a:lnTo>
                  <a:pt x="202419" y="0"/>
                </a:lnTo>
              </a:path>
            </a:pathLst>
          </a:custGeom>
          <a:ln w="31750" cap="rnd">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2" name="Freeform 31"/>
          <p:cNvSpPr/>
          <p:nvPr/>
        </p:nvSpPr>
        <p:spPr>
          <a:xfrm>
            <a:off x="76200" y="4240025"/>
            <a:ext cx="2843213" cy="593725"/>
          </a:xfrm>
          <a:custGeom>
            <a:avLst/>
            <a:gdLst>
              <a:gd name="connsiteX0" fmla="*/ 2796639 w 2796639"/>
              <a:gd name="connsiteY0" fmla="*/ 659081 h 659081"/>
              <a:gd name="connsiteX1" fmla="*/ 2778826 w 2796639"/>
              <a:gd name="connsiteY1" fmla="*/ 647205 h 659081"/>
              <a:gd name="connsiteX2" fmla="*/ 2761013 w 2796639"/>
              <a:gd name="connsiteY2" fmla="*/ 641268 h 659081"/>
              <a:gd name="connsiteX3" fmla="*/ 2749137 w 2796639"/>
              <a:gd name="connsiteY3" fmla="*/ 629392 h 659081"/>
              <a:gd name="connsiteX4" fmla="*/ 2689761 w 2796639"/>
              <a:gd name="connsiteY4" fmla="*/ 623455 h 659081"/>
              <a:gd name="connsiteX5" fmla="*/ 2642259 w 2796639"/>
              <a:gd name="connsiteY5" fmla="*/ 617517 h 659081"/>
              <a:gd name="connsiteX6" fmla="*/ 2624446 w 2796639"/>
              <a:gd name="connsiteY6" fmla="*/ 611579 h 659081"/>
              <a:gd name="connsiteX7" fmla="*/ 2582883 w 2796639"/>
              <a:gd name="connsiteY7" fmla="*/ 587829 h 659081"/>
              <a:gd name="connsiteX8" fmla="*/ 2576945 w 2796639"/>
              <a:gd name="connsiteY8" fmla="*/ 570016 h 659081"/>
              <a:gd name="connsiteX9" fmla="*/ 2505693 w 2796639"/>
              <a:gd name="connsiteY9" fmla="*/ 534390 h 659081"/>
              <a:gd name="connsiteX10" fmla="*/ 2487880 w 2796639"/>
              <a:gd name="connsiteY10" fmla="*/ 528452 h 659081"/>
              <a:gd name="connsiteX11" fmla="*/ 2470067 w 2796639"/>
              <a:gd name="connsiteY11" fmla="*/ 516577 h 659081"/>
              <a:gd name="connsiteX12" fmla="*/ 2446317 w 2796639"/>
              <a:gd name="connsiteY12" fmla="*/ 510639 h 659081"/>
              <a:gd name="connsiteX13" fmla="*/ 2404753 w 2796639"/>
              <a:gd name="connsiteY13" fmla="*/ 486888 h 659081"/>
              <a:gd name="connsiteX14" fmla="*/ 2351314 w 2796639"/>
              <a:gd name="connsiteY14" fmla="*/ 469075 h 659081"/>
              <a:gd name="connsiteX15" fmla="*/ 2333501 w 2796639"/>
              <a:gd name="connsiteY15" fmla="*/ 457200 h 659081"/>
              <a:gd name="connsiteX16" fmla="*/ 2309750 w 2796639"/>
              <a:gd name="connsiteY16" fmla="*/ 451262 h 659081"/>
              <a:gd name="connsiteX17" fmla="*/ 2262249 w 2796639"/>
              <a:gd name="connsiteY17" fmla="*/ 397823 h 659081"/>
              <a:gd name="connsiteX18" fmla="*/ 2244436 w 2796639"/>
              <a:gd name="connsiteY18" fmla="*/ 385948 h 659081"/>
              <a:gd name="connsiteX19" fmla="*/ 2214748 w 2796639"/>
              <a:gd name="connsiteY19" fmla="*/ 362197 h 659081"/>
              <a:gd name="connsiteX20" fmla="*/ 2196935 w 2796639"/>
              <a:gd name="connsiteY20" fmla="*/ 344385 h 659081"/>
              <a:gd name="connsiteX21" fmla="*/ 2179122 w 2796639"/>
              <a:gd name="connsiteY21" fmla="*/ 332509 h 659081"/>
              <a:gd name="connsiteX22" fmla="*/ 2167246 w 2796639"/>
              <a:gd name="connsiteY22" fmla="*/ 320634 h 659081"/>
              <a:gd name="connsiteX23" fmla="*/ 2149433 w 2796639"/>
              <a:gd name="connsiteY23" fmla="*/ 308759 h 659081"/>
              <a:gd name="connsiteX24" fmla="*/ 2101932 w 2796639"/>
              <a:gd name="connsiteY24" fmla="*/ 273133 h 659081"/>
              <a:gd name="connsiteX25" fmla="*/ 2078182 w 2796639"/>
              <a:gd name="connsiteY25" fmla="*/ 261257 h 659081"/>
              <a:gd name="connsiteX26" fmla="*/ 2048493 w 2796639"/>
              <a:gd name="connsiteY26" fmla="*/ 243444 h 659081"/>
              <a:gd name="connsiteX27" fmla="*/ 2006930 w 2796639"/>
              <a:gd name="connsiteY27" fmla="*/ 201881 h 659081"/>
              <a:gd name="connsiteX28" fmla="*/ 1995054 w 2796639"/>
              <a:gd name="connsiteY28" fmla="*/ 190005 h 659081"/>
              <a:gd name="connsiteX29" fmla="*/ 1977241 w 2796639"/>
              <a:gd name="connsiteY29" fmla="*/ 184068 h 659081"/>
              <a:gd name="connsiteX30" fmla="*/ 1917865 w 2796639"/>
              <a:gd name="connsiteY30" fmla="*/ 148442 h 659081"/>
              <a:gd name="connsiteX31" fmla="*/ 1894114 w 2796639"/>
              <a:gd name="connsiteY31" fmla="*/ 136566 h 659081"/>
              <a:gd name="connsiteX32" fmla="*/ 1846613 w 2796639"/>
              <a:gd name="connsiteY32" fmla="*/ 130629 h 659081"/>
              <a:gd name="connsiteX33" fmla="*/ 1828800 w 2796639"/>
              <a:gd name="connsiteY33" fmla="*/ 124691 h 659081"/>
              <a:gd name="connsiteX34" fmla="*/ 1810987 w 2796639"/>
              <a:gd name="connsiteY34" fmla="*/ 112816 h 659081"/>
              <a:gd name="connsiteX35" fmla="*/ 1799111 w 2796639"/>
              <a:gd name="connsiteY35" fmla="*/ 100940 h 659081"/>
              <a:gd name="connsiteX36" fmla="*/ 1781298 w 2796639"/>
              <a:gd name="connsiteY36" fmla="*/ 95003 h 659081"/>
              <a:gd name="connsiteX37" fmla="*/ 1733797 w 2796639"/>
              <a:gd name="connsiteY37" fmla="*/ 83127 h 659081"/>
              <a:gd name="connsiteX38" fmla="*/ 1698171 w 2796639"/>
              <a:gd name="connsiteY38" fmla="*/ 53439 h 659081"/>
              <a:gd name="connsiteX39" fmla="*/ 1573480 w 2796639"/>
              <a:gd name="connsiteY39" fmla="*/ 35626 h 659081"/>
              <a:gd name="connsiteX40" fmla="*/ 1531917 w 2796639"/>
              <a:gd name="connsiteY40" fmla="*/ 23751 h 659081"/>
              <a:gd name="connsiteX41" fmla="*/ 1520041 w 2796639"/>
              <a:gd name="connsiteY41" fmla="*/ 11875 h 659081"/>
              <a:gd name="connsiteX42" fmla="*/ 1484415 w 2796639"/>
              <a:gd name="connsiteY42" fmla="*/ 0 h 659081"/>
              <a:gd name="connsiteX43" fmla="*/ 1371600 w 2796639"/>
              <a:gd name="connsiteY43" fmla="*/ 5938 h 659081"/>
              <a:gd name="connsiteX44" fmla="*/ 1205345 w 2796639"/>
              <a:gd name="connsiteY44" fmla="*/ 23751 h 659081"/>
              <a:gd name="connsiteX45" fmla="*/ 1116280 w 2796639"/>
              <a:gd name="connsiteY45" fmla="*/ 53439 h 659081"/>
              <a:gd name="connsiteX46" fmla="*/ 1068779 w 2796639"/>
              <a:gd name="connsiteY46" fmla="*/ 59377 h 659081"/>
              <a:gd name="connsiteX47" fmla="*/ 1033153 w 2796639"/>
              <a:gd name="connsiteY47" fmla="*/ 71252 h 659081"/>
              <a:gd name="connsiteX48" fmla="*/ 1021278 w 2796639"/>
              <a:gd name="connsiteY48" fmla="*/ 89065 h 659081"/>
              <a:gd name="connsiteX49" fmla="*/ 985652 w 2796639"/>
              <a:gd name="connsiteY49" fmla="*/ 100940 h 659081"/>
              <a:gd name="connsiteX50" fmla="*/ 967839 w 2796639"/>
              <a:gd name="connsiteY50" fmla="*/ 106878 h 659081"/>
              <a:gd name="connsiteX51" fmla="*/ 890649 w 2796639"/>
              <a:gd name="connsiteY51" fmla="*/ 118753 h 659081"/>
              <a:gd name="connsiteX52" fmla="*/ 825335 w 2796639"/>
              <a:gd name="connsiteY52" fmla="*/ 124691 h 659081"/>
              <a:gd name="connsiteX53" fmla="*/ 789709 w 2796639"/>
              <a:gd name="connsiteY53" fmla="*/ 130629 h 659081"/>
              <a:gd name="connsiteX54" fmla="*/ 765958 w 2796639"/>
              <a:gd name="connsiteY54" fmla="*/ 136566 h 659081"/>
              <a:gd name="connsiteX55" fmla="*/ 712519 w 2796639"/>
              <a:gd name="connsiteY55" fmla="*/ 142504 h 659081"/>
              <a:gd name="connsiteX56" fmla="*/ 694706 w 2796639"/>
              <a:gd name="connsiteY56" fmla="*/ 148442 h 659081"/>
              <a:gd name="connsiteX57" fmla="*/ 659080 w 2796639"/>
              <a:gd name="connsiteY57" fmla="*/ 166255 h 659081"/>
              <a:gd name="connsiteX58" fmla="*/ 516576 w 2796639"/>
              <a:gd name="connsiteY58" fmla="*/ 172192 h 659081"/>
              <a:gd name="connsiteX59" fmla="*/ 433449 w 2796639"/>
              <a:gd name="connsiteY59" fmla="*/ 184068 h 659081"/>
              <a:gd name="connsiteX60" fmla="*/ 344384 w 2796639"/>
              <a:gd name="connsiteY60" fmla="*/ 195943 h 659081"/>
              <a:gd name="connsiteX61" fmla="*/ 326571 w 2796639"/>
              <a:gd name="connsiteY61" fmla="*/ 201881 h 659081"/>
              <a:gd name="connsiteX62" fmla="*/ 285008 w 2796639"/>
              <a:gd name="connsiteY62" fmla="*/ 213756 h 659081"/>
              <a:gd name="connsiteX63" fmla="*/ 172192 w 2796639"/>
              <a:gd name="connsiteY63" fmla="*/ 219694 h 659081"/>
              <a:gd name="connsiteX64" fmla="*/ 154379 w 2796639"/>
              <a:gd name="connsiteY64" fmla="*/ 237507 h 659081"/>
              <a:gd name="connsiteX65" fmla="*/ 118753 w 2796639"/>
              <a:gd name="connsiteY65" fmla="*/ 243444 h 659081"/>
              <a:gd name="connsiteX66" fmla="*/ 77189 w 2796639"/>
              <a:gd name="connsiteY66" fmla="*/ 255320 h 659081"/>
              <a:gd name="connsiteX67" fmla="*/ 29688 w 2796639"/>
              <a:gd name="connsiteY67" fmla="*/ 290946 h 659081"/>
              <a:gd name="connsiteX68" fmla="*/ 0 w 2796639"/>
              <a:gd name="connsiteY68" fmla="*/ 308759 h 659081"/>
              <a:gd name="connsiteX0" fmla="*/ 2796639 w 2796639"/>
              <a:gd name="connsiteY0" fmla="*/ 659081 h 659081"/>
              <a:gd name="connsiteX1" fmla="*/ 2761013 w 2796639"/>
              <a:gd name="connsiteY1" fmla="*/ 641268 h 659081"/>
              <a:gd name="connsiteX2" fmla="*/ 2749137 w 2796639"/>
              <a:gd name="connsiteY2" fmla="*/ 629392 h 659081"/>
              <a:gd name="connsiteX3" fmla="*/ 2689761 w 2796639"/>
              <a:gd name="connsiteY3" fmla="*/ 623455 h 659081"/>
              <a:gd name="connsiteX4" fmla="*/ 2642259 w 2796639"/>
              <a:gd name="connsiteY4" fmla="*/ 617517 h 659081"/>
              <a:gd name="connsiteX5" fmla="*/ 2624446 w 2796639"/>
              <a:gd name="connsiteY5" fmla="*/ 611579 h 659081"/>
              <a:gd name="connsiteX6" fmla="*/ 2582883 w 2796639"/>
              <a:gd name="connsiteY6" fmla="*/ 587829 h 659081"/>
              <a:gd name="connsiteX7" fmla="*/ 2576945 w 2796639"/>
              <a:gd name="connsiteY7" fmla="*/ 570016 h 659081"/>
              <a:gd name="connsiteX8" fmla="*/ 2505693 w 2796639"/>
              <a:gd name="connsiteY8" fmla="*/ 534390 h 659081"/>
              <a:gd name="connsiteX9" fmla="*/ 2487880 w 2796639"/>
              <a:gd name="connsiteY9" fmla="*/ 528452 h 659081"/>
              <a:gd name="connsiteX10" fmla="*/ 2470067 w 2796639"/>
              <a:gd name="connsiteY10" fmla="*/ 516577 h 659081"/>
              <a:gd name="connsiteX11" fmla="*/ 2446317 w 2796639"/>
              <a:gd name="connsiteY11" fmla="*/ 510639 h 659081"/>
              <a:gd name="connsiteX12" fmla="*/ 2404753 w 2796639"/>
              <a:gd name="connsiteY12" fmla="*/ 486888 h 659081"/>
              <a:gd name="connsiteX13" fmla="*/ 2351314 w 2796639"/>
              <a:gd name="connsiteY13" fmla="*/ 469075 h 659081"/>
              <a:gd name="connsiteX14" fmla="*/ 2333501 w 2796639"/>
              <a:gd name="connsiteY14" fmla="*/ 457200 h 659081"/>
              <a:gd name="connsiteX15" fmla="*/ 2309750 w 2796639"/>
              <a:gd name="connsiteY15" fmla="*/ 451262 h 659081"/>
              <a:gd name="connsiteX16" fmla="*/ 2262249 w 2796639"/>
              <a:gd name="connsiteY16" fmla="*/ 397823 h 659081"/>
              <a:gd name="connsiteX17" fmla="*/ 2244436 w 2796639"/>
              <a:gd name="connsiteY17" fmla="*/ 385948 h 659081"/>
              <a:gd name="connsiteX18" fmla="*/ 2214748 w 2796639"/>
              <a:gd name="connsiteY18" fmla="*/ 362197 h 659081"/>
              <a:gd name="connsiteX19" fmla="*/ 2196935 w 2796639"/>
              <a:gd name="connsiteY19" fmla="*/ 344385 h 659081"/>
              <a:gd name="connsiteX20" fmla="*/ 2179122 w 2796639"/>
              <a:gd name="connsiteY20" fmla="*/ 332509 h 659081"/>
              <a:gd name="connsiteX21" fmla="*/ 2167246 w 2796639"/>
              <a:gd name="connsiteY21" fmla="*/ 320634 h 659081"/>
              <a:gd name="connsiteX22" fmla="*/ 2149433 w 2796639"/>
              <a:gd name="connsiteY22" fmla="*/ 308759 h 659081"/>
              <a:gd name="connsiteX23" fmla="*/ 2101932 w 2796639"/>
              <a:gd name="connsiteY23" fmla="*/ 273133 h 659081"/>
              <a:gd name="connsiteX24" fmla="*/ 2078182 w 2796639"/>
              <a:gd name="connsiteY24" fmla="*/ 261257 h 659081"/>
              <a:gd name="connsiteX25" fmla="*/ 2048493 w 2796639"/>
              <a:gd name="connsiteY25" fmla="*/ 243444 h 659081"/>
              <a:gd name="connsiteX26" fmla="*/ 2006930 w 2796639"/>
              <a:gd name="connsiteY26" fmla="*/ 201881 h 659081"/>
              <a:gd name="connsiteX27" fmla="*/ 1995054 w 2796639"/>
              <a:gd name="connsiteY27" fmla="*/ 190005 h 659081"/>
              <a:gd name="connsiteX28" fmla="*/ 1977241 w 2796639"/>
              <a:gd name="connsiteY28" fmla="*/ 184068 h 659081"/>
              <a:gd name="connsiteX29" fmla="*/ 1917865 w 2796639"/>
              <a:gd name="connsiteY29" fmla="*/ 148442 h 659081"/>
              <a:gd name="connsiteX30" fmla="*/ 1894114 w 2796639"/>
              <a:gd name="connsiteY30" fmla="*/ 136566 h 659081"/>
              <a:gd name="connsiteX31" fmla="*/ 1846613 w 2796639"/>
              <a:gd name="connsiteY31" fmla="*/ 130629 h 659081"/>
              <a:gd name="connsiteX32" fmla="*/ 1828800 w 2796639"/>
              <a:gd name="connsiteY32" fmla="*/ 124691 h 659081"/>
              <a:gd name="connsiteX33" fmla="*/ 1810987 w 2796639"/>
              <a:gd name="connsiteY33" fmla="*/ 112816 h 659081"/>
              <a:gd name="connsiteX34" fmla="*/ 1799111 w 2796639"/>
              <a:gd name="connsiteY34" fmla="*/ 100940 h 659081"/>
              <a:gd name="connsiteX35" fmla="*/ 1781298 w 2796639"/>
              <a:gd name="connsiteY35" fmla="*/ 95003 h 659081"/>
              <a:gd name="connsiteX36" fmla="*/ 1733797 w 2796639"/>
              <a:gd name="connsiteY36" fmla="*/ 83127 h 659081"/>
              <a:gd name="connsiteX37" fmla="*/ 1698171 w 2796639"/>
              <a:gd name="connsiteY37" fmla="*/ 53439 h 659081"/>
              <a:gd name="connsiteX38" fmla="*/ 1573480 w 2796639"/>
              <a:gd name="connsiteY38" fmla="*/ 35626 h 659081"/>
              <a:gd name="connsiteX39" fmla="*/ 1531917 w 2796639"/>
              <a:gd name="connsiteY39" fmla="*/ 23751 h 659081"/>
              <a:gd name="connsiteX40" fmla="*/ 1520041 w 2796639"/>
              <a:gd name="connsiteY40" fmla="*/ 11875 h 659081"/>
              <a:gd name="connsiteX41" fmla="*/ 1484415 w 2796639"/>
              <a:gd name="connsiteY41" fmla="*/ 0 h 659081"/>
              <a:gd name="connsiteX42" fmla="*/ 1371600 w 2796639"/>
              <a:gd name="connsiteY42" fmla="*/ 5938 h 659081"/>
              <a:gd name="connsiteX43" fmla="*/ 1205345 w 2796639"/>
              <a:gd name="connsiteY43" fmla="*/ 23751 h 659081"/>
              <a:gd name="connsiteX44" fmla="*/ 1116280 w 2796639"/>
              <a:gd name="connsiteY44" fmla="*/ 53439 h 659081"/>
              <a:gd name="connsiteX45" fmla="*/ 1068779 w 2796639"/>
              <a:gd name="connsiteY45" fmla="*/ 59377 h 659081"/>
              <a:gd name="connsiteX46" fmla="*/ 1033153 w 2796639"/>
              <a:gd name="connsiteY46" fmla="*/ 71252 h 659081"/>
              <a:gd name="connsiteX47" fmla="*/ 1021278 w 2796639"/>
              <a:gd name="connsiteY47" fmla="*/ 89065 h 659081"/>
              <a:gd name="connsiteX48" fmla="*/ 985652 w 2796639"/>
              <a:gd name="connsiteY48" fmla="*/ 100940 h 659081"/>
              <a:gd name="connsiteX49" fmla="*/ 967839 w 2796639"/>
              <a:gd name="connsiteY49" fmla="*/ 106878 h 659081"/>
              <a:gd name="connsiteX50" fmla="*/ 890649 w 2796639"/>
              <a:gd name="connsiteY50" fmla="*/ 118753 h 659081"/>
              <a:gd name="connsiteX51" fmla="*/ 825335 w 2796639"/>
              <a:gd name="connsiteY51" fmla="*/ 124691 h 659081"/>
              <a:gd name="connsiteX52" fmla="*/ 789709 w 2796639"/>
              <a:gd name="connsiteY52" fmla="*/ 130629 h 659081"/>
              <a:gd name="connsiteX53" fmla="*/ 765958 w 2796639"/>
              <a:gd name="connsiteY53" fmla="*/ 136566 h 659081"/>
              <a:gd name="connsiteX54" fmla="*/ 712519 w 2796639"/>
              <a:gd name="connsiteY54" fmla="*/ 142504 h 659081"/>
              <a:gd name="connsiteX55" fmla="*/ 694706 w 2796639"/>
              <a:gd name="connsiteY55" fmla="*/ 148442 h 659081"/>
              <a:gd name="connsiteX56" fmla="*/ 659080 w 2796639"/>
              <a:gd name="connsiteY56" fmla="*/ 166255 h 659081"/>
              <a:gd name="connsiteX57" fmla="*/ 516576 w 2796639"/>
              <a:gd name="connsiteY57" fmla="*/ 172192 h 659081"/>
              <a:gd name="connsiteX58" fmla="*/ 433449 w 2796639"/>
              <a:gd name="connsiteY58" fmla="*/ 184068 h 659081"/>
              <a:gd name="connsiteX59" fmla="*/ 344384 w 2796639"/>
              <a:gd name="connsiteY59" fmla="*/ 195943 h 659081"/>
              <a:gd name="connsiteX60" fmla="*/ 326571 w 2796639"/>
              <a:gd name="connsiteY60" fmla="*/ 201881 h 659081"/>
              <a:gd name="connsiteX61" fmla="*/ 285008 w 2796639"/>
              <a:gd name="connsiteY61" fmla="*/ 213756 h 659081"/>
              <a:gd name="connsiteX62" fmla="*/ 172192 w 2796639"/>
              <a:gd name="connsiteY62" fmla="*/ 219694 h 659081"/>
              <a:gd name="connsiteX63" fmla="*/ 154379 w 2796639"/>
              <a:gd name="connsiteY63" fmla="*/ 237507 h 659081"/>
              <a:gd name="connsiteX64" fmla="*/ 118753 w 2796639"/>
              <a:gd name="connsiteY64" fmla="*/ 243444 h 659081"/>
              <a:gd name="connsiteX65" fmla="*/ 77189 w 2796639"/>
              <a:gd name="connsiteY65" fmla="*/ 255320 h 659081"/>
              <a:gd name="connsiteX66" fmla="*/ 29688 w 2796639"/>
              <a:gd name="connsiteY66" fmla="*/ 290946 h 659081"/>
              <a:gd name="connsiteX67" fmla="*/ 0 w 2796639"/>
              <a:gd name="connsiteY67" fmla="*/ 308759 h 659081"/>
              <a:gd name="connsiteX0" fmla="*/ 2761013 w 2761013"/>
              <a:gd name="connsiteY0" fmla="*/ 641268 h 641268"/>
              <a:gd name="connsiteX1" fmla="*/ 2749137 w 2761013"/>
              <a:gd name="connsiteY1" fmla="*/ 629392 h 641268"/>
              <a:gd name="connsiteX2" fmla="*/ 2689761 w 2761013"/>
              <a:gd name="connsiteY2" fmla="*/ 623455 h 641268"/>
              <a:gd name="connsiteX3" fmla="*/ 2642259 w 2761013"/>
              <a:gd name="connsiteY3" fmla="*/ 617517 h 641268"/>
              <a:gd name="connsiteX4" fmla="*/ 2624446 w 2761013"/>
              <a:gd name="connsiteY4" fmla="*/ 611579 h 641268"/>
              <a:gd name="connsiteX5" fmla="*/ 2582883 w 2761013"/>
              <a:gd name="connsiteY5" fmla="*/ 587829 h 641268"/>
              <a:gd name="connsiteX6" fmla="*/ 2576945 w 2761013"/>
              <a:gd name="connsiteY6" fmla="*/ 570016 h 641268"/>
              <a:gd name="connsiteX7" fmla="*/ 2505693 w 2761013"/>
              <a:gd name="connsiteY7" fmla="*/ 534390 h 641268"/>
              <a:gd name="connsiteX8" fmla="*/ 2487880 w 2761013"/>
              <a:gd name="connsiteY8" fmla="*/ 528452 h 641268"/>
              <a:gd name="connsiteX9" fmla="*/ 2470067 w 2761013"/>
              <a:gd name="connsiteY9" fmla="*/ 516577 h 641268"/>
              <a:gd name="connsiteX10" fmla="*/ 2446317 w 2761013"/>
              <a:gd name="connsiteY10" fmla="*/ 510639 h 641268"/>
              <a:gd name="connsiteX11" fmla="*/ 2404753 w 2761013"/>
              <a:gd name="connsiteY11" fmla="*/ 486888 h 641268"/>
              <a:gd name="connsiteX12" fmla="*/ 2351314 w 2761013"/>
              <a:gd name="connsiteY12" fmla="*/ 469075 h 641268"/>
              <a:gd name="connsiteX13" fmla="*/ 2333501 w 2761013"/>
              <a:gd name="connsiteY13" fmla="*/ 457200 h 641268"/>
              <a:gd name="connsiteX14" fmla="*/ 2309750 w 2761013"/>
              <a:gd name="connsiteY14" fmla="*/ 451262 h 641268"/>
              <a:gd name="connsiteX15" fmla="*/ 2262249 w 2761013"/>
              <a:gd name="connsiteY15" fmla="*/ 397823 h 641268"/>
              <a:gd name="connsiteX16" fmla="*/ 2244436 w 2761013"/>
              <a:gd name="connsiteY16" fmla="*/ 385948 h 641268"/>
              <a:gd name="connsiteX17" fmla="*/ 2214748 w 2761013"/>
              <a:gd name="connsiteY17" fmla="*/ 362197 h 641268"/>
              <a:gd name="connsiteX18" fmla="*/ 2196935 w 2761013"/>
              <a:gd name="connsiteY18" fmla="*/ 344385 h 641268"/>
              <a:gd name="connsiteX19" fmla="*/ 2179122 w 2761013"/>
              <a:gd name="connsiteY19" fmla="*/ 332509 h 641268"/>
              <a:gd name="connsiteX20" fmla="*/ 2167246 w 2761013"/>
              <a:gd name="connsiteY20" fmla="*/ 320634 h 641268"/>
              <a:gd name="connsiteX21" fmla="*/ 2149433 w 2761013"/>
              <a:gd name="connsiteY21" fmla="*/ 308759 h 641268"/>
              <a:gd name="connsiteX22" fmla="*/ 2101932 w 2761013"/>
              <a:gd name="connsiteY22" fmla="*/ 273133 h 641268"/>
              <a:gd name="connsiteX23" fmla="*/ 2078182 w 2761013"/>
              <a:gd name="connsiteY23" fmla="*/ 261257 h 641268"/>
              <a:gd name="connsiteX24" fmla="*/ 2048493 w 2761013"/>
              <a:gd name="connsiteY24" fmla="*/ 243444 h 641268"/>
              <a:gd name="connsiteX25" fmla="*/ 2006930 w 2761013"/>
              <a:gd name="connsiteY25" fmla="*/ 201881 h 641268"/>
              <a:gd name="connsiteX26" fmla="*/ 1995054 w 2761013"/>
              <a:gd name="connsiteY26" fmla="*/ 190005 h 641268"/>
              <a:gd name="connsiteX27" fmla="*/ 1977241 w 2761013"/>
              <a:gd name="connsiteY27" fmla="*/ 184068 h 641268"/>
              <a:gd name="connsiteX28" fmla="*/ 1917865 w 2761013"/>
              <a:gd name="connsiteY28" fmla="*/ 148442 h 641268"/>
              <a:gd name="connsiteX29" fmla="*/ 1894114 w 2761013"/>
              <a:gd name="connsiteY29" fmla="*/ 136566 h 641268"/>
              <a:gd name="connsiteX30" fmla="*/ 1846613 w 2761013"/>
              <a:gd name="connsiteY30" fmla="*/ 130629 h 641268"/>
              <a:gd name="connsiteX31" fmla="*/ 1828800 w 2761013"/>
              <a:gd name="connsiteY31" fmla="*/ 124691 h 641268"/>
              <a:gd name="connsiteX32" fmla="*/ 1810987 w 2761013"/>
              <a:gd name="connsiteY32" fmla="*/ 112816 h 641268"/>
              <a:gd name="connsiteX33" fmla="*/ 1799111 w 2761013"/>
              <a:gd name="connsiteY33" fmla="*/ 100940 h 641268"/>
              <a:gd name="connsiteX34" fmla="*/ 1781298 w 2761013"/>
              <a:gd name="connsiteY34" fmla="*/ 95003 h 641268"/>
              <a:gd name="connsiteX35" fmla="*/ 1733797 w 2761013"/>
              <a:gd name="connsiteY35" fmla="*/ 83127 h 641268"/>
              <a:gd name="connsiteX36" fmla="*/ 1698171 w 2761013"/>
              <a:gd name="connsiteY36" fmla="*/ 53439 h 641268"/>
              <a:gd name="connsiteX37" fmla="*/ 1573480 w 2761013"/>
              <a:gd name="connsiteY37" fmla="*/ 35626 h 641268"/>
              <a:gd name="connsiteX38" fmla="*/ 1531917 w 2761013"/>
              <a:gd name="connsiteY38" fmla="*/ 23751 h 641268"/>
              <a:gd name="connsiteX39" fmla="*/ 1520041 w 2761013"/>
              <a:gd name="connsiteY39" fmla="*/ 11875 h 641268"/>
              <a:gd name="connsiteX40" fmla="*/ 1484415 w 2761013"/>
              <a:gd name="connsiteY40" fmla="*/ 0 h 641268"/>
              <a:gd name="connsiteX41" fmla="*/ 1371600 w 2761013"/>
              <a:gd name="connsiteY41" fmla="*/ 5938 h 641268"/>
              <a:gd name="connsiteX42" fmla="*/ 1205345 w 2761013"/>
              <a:gd name="connsiteY42" fmla="*/ 23751 h 641268"/>
              <a:gd name="connsiteX43" fmla="*/ 1116280 w 2761013"/>
              <a:gd name="connsiteY43" fmla="*/ 53439 h 641268"/>
              <a:gd name="connsiteX44" fmla="*/ 1068779 w 2761013"/>
              <a:gd name="connsiteY44" fmla="*/ 59377 h 641268"/>
              <a:gd name="connsiteX45" fmla="*/ 1033153 w 2761013"/>
              <a:gd name="connsiteY45" fmla="*/ 71252 h 641268"/>
              <a:gd name="connsiteX46" fmla="*/ 1021278 w 2761013"/>
              <a:gd name="connsiteY46" fmla="*/ 89065 h 641268"/>
              <a:gd name="connsiteX47" fmla="*/ 985652 w 2761013"/>
              <a:gd name="connsiteY47" fmla="*/ 100940 h 641268"/>
              <a:gd name="connsiteX48" fmla="*/ 967839 w 2761013"/>
              <a:gd name="connsiteY48" fmla="*/ 106878 h 641268"/>
              <a:gd name="connsiteX49" fmla="*/ 890649 w 2761013"/>
              <a:gd name="connsiteY49" fmla="*/ 118753 h 641268"/>
              <a:gd name="connsiteX50" fmla="*/ 825335 w 2761013"/>
              <a:gd name="connsiteY50" fmla="*/ 124691 h 641268"/>
              <a:gd name="connsiteX51" fmla="*/ 789709 w 2761013"/>
              <a:gd name="connsiteY51" fmla="*/ 130629 h 641268"/>
              <a:gd name="connsiteX52" fmla="*/ 765958 w 2761013"/>
              <a:gd name="connsiteY52" fmla="*/ 136566 h 641268"/>
              <a:gd name="connsiteX53" fmla="*/ 712519 w 2761013"/>
              <a:gd name="connsiteY53" fmla="*/ 142504 h 641268"/>
              <a:gd name="connsiteX54" fmla="*/ 694706 w 2761013"/>
              <a:gd name="connsiteY54" fmla="*/ 148442 h 641268"/>
              <a:gd name="connsiteX55" fmla="*/ 659080 w 2761013"/>
              <a:gd name="connsiteY55" fmla="*/ 166255 h 641268"/>
              <a:gd name="connsiteX56" fmla="*/ 516576 w 2761013"/>
              <a:gd name="connsiteY56" fmla="*/ 172192 h 641268"/>
              <a:gd name="connsiteX57" fmla="*/ 433449 w 2761013"/>
              <a:gd name="connsiteY57" fmla="*/ 184068 h 641268"/>
              <a:gd name="connsiteX58" fmla="*/ 344384 w 2761013"/>
              <a:gd name="connsiteY58" fmla="*/ 195943 h 641268"/>
              <a:gd name="connsiteX59" fmla="*/ 326571 w 2761013"/>
              <a:gd name="connsiteY59" fmla="*/ 201881 h 641268"/>
              <a:gd name="connsiteX60" fmla="*/ 285008 w 2761013"/>
              <a:gd name="connsiteY60" fmla="*/ 213756 h 641268"/>
              <a:gd name="connsiteX61" fmla="*/ 172192 w 2761013"/>
              <a:gd name="connsiteY61" fmla="*/ 219694 h 641268"/>
              <a:gd name="connsiteX62" fmla="*/ 154379 w 2761013"/>
              <a:gd name="connsiteY62" fmla="*/ 237507 h 641268"/>
              <a:gd name="connsiteX63" fmla="*/ 118753 w 2761013"/>
              <a:gd name="connsiteY63" fmla="*/ 243444 h 641268"/>
              <a:gd name="connsiteX64" fmla="*/ 77189 w 2761013"/>
              <a:gd name="connsiteY64" fmla="*/ 255320 h 641268"/>
              <a:gd name="connsiteX65" fmla="*/ 29688 w 2761013"/>
              <a:gd name="connsiteY65" fmla="*/ 290946 h 641268"/>
              <a:gd name="connsiteX66" fmla="*/ 0 w 2761013"/>
              <a:gd name="connsiteY66" fmla="*/ 308759 h 641268"/>
              <a:gd name="connsiteX0" fmla="*/ 2751631 w 2751631"/>
              <a:gd name="connsiteY0" fmla="*/ 641268 h 641268"/>
              <a:gd name="connsiteX1" fmla="*/ 2739755 w 2751631"/>
              <a:gd name="connsiteY1" fmla="*/ 629392 h 641268"/>
              <a:gd name="connsiteX2" fmla="*/ 2680379 w 2751631"/>
              <a:gd name="connsiteY2" fmla="*/ 623455 h 641268"/>
              <a:gd name="connsiteX3" fmla="*/ 2632877 w 2751631"/>
              <a:gd name="connsiteY3" fmla="*/ 617517 h 641268"/>
              <a:gd name="connsiteX4" fmla="*/ 2615064 w 2751631"/>
              <a:gd name="connsiteY4" fmla="*/ 611579 h 641268"/>
              <a:gd name="connsiteX5" fmla="*/ 2573501 w 2751631"/>
              <a:gd name="connsiteY5" fmla="*/ 587829 h 641268"/>
              <a:gd name="connsiteX6" fmla="*/ 2567563 w 2751631"/>
              <a:gd name="connsiteY6" fmla="*/ 570016 h 641268"/>
              <a:gd name="connsiteX7" fmla="*/ 2496311 w 2751631"/>
              <a:gd name="connsiteY7" fmla="*/ 534390 h 641268"/>
              <a:gd name="connsiteX8" fmla="*/ 2478498 w 2751631"/>
              <a:gd name="connsiteY8" fmla="*/ 528452 h 641268"/>
              <a:gd name="connsiteX9" fmla="*/ 2460685 w 2751631"/>
              <a:gd name="connsiteY9" fmla="*/ 516577 h 641268"/>
              <a:gd name="connsiteX10" fmla="*/ 2436935 w 2751631"/>
              <a:gd name="connsiteY10" fmla="*/ 510639 h 641268"/>
              <a:gd name="connsiteX11" fmla="*/ 2395371 w 2751631"/>
              <a:gd name="connsiteY11" fmla="*/ 486888 h 641268"/>
              <a:gd name="connsiteX12" fmla="*/ 2341932 w 2751631"/>
              <a:gd name="connsiteY12" fmla="*/ 469075 h 641268"/>
              <a:gd name="connsiteX13" fmla="*/ 2324119 w 2751631"/>
              <a:gd name="connsiteY13" fmla="*/ 457200 h 641268"/>
              <a:gd name="connsiteX14" fmla="*/ 2300368 w 2751631"/>
              <a:gd name="connsiteY14" fmla="*/ 451262 h 641268"/>
              <a:gd name="connsiteX15" fmla="*/ 2252867 w 2751631"/>
              <a:gd name="connsiteY15" fmla="*/ 397823 h 641268"/>
              <a:gd name="connsiteX16" fmla="*/ 2235054 w 2751631"/>
              <a:gd name="connsiteY16" fmla="*/ 385948 h 641268"/>
              <a:gd name="connsiteX17" fmla="*/ 2205366 w 2751631"/>
              <a:gd name="connsiteY17" fmla="*/ 362197 h 641268"/>
              <a:gd name="connsiteX18" fmla="*/ 2187553 w 2751631"/>
              <a:gd name="connsiteY18" fmla="*/ 344385 h 641268"/>
              <a:gd name="connsiteX19" fmla="*/ 2169740 w 2751631"/>
              <a:gd name="connsiteY19" fmla="*/ 332509 h 641268"/>
              <a:gd name="connsiteX20" fmla="*/ 2157864 w 2751631"/>
              <a:gd name="connsiteY20" fmla="*/ 320634 h 641268"/>
              <a:gd name="connsiteX21" fmla="*/ 2140051 w 2751631"/>
              <a:gd name="connsiteY21" fmla="*/ 308759 h 641268"/>
              <a:gd name="connsiteX22" fmla="*/ 2092550 w 2751631"/>
              <a:gd name="connsiteY22" fmla="*/ 273133 h 641268"/>
              <a:gd name="connsiteX23" fmla="*/ 2068800 w 2751631"/>
              <a:gd name="connsiteY23" fmla="*/ 261257 h 641268"/>
              <a:gd name="connsiteX24" fmla="*/ 2039111 w 2751631"/>
              <a:gd name="connsiteY24" fmla="*/ 243444 h 641268"/>
              <a:gd name="connsiteX25" fmla="*/ 1997548 w 2751631"/>
              <a:gd name="connsiteY25" fmla="*/ 201881 h 641268"/>
              <a:gd name="connsiteX26" fmla="*/ 1985672 w 2751631"/>
              <a:gd name="connsiteY26" fmla="*/ 190005 h 641268"/>
              <a:gd name="connsiteX27" fmla="*/ 1967859 w 2751631"/>
              <a:gd name="connsiteY27" fmla="*/ 184068 h 641268"/>
              <a:gd name="connsiteX28" fmla="*/ 1908483 w 2751631"/>
              <a:gd name="connsiteY28" fmla="*/ 148442 h 641268"/>
              <a:gd name="connsiteX29" fmla="*/ 1884732 w 2751631"/>
              <a:gd name="connsiteY29" fmla="*/ 136566 h 641268"/>
              <a:gd name="connsiteX30" fmla="*/ 1837231 w 2751631"/>
              <a:gd name="connsiteY30" fmla="*/ 130629 h 641268"/>
              <a:gd name="connsiteX31" fmla="*/ 1819418 w 2751631"/>
              <a:gd name="connsiteY31" fmla="*/ 124691 h 641268"/>
              <a:gd name="connsiteX32" fmla="*/ 1801605 w 2751631"/>
              <a:gd name="connsiteY32" fmla="*/ 112816 h 641268"/>
              <a:gd name="connsiteX33" fmla="*/ 1789729 w 2751631"/>
              <a:gd name="connsiteY33" fmla="*/ 100940 h 641268"/>
              <a:gd name="connsiteX34" fmla="*/ 1771916 w 2751631"/>
              <a:gd name="connsiteY34" fmla="*/ 95003 h 641268"/>
              <a:gd name="connsiteX35" fmla="*/ 1724415 w 2751631"/>
              <a:gd name="connsiteY35" fmla="*/ 83127 h 641268"/>
              <a:gd name="connsiteX36" fmla="*/ 1688789 w 2751631"/>
              <a:gd name="connsiteY36" fmla="*/ 53439 h 641268"/>
              <a:gd name="connsiteX37" fmla="*/ 1564098 w 2751631"/>
              <a:gd name="connsiteY37" fmla="*/ 35626 h 641268"/>
              <a:gd name="connsiteX38" fmla="*/ 1522535 w 2751631"/>
              <a:gd name="connsiteY38" fmla="*/ 23751 h 641268"/>
              <a:gd name="connsiteX39" fmla="*/ 1510659 w 2751631"/>
              <a:gd name="connsiteY39" fmla="*/ 11875 h 641268"/>
              <a:gd name="connsiteX40" fmla="*/ 1475033 w 2751631"/>
              <a:gd name="connsiteY40" fmla="*/ 0 h 641268"/>
              <a:gd name="connsiteX41" fmla="*/ 1362218 w 2751631"/>
              <a:gd name="connsiteY41" fmla="*/ 5938 h 641268"/>
              <a:gd name="connsiteX42" fmla="*/ 1195963 w 2751631"/>
              <a:gd name="connsiteY42" fmla="*/ 23751 h 641268"/>
              <a:gd name="connsiteX43" fmla="*/ 1106898 w 2751631"/>
              <a:gd name="connsiteY43" fmla="*/ 53439 h 641268"/>
              <a:gd name="connsiteX44" fmla="*/ 1059397 w 2751631"/>
              <a:gd name="connsiteY44" fmla="*/ 59377 h 641268"/>
              <a:gd name="connsiteX45" fmla="*/ 1023771 w 2751631"/>
              <a:gd name="connsiteY45" fmla="*/ 71252 h 641268"/>
              <a:gd name="connsiteX46" fmla="*/ 1011896 w 2751631"/>
              <a:gd name="connsiteY46" fmla="*/ 89065 h 641268"/>
              <a:gd name="connsiteX47" fmla="*/ 976270 w 2751631"/>
              <a:gd name="connsiteY47" fmla="*/ 100940 h 641268"/>
              <a:gd name="connsiteX48" fmla="*/ 958457 w 2751631"/>
              <a:gd name="connsiteY48" fmla="*/ 106878 h 641268"/>
              <a:gd name="connsiteX49" fmla="*/ 881267 w 2751631"/>
              <a:gd name="connsiteY49" fmla="*/ 118753 h 641268"/>
              <a:gd name="connsiteX50" fmla="*/ 815953 w 2751631"/>
              <a:gd name="connsiteY50" fmla="*/ 124691 h 641268"/>
              <a:gd name="connsiteX51" fmla="*/ 780327 w 2751631"/>
              <a:gd name="connsiteY51" fmla="*/ 130629 h 641268"/>
              <a:gd name="connsiteX52" fmla="*/ 756576 w 2751631"/>
              <a:gd name="connsiteY52" fmla="*/ 136566 h 641268"/>
              <a:gd name="connsiteX53" fmla="*/ 703137 w 2751631"/>
              <a:gd name="connsiteY53" fmla="*/ 142504 h 641268"/>
              <a:gd name="connsiteX54" fmla="*/ 685324 w 2751631"/>
              <a:gd name="connsiteY54" fmla="*/ 148442 h 641268"/>
              <a:gd name="connsiteX55" fmla="*/ 649698 w 2751631"/>
              <a:gd name="connsiteY55" fmla="*/ 166255 h 641268"/>
              <a:gd name="connsiteX56" fmla="*/ 507194 w 2751631"/>
              <a:gd name="connsiteY56" fmla="*/ 172192 h 641268"/>
              <a:gd name="connsiteX57" fmla="*/ 424067 w 2751631"/>
              <a:gd name="connsiteY57" fmla="*/ 184068 h 641268"/>
              <a:gd name="connsiteX58" fmla="*/ 335002 w 2751631"/>
              <a:gd name="connsiteY58" fmla="*/ 195943 h 641268"/>
              <a:gd name="connsiteX59" fmla="*/ 317189 w 2751631"/>
              <a:gd name="connsiteY59" fmla="*/ 201881 h 641268"/>
              <a:gd name="connsiteX60" fmla="*/ 275626 w 2751631"/>
              <a:gd name="connsiteY60" fmla="*/ 213756 h 641268"/>
              <a:gd name="connsiteX61" fmla="*/ 162810 w 2751631"/>
              <a:gd name="connsiteY61" fmla="*/ 219694 h 641268"/>
              <a:gd name="connsiteX62" fmla="*/ 144997 w 2751631"/>
              <a:gd name="connsiteY62" fmla="*/ 237507 h 641268"/>
              <a:gd name="connsiteX63" fmla="*/ 109371 w 2751631"/>
              <a:gd name="connsiteY63" fmla="*/ 243444 h 641268"/>
              <a:gd name="connsiteX64" fmla="*/ 67807 w 2751631"/>
              <a:gd name="connsiteY64" fmla="*/ 255320 h 641268"/>
              <a:gd name="connsiteX65" fmla="*/ 20306 w 2751631"/>
              <a:gd name="connsiteY65" fmla="*/ 290946 h 641268"/>
              <a:gd name="connsiteX0" fmla="*/ 2683824 w 2683824"/>
              <a:gd name="connsiteY0" fmla="*/ 641268 h 641268"/>
              <a:gd name="connsiteX1" fmla="*/ 2671948 w 2683824"/>
              <a:gd name="connsiteY1" fmla="*/ 629392 h 641268"/>
              <a:gd name="connsiteX2" fmla="*/ 2612572 w 2683824"/>
              <a:gd name="connsiteY2" fmla="*/ 623455 h 641268"/>
              <a:gd name="connsiteX3" fmla="*/ 2565070 w 2683824"/>
              <a:gd name="connsiteY3" fmla="*/ 617517 h 641268"/>
              <a:gd name="connsiteX4" fmla="*/ 2547257 w 2683824"/>
              <a:gd name="connsiteY4" fmla="*/ 611579 h 641268"/>
              <a:gd name="connsiteX5" fmla="*/ 2505694 w 2683824"/>
              <a:gd name="connsiteY5" fmla="*/ 587829 h 641268"/>
              <a:gd name="connsiteX6" fmla="*/ 2499756 w 2683824"/>
              <a:gd name="connsiteY6" fmla="*/ 570016 h 641268"/>
              <a:gd name="connsiteX7" fmla="*/ 2428504 w 2683824"/>
              <a:gd name="connsiteY7" fmla="*/ 534390 h 641268"/>
              <a:gd name="connsiteX8" fmla="*/ 2410691 w 2683824"/>
              <a:gd name="connsiteY8" fmla="*/ 528452 h 641268"/>
              <a:gd name="connsiteX9" fmla="*/ 2392878 w 2683824"/>
              <a:gd name="connsiteY9" fmla="*/ 516577 h 641268"/>
              <a:gd name="connsiteX10" fmla="*/ 2369128 w 2683824"/>
              <a:gd name="connsiteY10" fmla="*/ 510639 h 641268"/>
              <a:gd name="connsiteX11" fmla="*/ 2327564 w 2683824"/>
              <a:gd name="connsiteY11" fmla="*/ 486888 h 641268"/>
              <a:gd name="connsiteX12" fmla="*/ 2274125 w 2683824"/>
              <a:gd name="connsiteY12" fmla="*/ 469075 h 641268"/>
              <a:gd name="connsiteX13" fmla="*/ 2256312 w 2683824"/>
              <a:gd name="connsiteY13" fmla="*/ 457200 h 641268"/>
              <a:gd name="connsiteX14" fmla="*/ 2232561 w 2683824"/>
              <a:gd name="connsiteY14" fmla="*/ 451262 h 641268"/>
              <a:gd name="connsiteX15" fmla="*/ 2185060 w 2683824"/>
              <a:gd name="connsiteY15" fmla="*/ 397823 h 641268"/>
              <a:gd name="connsiteX16" fmla="*/ 2167247 w 2683824"/>
              <a:gd name="connsiteY16" fmla="*/ 385948 h 641268"/>
              <a:gd name="connsiteX17" fmla="*/ 2137559 w 2683824"/>
              <a:gd name="connsiteY17" fmla="*/ 362197 h 641268"/>
              <a:gd name="connsiteX18" fmla="*/ 2119746 w 2683824"/>
              <a:gd name="connsiteY18" fmla="*/ 344385 h 641268"/>
              <a:gd name="connsiteX19" fmla="*/ 2101933 w 2683824"/>
              <a:gd name="connsiteY19" fmla="*/ 332509 h 641268"/>
              <a:gd name="connsiteX20" fmla="*/ 2090057 w 2683824"/>
              <a:gd name="connsiteY20" fmla="*/ 320634 h 641268"/>
              <a:gd name="connsiteX21" fmla="*/ 2072244 w 2683824"/>
              <a:gd name="connsiteY21" fmla="*/ 308759 h 641268"/>
              <a:gd name="connsiteX22" fmla="*/ 2024743 w 2683824"/>
              <a:gd name="connsiteY22" fmla="*/ 273133 h 641268"/>
              <a:gd name="connsiteX23" fmla="*/ 2000993 w 2683824"/>
              <a:gd name="connsiteY23" fmla="*/ 261257 h 641268"/>
              <a:gd name="connsiteX24" fmla="*/ 1971304 w 2683824"/>
              <a:gd name="connsiteY24" fmla="*/ 243444 h 641268"/>
              <a:gd name="connsiteX25" fmla="*/ 1929741 w 2683824"/>
              <a:gd name="connsiteY25" fmla="*/ 201881 h 641268"/>
              <a:gd name="connsiteX26" fmla="*/ 1917865 w 2683824"/>
              <a:gd name="connsiteY26" fmla="*/ 190005 h 641268"/>
              <a:gd name="connsiteX27" fmla="*/ 1900052 w 2683824"/>
              <a:gd name="connsiteY27" fmla="*/ 184068 h 641268"/>
              <a:gd name="connsiteX28" fmla="*/ 1840676 w 2683824"/>
              <a:gd name="connsiteY28" fmla="*/ 148442 h 641268"/>
              <a:gd name="connsiteX29" fmla="*/ 1816925 w 2683824"/>
              <a:gd name="connsiteY29" fmla="*/ 136566 h 641268"/>
              <a:gd name="connsiteX30" fmla="*/ 1769424 w 2683824"/>
              <a:gd name="connsiteY30" fmla="*/ 130629 h 641268"/>
              <a:gd name="connsiteX31" fmla="*/ 1751611 w 2683824"/>
              <a:gd name="connsiteY31" fmla="*/ 124691 h 641268"/>
              <a:gd name="connsiteX32" fmla="*/ 1733798 w 2683824"/>
              <a:gd name="connsiteY32" fmla="*/ 112816 h 641268"/>
              <a:gd name="connsiteX33" fmla="*/ 1721922 w 2683824"/>
              <a:gd name="connsiteY33" fmla="*/ 100940 h 641268"/>
              <a:gd name="connsiteX34" fmla="*/ 1704109 w 2683824"/>
              <a:gd name="connsiteY34" fmla="*/ 95003 h 641268"/>
              <a:gd name="connsiteX35" fmla="*/ 1656608 w 2683824"/>
              <a:gd name="connsiteY35" fmla="*/ 83127 h 641268"/>
              <a:gd name="connsiteX36" fmla="*/ 1620982 w 2683824"/>
              <a:gd name="connsiteY36" fmla="*/ 53439 h 641268"/>
              <a:gd name="connsiteX37" fmla="*/ 1496291 w 2683824"/>
              <a:gd name="connsiteY37" fmla="*/ 35626 h 641268"/>
              <a:gd name="connsiteX38" fmla="*/ 1454728 w 2683824"/>
              <a:gd name="connsiteY38" fmla="*/ 23751 h 641268"/>
              <a:gd name="connsiteX39" fmla="*/ 1442852 w 2683824"/>
              <a:gd name="connsiteY39" fmla="*/ 11875 h 641268"/>
              <a:gd name="connsiteX40" fmla="*/ 1407226 w 2683824"/>
              <a:gd name="connsiteY40" fmla="*/ 0 h 641268"/>
              <a:gd name="connsiteX41" fmla="*/ 1294411 w 2683824"/>
              <a:gd name="connsiteY41" fmla="*/ 5938 h 641268"/>
              <a:gd name="connsiteX42" fmla="*/ 1128156 w 2683824"/>
              <a:gd name="connsiteY42" fmla="*/ 23751 h 641268"/>
              <a:gd name="connsiteX43" fmla="*/ 1039091 w 2683824"/>
              <a:gd name="connsiteY43" fmla="*/ 53439 h 641268"/>
              <a:gd name="connsiteX44" fmla="*/ 991590 w 2683824"/>
              <a:gd name="connsiteY44" fmla="*/ 59377 h 641268"/>
              <a:gd name="connsiteX45" fmla="*/ 955964 w 2683824"/>
              <a:gd name="connsiteY45" fmla="*/ 71252 h 641268"/>
              <a:gd name="connsiteX46" fmla="*/ 944089 w 2683824"/>
              <a:gd name="connsiteY46" fmla="*/ 89065 h 641268"/>
              <a:gd name="connsiteX47" fmla="*/ 908463 w 2683824"/>
              <a:gd name="connsiteY47" fmla="*/ 100940 h 641268"/>
              <a:gd name="connsiteX48" fmla="*/ 890650 w 2683824"/>
              <a:gd name="connsiteY48" fmla="*/ 106878 h 641268"/>
              <a:gd name="connsiteX49" fmla="*/ 813460 w 2683824"/>
              <a:gd name="connsiteY49" fmla="*/ 118753 h 641268"/>
              <a:gd name="connsiteX50" fmla="*/ 748146 w 2683824"/>
              <a:gd name="connsiteY50" fmla="*/ 124691 h 641268"/>
              <a:gd name="connsiteX51" fmla="*/ 712520 w 2683824"/>
              <a:gd name="connsiteY51" fmla="*/ 130629 h 641268"/>
              <a:gd name="connsiteX52" fmla="*/ 688769 w 2683824"/>
              <a:gd name="connsiteY52" fmla="*/ 136566 h 641268"/>
              <a:gd name="connsiteX53" fmla="*/ 635330 w 2683824"/>
              <a:gd name="connsiteY53" fmla="*/ 142504 h 641268"/>
              <a:gd name="connsiteX54" fmla="*/ 617517 w 2683824"/>
              <a:gd name="connsiteY54" fmla="*/ 148442 h 641268"/>
              <a:gd name="connsiteX55" fmla="*/ 581891 w 2683824"/>
              <a:gd name="connsiteY55" fmla="*/ 166255 h 641268"/>
              <a:gd name="connsiteX56" fmla="*/ 439387 w 2683824"/>
              <a:gd name="connsiteY56" fmla="*/ 172192 h 641268"/>
              <a:gd name="connsiteX57" fmla="*/ 356260 w 2683824"/>
              <a:gd name="connsiteY57" fmla="*/ 184068 h 641268"/>
              <a:gd name="connsiteX58" fmla="*/ 267195 w 2683824"/>
              <a:gd name="connsiteY58" fmla="*/ 195943 h 641268"/>
              <a:gd name="connsiteX59" fmla="*/ 249382 w 2683824"/>
              <a:gd name="connsiteY59" fmla="*/ 201881 h 641268"/>
              <a:gd name="connsiteX60" fmla="*/ 207819 w 2683824"/>
              <a:gd name="connsiteY60" fmla="*/ 213756 h 641268"/>
              <a:gd name="connsiteX61" fmla="*/ 95003 w 2683824"/>
              <a:gd name="connsiteY61" fmla="*/ 219694 h 641268"/>
              <a:gd name="connsiteX62" fmla="*/ 77190 w 2683824"/>
              <a:gd name="connsiteY62" fmla="*/ 237507 h 641268"/>
              <a:gd name="connsiteX63" fmla="*/ 41564 w 2683824"/>
              <a:gd name="connsiteY63" fmla="*/ 243444 h 641268"/>
              <a:gd name="connsiteX64" fmla="*/ 0 w 2683824"/>
              <a:gd name="connsiteY64" fmla="*/ 255320 h 641268"/>
              <a:gd name="connsiteX0" fmla="*/ 2683824 w 2683824"/>
              <a:gd name="connsiteY0" fmla="*/ 641268 h 641268"/>
              <a:gd name="connsiteX1" fmla="*/ 2671948 w 2683824"/>
              <a:gd name="connsiteY1" fmla="*/ 629392 h 641268"/>
              <a:gd name="connsiteX2" fmla="*/ 2612572 w 2683824"/>
              <a:gd name="connsiteY2" fmla="*/ 623455 h 641268"/>
              <a:gd name="connsiteX3" fmla="*/ 2565070 w 2683824"/>
              <a:gd name="connsiteY3" fmla="*/ 617517 h 641268"/>
              <a:gd name="connsiteX4" fmla="*/ 2547257 w 2683824"/>
              <a:gd name="connsiteY4" fmla="*/ 611579 h 641268"/>
              <a:gd name="connsiteX5" fmla="*/ 2505694 w 2683824"/>
              <a:gd name="connsiteY5" fmla="*/ 587829 h 641268"/>
              <a:gd name="connsiteX6" fmla="*/ 2499756 w 2683824"/>
              <a:gd name="connsiteY6" fmla="*/ 570016 h 641268"/>
              <a:gd name="connsiteX7" fmla="*/ 2428504 w 2683824"/>
              <a:gd name="connsiteY7" fmla="*/ 534390 h 641268"/>
              <a:gd name="connsiteX8" fmla="*/ 2410691 w 2683824"/>
              <a:gd name="connsiteY8" fmla="*/ 528452 h 641268"/>
              <a:gd name="connsiteX9" fmla="*/ 2392878 w 2683824"/>
              <a:gd name="connsiteY9" fmla="*/ 516577 h 641268"/>
              <a:gd name="connsiteX10" fmla="*/ 2369128 w 2683824"/>
              <a:gd name="connsiteY10" fmla="*/ 510639 h 641268"/>
              <a:gd name="connsiteX11" fmla="*/ 2327564 w 2683824"/>
              <a:gd name="connsiteY11" fmla="*/ 486888 h 641268"/>
              <a:gd name="connsiteX12" fmla="*/ 2274125 w 2683824"/>
              <a:gd name="connsiteY12" fmla="*/ 469075 h 641268"/>
              <a:gd name="connsiteX13" fmla="*/ 2256312 w 2683824"/>
              <a:gd name="connsiteY13" fmla="*/ 457200 h 641268"/>
              <a:gd name="connsiteX14" fmla="*/ 2232561 w 2683824"/>
              <a:gd name="connsiteY14" fmla="*/ 451262 h 641268"/>
              <a:gd name="connsiteX15" fmla="*/ 2185060 w 2683824"/>
              <a:gd name="connsiteY15" fmla="*/ 397823 h 641268"/>
              <a:gd name="connsiteX16" fmla="*/ 2167247 w 2683824"/>
              <a:gd name="connsiteY16" fmla="*/ 385948 h 641268"/>
              <a:gd name="connsiteX17" fmla="*/ 2137559 w 2683824"/>
              <a:gd name="connsiteY17" fmla="*/ 362197 h 641268"/>
              <a:gd name="connsiteX18" fmla="*/ 2119746 w 2683824"/>
              <a:gd name="connsiteY18" fmla="*/ 344385 h 641268"/>
              <a:gd name="connsiteX19" fmla="*/ 2101933 w 2683824"/>
              <a:gd name="connsiteY19" fmla="*/ 332509 h 641268"/>
              <a:gd name="connsiteX20" fmla="*/ 2090057 w 2683824"/>
              <a:gd name="connsiteY20" fmla="*/ 320634 h 641268"/>
              <a:gd name="connsiteX21" fmla="*/ 2072244 w 2683824"/>
              <a:gd name="connsiteY21" fmla="*/ 308759 h 641268"/>
              <a:gd name="connsiteX22" fmla="*/ 2024743 w 2683824"/>
              <a:gd name="connsiteY22" fmla="*/ 273133 h 641268"/>
              <a:gd name="connsiteX23" fmla="*/ 2000993 w 2683824"/>
              <a:gd name="connsiteY23" fmla="*/ 261257 h 641268"/>
              <a:gd name="connsiteX24" fmla="*/ 1971304 w 2683824"/>
              <a:gd name="connsiteY24" fmla="*/ 243444 h 641268"/>
              <a:gd name="connsiteX25" fmla="*/ 1929741 w 2683824"/>
              <a:gd name="connsiteY25" fmla="*/ 201881 h 641268"/>
              <a:gd name="connsiteX26" fmla="*/ 1917865 w 2683824"/>
              <a:gd name="connsiteY26" fmla="*/ 190005 h 641268"/>
              <a:gd name="connsiteX27" fmla="*/ 1900052 w 2683824"/>
              <a:gd name="connsiteY27" fmla="*/ 184068 h 641268"/>
              <a:gd name="connsiteX28" fmla="*/ 1840676 w 2683824"/>
              <a:gd name="connsiteY28" fmla="*/ 148442 h 641268"/>
              <a:gd name="connsiteX29" fmla="*/ 1816925 w 2683824"/>
              <a:gd name="connsiteY29" fmla="*/ 136566 h 641268"/>
              <a:gd name="connsiteX30" fmla="*/ 1769424 w 2683824"/>
              <a:gd name="connsiteY30" fmla="*/ 130629 h 641268"/>
              <a:gd name="connsiteX31" fmla="*/ 1751611 w 2683824"/>
              <a:gd name="connsiteY31" fmla="*/ 124691 h 641268"/>
              <a:gd name="connsiteX32" fmla="*/ 1733798 w 2683824"/>
              <a:gd name="connsiteY32" fmla="*/ 112816 h 641268"/>
              <a:gd name="connsiteX33" fmla="*/ 1721922 w 2683824"/>
              <a:gd name="connsiteY33" fmla="*/ 100940 h 641268"/>
              <a:gd name="connsiteX34" fmla="*/ 1704109 w 2683824"/>
              <a:gd name="connsiteY34" fmla="*/ 95003 h 641268"/>
              <a:gd name="connsiteX35" fmla="*/ 1656608 w 2683824"/>
              <a:gd name="connsiteY35" fmla="*/ 83127 h 641268"/>
              <a:gd name="connsiteX36" fmla="*/ 1620982 w 2683824"/>
              <a:gd name="connsiteY36" fmla="*/ 53439 h 641268"/>
              <a:gd name="connsiteX37" fmla="*/ 1496291 w 2683824"/>
              <a:gd name="connsiteY37" fmla="*/ 35626 h 641268"/>
              <a:gd name="connsiteX38" fmla="*/ 1454728 w 2683824"/>
              <a:gd name="connsiteY38" fmla="*/ 23751 h 641268"/>
              <a:gd name="connsiteX39" fmla="*/ 1442852 w 2683824"/>
              <a:gd name="connsiteY39" fmla="*/ 11875 h 641268"/>
              <a:gd name="connsiteX40" fmla="*/ 1407226 w 2683824"/>
              <a:gd name="connsiteY40" fmla="*/ 0 h 641268"/>
              <a:gd name="connsiteX41" fmla="*/ 1294411 w 2683824"/>
              <a:gd name="connsiteY41" fmla="*/ 5938 h 641268"/>
              <a:gd name="connsiteX42" fmla="*/ 1128156 w 2683824"/>
              <a:gd name="connsiteY42" fmla="*/ 23751 h 641268"/>
              <a:gd name="connsiteX43" fmla="*/ 1039091 w 2683824"/>
              <a:gd name="connsiteY43" fmla="*/ 53439 h 641268"/>
              <a:gd name="connsiteX44" fmla="*/ 991590 w 2683824"/>
              <a:gd name="connsiteY44" fmla="*/ 59377 h 641268"/>
              <a:gd name="connsiteX45" fmla="*/ 955964 w 2683824"/>
              <a:gd name="connsiteY45" fmla="*/ 71252 h 641268"/>
              <a:gd name="connsiteX46" fmla="*/ 944089 w 2683824"/>
              <a:gd name="connsiteY46" fmla="*/ 89065 h 641268"/>
              <a:gd name="connsiteX47" fmla="*/ 908463 w 2683824"/>
              <a:gd name="connsiteY47" fmla="*/ 100940 h 641268"/>
              <a:gd name="connsiteX48" fmla="*/ 890650 w 2683824"/>
              <a:gd name="connsiteY48" fmla="*/ 106878 h 641268"/>
              <a:gd name="connsiteX49" fmla="*/ 813460 w 2683824"/>
              <a:gd name="connsiteY49" fmla="*/ 118753 h 641268"/>
              <a:gd name="connsiteX50" fmla="*/ 748146 w 2683824"/>
              <a:gd name="connsiteY50" fmla="*/ 124691 h 641268"/>
              <a:gd name="connsiteX51" fmla="*/ 712520 w 2683824"/>
              <a:gd name="connsiteY51" fmla="*/ 130629 h 641268"/>
              <a:gd name="connsiteX52" fmla="*/ 635330 w 2683824"/>
              <a:gd name="connsiteY52" fmla="*/ 142504 h 641268"/>
              <a:gd name="connsiteX53" fmla="*/ 617517 w 2683824"/>
              <a:gd name="connsiteY53" fmla="*/ 148442 h 641268"/>
              <a:gd name="connsiteX54" fmla="*/ 581891 w 2683824"/>
              <a:gd name="connsiteY54" fmla="*/ 166255 h 641268"/>
              <a:gd name="connsiteX55" fmla="*/ 439387 w 2683824"/>
              <a:gd name="connsiteY55" fmla="*/ 172192 h 641268"/>
              <a:gd name="connsiteX56" fmla="*/ 356260 w 2683824"/>
              <a:gd name="connsiteY56" fmla="*/ 184068 h 641268"/>
              <a:gd name="connsiteX57" fmla="*/ 267195 w 2683824"/>
              <a:gd name="connsiteY57" fmla="*/ 195943 h 641268"/>
              <a:gd name="connsiteX58" fmla="*/ 249382 w 2683824"/>
              <a:gd name="connsiteY58" fmla="*/ 201881 h 641268"/>
              <a:gd name="connsiteX59" fmla="*/ 207819 w 2683824"/>
              <a:gd name="connsiteY59" fmla="*/ 213756 h 641268"/>
              <a:gd name="connsiteX60" fmla="*/ 95003 w 2683824"/>
              <a:gd name="connsiteY60" fmla="*/ 219694 h 641268"/>
              <a:gd name="connsiteX61" fmla="*/ 77190 w 2683824"/>
              <a:gd name="connsiteY61" fmla="*/ 237507 h 641268"/>
              <a:gd name="connsiteX62" fmla="*/ 41564 w 2683824"/>
              <a:gd name="connsiteY62" fmla="*/ 243444 h 641268"/>
              <a:gd name="connsiteX63" fmla="*/ 0 w 2683824"/>
              <a:gd name="connsiteY63" fmla="*/ 255320 h 641268"/>
              <a:gd name="connsiteX0" fmla="*/ 2683824 w 2683824"/>
              <a:gd name="connsiteY0" fmla="*/ 641268 h 641268"/>
              <a:gd name="connsiteX1" fmla="*/ 2671948 w 2683824"/>
              <a:gd name="connsiteY1" fmla="*/ 629392 h 641268"/>
              <a:gd name="connsiteX2" fmla="*/ 2612572 w 2683824"/>
              <a:gd name="connsiteY2" fmla="*/ 623455 h 641268"/>
              <a:gd name="connsiteX3" fmla="*/ 2565070 w 2683824"/>
              <a:gd name="connsiteY3" fmla="*/ 617517 h 641268"/>
              <a:gd name="connsiteX4" fmla="*/ 2547257 w 2683824"/>
              <a:gd name="connsiteY4" fmla="*/ 611579 h 641268"/>
              <a:gd name="connsiteX5" fmla="*/ 2505694 w 2683824"/>
              <a:gd name="connsiteY5" fmla="*/ 587829 h 641268"/>
              <a:gd name="connsiteX6" fmla="*/ 2499756 w 2683824"/>
              <a:gd name="connsiteY6" fmla="*/ 570016 h 641268"/>
              <a:gd name="connsiteX7" fmla="*/ 2428504 w 2683824"/>
              <a:gd name="connsiteY7" fmla="*/ 534390 h 641268"/>
              <a:gd name="connsiteX8" fmla="*/ 2410691 w 2683824"/>
              <a:gd name="connsiteY8" fmla="*/ 528452 h 641268"/>
              <a:gd name="connsiteX9" fmla="*/ 2392878 w 2683824"/>
              <a:gd name="connsiteY9" fmla="*/ 516577 h 641268"/>
              <a:gd name="connsiteX10" fmla="*/ 2369128 w 2683824"/>
              <a:gd name="connsiteY10" fmla="*/ 510639 h 641268"/>
              <a:gd name="connsiteX11" fmla="*/ 2327564 w 2683824"/>
              <a:gd name="connsiteY11" fmla="*/ 486888 h 641268"/>
              <a:gd name="connsiteX12" fmla="*/ 2274125 w 2683824"/>
              <a:gd name="connsiteY12" fmla="*/ 469075 h 641268"/>
              <a:gd name="connsiteX13" fmla="*/ 2256312 w 2683824"/>
              <a:gd name="connsiteY13" fmla="*/ 457200 h 641268"/>
              <a:gd name="connsiteX14" fmla="*/ 2232561 w 2683824"/>
              <a:gd name="connsiteY14" fmla="*/ 451262 h 641268"/>
              <a:gd name="connsiteX15" fmla="*/ 2185060 w 2683824"/>
              <a:gd name="connsiteY15" fmla="*/ 397823 h 641268"/>
              <a:gd name="connsiteX16" fmla="*/ 2167247 w 2683824"/>
              <a:gd name="connsiteY16" fmla="*/ 385948 h 641268"/>
              <a:gd name="connsiteX17" fmla="*/ 2137559 w 2683824"/>
              <a:gd name="connsiteY17" fmla="*/ 362197 h 641268"/>
              <a:gd name="connsiteX18" fmla="*/ 2119746 w 2683824"/>
              <a:gd name="connsiteY18" fmla="*/ 344385 h 641268"/>
              <a:gd name="connsiteX19" fmla="*/ 2101933 w 2683824"/>
              <a:gd name="connsiteY19" fmla="*/ 332509 h 641268"/>
              <a:gd name="connsiteX20" fmla="*/ 2090057 w 2683824"/>
              <a:gd name="connsiteY20" fmla="*/ 320634 h 641268"/>
              <a:gd name="connsiteX21" fmla="*/ 2072244 w 2683824"/>
              <a:gd name="connsiteY21" fmla="*/ 308759 h 641268"/>
              <a:gd name="connsiteX22" fmla="*/ 2024743 w 2683824"/>
              <a:gd name="connsiteY22" fmla="*/ 273133 h 641268"/>
              <a:gd name="connsiteX23" fmla="*/ 2000993 w 2683824"/>
              <a:gd name="connsiteY23" fmla="*/ 261257 h 641268"/>
              <a:gd name="connsiteX24" fmla="*/ 1971304 w 2683824"/>
              <a:gd name="connsiteY24" fmla="*/ 243444 h 641268"/>
              <a:gd name="connsiteX25" fmla="*/ 1929741 w 2683824"/>
              <a:gd name="connsiteY25" fmla="*/ 201881 h 641268"/>
              <a:gd name="connsiteX26" fmla="*/ 1917865 w 2683824"/>
              <a:gd name="connsiteY26" fmla="*/ 190005 h 641268"/>
              <a:gd name="connsiteX27" fmla="*/ 1900052 w 2683824"/>
              <a:gd name="connsiteY27" fmla="*/ 184068 h 641268"/>
              <a:gd name="connsiteX28" fmla="*/ 1840676 w 2683824"/>
              <a:gd name="connsiteY28" fmla="*/ 148442 h 641268"/>
              <a:gd name="connsiteX29" fmla="*/ 1816925 w 2683824"/>
              <a:gd name="connsiteY29" fmla="*/ 136566 h 641268"/>
              <a:gd name="connsiteX30" fmla="*/ 1769424 w 2683824"/>
              <a:gd name="connsiteY30" fmla="*/ 130629 h 641268"/>
              <a:gd name="connsiteX31" fmla="*/ 1751611 w 2683824"/>
              <a:gd name="connsiteY31" fmla="*/ 124691 h 641268"/>
              <a:gd name="connsiteX32" fmla="*/ 1733798 w 2683824"/>
              <a:gd name="connsiteY32" fmla="*/ 112816 h 641268"/>
              <a:gd name="connsiteX33" fmla="*/ 1721922 w 2683824"/>
              <a:gd name="connsiteY33" fmla="*/ 100940 h 641268"/>
              <a:gd name="connsiteX34" fmla="*/ 1704109 w 2683824"/>
              <a:gd name="connsiteY34" fmla="*/ 95003 h 641268"/>
              <a:gd name="connsiteX35" fmla="*/ 1656608 w 2683824"/>
              <a:gd name="connsiteY35" fmla="*/ 83127 h 641268"/>
              <a:gd name="connsiteX36" fmla="*/ 1620982 w 2683824"/>
              <a:gd name="connsiteY36" fmla="*/ 53439 h 641268"/>
              <a:gd name="connsiteX37" fmla="*/ 1496291 w 2683824"/>
              <a:gd name="connsiteY37" fmla="*/ 35626 h 641268"/>
              <a:gd name="connsiteX38" fmla="*/ 1454728 w 2683824"/>
              <a:gd name="connsiteY38" fmla="*/ 23751 h 641268"/>
              <a:gd name="connsiteX39" fmla="*/ 1442852 w 2683824"/>
              <a:gd name="connsiteY39" fmla="*/ 11875 h 641268"/>
              <a:gd name="connsiteX40" fmla="*/ 1407226 w 2683824"/>
              <a:gd name="connsiteY40" fmla="*/ 0 h 641268"/>
              <a:gd name="connsiteX41" fmla="*/ 1294411 w 2683824"/>
              <a:gd name="connsiteY41" fmla="*/ 5938 h 641268"/>
              <a:gd name="connsiteX42" fmla="*/ 1128156 w 2683824"/>
              <a:gd name="connsiteY42" fmla="*/ 23751 h 641268"/>
              <a:gd name="connsiteX43" fmla="*/ 1039091 w 2683824"/>
              <a:gd name="connsiteY43" fmla="*/ 53439 h 641268"/>
              <a:gd name="connsiteX44" fmla="*/ 991590 w 2683824"/>
              <a:gd name="connsiteY44" fmla="*/ 59377 h 641268"/>
              <a:gd name="connsiteX45" fmla="*/ 955964 w 2683824"/>
              <a:gd name="connsiteY45" fmla="*/ 71252 h 641268"/>
              <a:gd name="connsiteX46" fmla="*/ 944089 w 2683824"/>
              <a:gd name="connsiteY46" fmla="*/ 89065 h 641268"/>
              <a:gd name="connsiteX47" fmla="*/ 890650 w 2683824"/>
              <a:gd name="connsiteY47" fmla="*/ 106878 h 641268"/>
              <a:gd name="connsiteX48" fmla="*/ 813460 w 2683824"/>
              <a:gd name="connsiteY48" fmla="*/ 118753 h 641268"/>
              <a:gd name="connsiteX49" fmla="*/ 748146 w 2683824"/>
              <a:gd name="connsiteY49" fmla="*/ 124691 h 641268"/>
              <a:gd name="connsiteX50" fmla="*/ 712520 w 2683824"/>
              <a:gd name="connsiteY50" fmla="*/ 130629 h 641268"/>
              <a:gd name="connsiteX51" fmla="*/ 635330 w 2683824"/>
              <a:gd name="connsiteY51" fmla="*/ 142504 h 641268"/>
              <a:gd name="connsiteX52" fmla="*/ 617517 w 2683824"/>
              <a:gd name="connsiteY52" fmla="*/ 148442 h 641268"/>
              <a:gd name="connsiteX53" fmla="*/ 581891 w 2683824"/>
              <a:gd name="connsiteY53" fmla="*/ 166255 h 641268"/>
              <a:gd name="connsiteX54" fmla="*/ 439387 w 2683824"/>
              <a:gd name="connsiteY54" fmla="*/ 172192 h 641268"/>
              <a:gd name="connsiteX55" fmla="*/ 356260 w 2683824"/>
              <a:gd name="connsiteY55" fmla="*/ 184068 h 641268"/>
              <a:gd name="connsiteX56" fmla="*/ 267195 w 2683824"/>
              <a:gd name="connsiteY56" fmla="*/ 195943 h 641268"/>
              <a:gd name="connsiteX57" fmla="*/ 249382 w 2683824"/>
              <a:gd name="connsiteY57" fmla="*/ 201881 h 641268"/>
              <a:gd name="connsiteX58" fmla="*/ 207819 w 2683824"/>
              <a:gd name="connsiteY58" fmla="*/ 213756 h 641268"/>
              <a:gd name="connsiteX59" fmla="*/ 95003 w 2683824"/>
              <a:gd name="connsiteY59" fmla="*/ 219694 h 641268"/>
              <a:gd name="connsiteX60" fmla="*/ 77190 w 2683824"/>
              <a:gd name="connsiteY60" fmla="*/ 237507 h 641268"/>
              <a:gd name="connsiteX61" fmla="*/ 41564 w 2683824"/>
              <a:gd name="connsiteY61" fmla="*/ 243444 h 641268"/>
              <a:gd name="connsiteX62" fmla="*/ 0 w 2683824"/>
              <a:gd name="connsiteY62" fmla="*/ 255320 h 641268"/>
              <a:gd name="connsiteX0" fmla="*/ 2683824 w 2683824"/>
              <a:gd name="connsiteY0" fmla="*/ 641268 h 641268"/>
              <a:gd name="connsiteX1" fmla="*/ 2671948 w 2683824"/>
              <a:gd name="connsiteY1" fmla="*/ 629392 h 641268"/>
              <a:gd name="connsiteX2" fmla="*/ 2612572 w 2683824"/>
              <a:gd name="connsiteY2" fmla="*/ 623455 h 641268"/>
              <a:gd name="connsiteX3" fmla="*/ 2565070 w 2683824"/>
              <a:gd name="connsiteY3" fmla="*/ 617517 h 641268"/>
              <a:gd name="connsiteX4" fmla="*/ 2547257 w 2683824"/>
              <a:gd name="connsiteY4" fmla="*/ 611579 h 641268"/>
              <a:gd name="connsiteX5" fmla="*/ 2505694 w 2683824"/>
              <a:gd name="connsiteY5" fmla="*/ 587829 h 641268"/>
              <a:gd name="connsiteX6" fmla="*/ 2499756 w 2683824"/>
              <a:gd name="connsiteY6" fmla="*/ 570016 h 641268"/>
              <a:gd name="connsiteX7" fmla="*/ 2428504 w 2683824"/>
              <a:gd name="connsiteY7" fmla="*/ 534390 h 641268"/>
              <a:gd name="connsiteX8" fmla="*/ 2410691 w 2683824"/>
              <a:gd name="connsiteY8" fmla="*/ 528452 h 641268"/>
              <a:gd name="connsiteX9" fmla="*/ 2392878 w 2683824"/>
              <a:gd name="connsiteY9" fmla="*/ 516577 h 641268"/>
              <a:gd name="connsiteX10" fmla="*/ 2369128 w 2683824"/>
              <a:gd name="connsiteY10" fmla="*/ 510639 h 641268"/>
              <a:gd name="connsiteX11" fmla="*/ 2327564 w 2683824"/>
              <a:gd name="connsiteY11" fmla="*/ 486888 h 641268"/>
              <a:gd name="connsiteX12" fmla="*/ 2274125 w 2683824"/>
              <a:gd name="connsiteY12" fmla="*/ 469075 h 641268"/>
              <a:gd name="connsiteX13" fmla="*/ 2256312 w 2683824"/>
              <a:gd name="connsiteY13" fmla="*/ 457200 h 641268"/>
              <a:gd name="connsiteX14" fmla="*/ 2232561 w 2683824"/>
              <a:gd name="connsiteY14" fmla="*/ 451262 h 641268"/>
              <a:gd name="connsiteX15" fmla="*/ 2185060 w 2683824"/>
              <a:gd name="connsiteY15" fmla="*/ 397823 h 641268"/>
              <a:gd name="connsiteX16" fmla="*/ 2167247 w 2683824"/>
              <a:gd name="connsiteY16" fmla="*/ 385948 h 641268"/>
              <a:gd name="connsiteX17" fmla="*/ 2137559 w 2683824"/>
              <a:gd name="connsiteY17" fmla="*/ 362197 h 641268"/>
              <a:gd name="connsiteX18" fmla="*/ 2119746 w 2683824"/>
              <a:gd name="connsiteY18" fmla="*/ 344385 h 641268"/>
              <a:gd name="connsiteX19" fmla="*/ 2101933 w 2683824"/>
              <a:gd name="connsiteY19" fmla="*/ 332509 h 641268"/>
              <a:gd name="connsiteX20" fmla="*/ 2090057 w 2683824"/>
              <a:gd name="connsiteY20" fmla="*/ 320634 h 641268"/>
              <a:gd name="connsiteX21" fmla="*/ 2072244 w 2683824"/>
              <a:gd name="connsiteY21" fmla="*/ 308759 h 641268"/>
              <a:gd name="connsiteX22" fmla="*/ 2024743 w 2683824"/>
              <a:gd name="connsiteY22" fmla="*/ 273133 h 641268"/>
              <a:gd name="connsiteX23" fmla="*/ 2000993 w 2683824"/>
              <a:gd name="connsiteY23" fmla="*/ 261257 h 641268"/>
              <a:gd name="connsiteX24" fmla="*/ 1971304 w 2683824"/>
              <a:gd name="connsiteY24" fmla="*/ 243444 h 641268"/>
              <a:gd name="connsiteX25" fmla="*/ 1929741 w 2683824"/>
              <a:gd name="connsiteY25" fmla="*/ 201881 h 641268"/>
              <a:gd name="connsiteX26" fmla="*/ 1917865 w 2683824"/>
              <a:gd name="connsiteY26" fmla="*/ 190005 h 641268"/>
              <a:gd name="connsiteX27" fmla="*/ 1900052 w 2683824"/>
              <a:gd name="connsiteY27" fmla="*/ 184068 h 641268"/>
              <a:gd name="connsiteX28" fmla="*/ 1840676 w 2683824"/>
              <a:gd name="connsiteY28" fmla="*/ 148442 h 641268"/>
              <a:gd name="connsiteX29" fmla="*/ 1816925 w 2683824"/>
              <a:gd name="connsiteY29" fmla="*/ 136566 h 641268"/>
              <a:gd name="connsiteX30" fmla="*/ 1769424 w 2683824"/>
              <a:gd name="connsiteY30" fmla="*/ 130629 h 641268"/>
              <a:gd name="connsiteX31" fmla="*/ 1751611 w 2683824"/>
              <a:gd name="connsiteY31" fmla="*/ 124691 h 641268"/>
              <a:gd name="connsiteX32" fmla="*/ 1733798 w 2683824"/>
              <a:gd name="connsiteY32" fmla="*/ 112816 h 641268"/>
              <a:gd name="connsiteX33" fmla="*/ 1721922 w 2683824"/>
              <a:gd name="connsiteY33" fmla="*/ 100940 h 641268"/>
              <a:gd name="connsiteX34" fmla="*/ 1704109 w 2683824"/>
              <a:gd name="connsiteY34" fmla="*/ 95003 h 641268"/>
              <a:gd name="connsiteX35" fmla="*/ 1656608 w 2683824"/>
              <a:gd name="connsiteY35" fmla="*/ 83127 h 641268"/>
              <a:gd name="connsiteX36" fmla="*/ 1620982 w 2683824"/>
              <a:gd name="connsiteY36" fmla="*/ 53439 h 641268"/>
              <a:gd name="connsiteX37" fmla="*/ 1496291 w 2683824"/>
              <a:gd name="connsiteY37" fmla="*/ 35626 h 641268"/>
              <a:gd name="connsiteX38" fmla="*/ 1454728 w 2683824"/>
              <a:gd name="connsiteY38" fmla="*/ 23751 h 641268"/>
              <a:gd name="connsiteX39" fmla="*/ 1442852 w 2683824"/>
              <a:gd name="connsiteY39" fmla="*/ 11875 h 641268"/>
              <a:gd name="connsiteX40" fmla="*/ 1407226 w 2683824"/>
              <a:gd name="connsiteY40" fmla="*/ 0 h 641268"/>
              <a:gd name="connsiteX41" fmla="*/ 1294411 w 2683824"/>
              <a:gd name="connsiteY41" fmla="*/ 5938 h 641268"/>
              <a:gd name="connsiteX42" fmla="*/ 1128156 w 2683824"/>
              <a:gd name="connsiteY42" fmla="*/ 23751 h 641268"/>
              <a:gd name="connsiteX43" fmla="*/ 1039091 w 2683824"/>
              <a:gd name="connsiteY43" fmla="*/ 53439 h 641268"/>
              <a:gd name="connsiteX44" fmla="*/ 991590 w 2683824"/>
              <a:gd name="connsiteY44" fmla="*/ 59377 h 641268"/>
              <a:gd name="connsiteX45" fmla="*/ 944089 w 2683824"/>
              <a:gd name="connsiteY45" fmla="*/ 89065 h 641268"/>
              <a:gd name="connsiteX46" fmla="*/ 890650 w 2683824"/>
              <a:gd name="connsiteY46" fmla="*/ 106878 h 641268"/>
              <a:gd name="connsiteX47" fmla="*/ 813460 w 2683824"/>
              <a:gd name="connsiteY47" fmla="*/ 118753 h 641268"/>
              <a:gd name="connsiteX48" fmla="*/ 748146 w 2683824"/>
              <a:gd name="connsiteY48" fmla="*/ 124691 h 641268"/>
              <a:gd name="connsiteX49" fmla="*/ 712520 w 2683824"/>
              <a:gd name="connsiteY49" fmla="*/ 130629 h 641268"/>
              <a:gd name="connsiteX50" fmla="*/ 635330 w 2683824"/>
              <a:gd name="connsiteY50" fmla="*/ 142504 h 641268"/>
              <a:gd name="connsiteX51" fmla="*/ 617517 w 2683824"/>
              <a:gd name="connsiteY51" fmla="*/ 148442 h 641268"/>
              <a:gd name="connsiteX52" fmla="*/ 581891 w 2683824"/>
              <a:gd name="connsiteY52" fmla="*/ 166255 h 641268"/>
              <a:gd name="connsiteX53" fmla="*/ 439387 w 2683824"/>
              <a:gd name="connsiteY53" fmla="*/ 172192 h 641268"/>
              <a:gd name="connsiteX54" fmla="*/ 356260 w 2683824"/>
              <a:gd name="connsiteY54" fmla="*/ 184068 h 641268"/>
              <a:gd name="connsiteX55" fmla="*/ 267195 w 2683824"/>
              <a:gd name="connsiteY55" fmla="*/ 195943 h 641268"/>
              <a:gd name="connsiteX56" fmla="*/ 249382 w 2683824"/>
              <a:gd name="connsiteY56" fmla="*/ 201881 h 641268"/>
              <a:gd name="connsiteX57" fmla="*/ 207819 w 2683824"/>
              <a:gd name="connsiteY57" fmla="*/ 213756 h 641268"/>
              <a:gd name="connsiteX58" fmla="*/ 95003 w 2683824"/>
              <a:gd name="connsiteY58" fmla="*/ 219694 h 641268"/>
              <a:gd name="connsiteX59" fmla="*/ 77190 w 2683824"/>
              <a:gd name="connsiteY59" fmla="*/ 237507 h 641268"/>
              <a:gd name="connsiteX60" fmla="*/ 41564 w 2683824"/>
              <a:gd name="connsiteY60" fmla="*/ 243444 h 641268"/>
              <a:gd name="connsiteX61" fmla="*/ 0 w 2683824"/>
              <a:gd name="connsiteY61" fmla="*/ 255320 h 641268"/>
              <a:gd name="connsiteX0" fmla="*/ 2683824 w 2683824"/>
              <a:gd name="connsiteY0" fmla="*/ 641268 h 641268"/>
              <a:gd name="connsiteX1" fmla="*/ 2671948 w 2683824"/>
              <a:gd name="connsiteY1" fmla="*/ 629392 h 641268"/>
              <a:gd name="connsiteX2" fmla="*/ 2612572 w 2683824"/>
              <a:gd name="connsiteY2" fmla="*/ 623455 h 641268"/>
              <a:gd name="connsiteX3" fmla="*/ 2565070 w 2683824"/>
              <a:gd name="connsiteY3" fmla="*/ 617517 h 641268"/>
              <a:gd name="connsiteX4" fmla="*/ 2547257 w 2683824"/>
              <a:gd name="connsiteY4" fmla="*/ 611579 h 641268"/>
              <a:gd name="connsiteX5" fmla="*/ 2505694 w 2683824"/>
              <a:gd name="connsiteY5" fmla="*/ 587829 h 641268"/>
              <a:gd name="connsiteX6" fmla="*/ 2499756 w 2683824"/>
              <a:gd name="connsiteY6" fmla="*/ 570016 h 641268"/>
              <a:gd name="connsiteX7" fmla="*/ 2428504 w 2683824"/>
              <a:gd name="connsiteY7" fmla="*/ 534390 h 641268"/>
              <a:gd name="connsiteX8" fmla="*/ 2410691 w 2683824"/>
              <a:gd name="connsiteY8" fmla="*/ 528452 h 641268"/>
              <a:gd name="connsiteX9" fmla="*/ 2392878 w 2683824"/>
              <a:gd name="connsiteY9" fmla="*/ 516577 h 641268"/>
              <a:gd name="connsiteX10" fmla="*/ 2369128 w 2683824"/>
              <a:gd name="connsiteY10" fmla="*/ 510639 h 641268"/>
              <a:gd name="connsiteX11" fmla="*/ 2327564 w 2683824"/>
              <a:gd name="connsiteY11" fmla="*/ 486888 h 641268"/>
              <a:gd name="connsiteX12" fmla="*/ 2274125 w 2683824"/>
              <a:gd name="connsiteY12" fmla="*/ 469075 h 641268"/>
              <a:gd name="connsiteX13" fmla="*/ 2256312 w 2683824"/>
              <a:gd name="connsiteY13" fmla="*/ 457200 h 641268"/>
              <a:gd name="connsiteX14" fmla="*/ 2232561 w 2683824"/>
              <a:gd name="connsiteY14" fmla="*/ 451262 h 641268"/>
              <a:gd name="connsiteX15" fmla="*/ 2185060 w 2683824"/>
              <a:gd name="connsiteY15" fmla="*/ 397823 h 641268"/>
              <a:gd name="connsiteX16" fmla="*/ 2167247 w 2683824"/>
              <a:gd name="connsiteY16" fmla="*/ 385948 h 641268"/>
              <a:gd name="connsiteX17" fmla="*/ 2137559 w 2683824"/>
              <a:gd name="connsiteY17" fmla="*/ 362197 h 641268"/>
              <a:gd name="connsiteX18" fmla="*/ 2119746 w 2683824"/>
              <a:gd name="connsiteY18" fmla="*/ 344385 h 641268"/>
              <a:gd name="connsiteX19" fmla="*/ 2101933 w 2683824"/>
              <a:gd name="connsiteY19" fmla="*/ 332509 h 641268"/>
              <a:gd name="connsiteX20" fmla="*/ 2090057 w 2683824"/>
              <a:gd name="connsiteY20" fmla="*/ 320634 h 641268"/>
              <a:gd name="connsiteX21" fmla="*/ 2072244 w 2683824"/>
              <a:gd name="connsiteY21" fmla="*/ 308759 h 641268"/>
              <a:gd name="connsiteX22" fmla="*/ 2024743 w 2683824"/>
              <a:gd name="connsiteY22" fmla="*/ 273133 h 641268"/>
              <a:gd name="connsiteX23" fmla="*/ 2000993 w 2683824"/>
              <a:gd name="connsiteY23" fmla="*/ 261257 h 641268"/>
              <a:gd name="connsiteX24" fmla="*/ 1971304 w 2683824"/>
              <a:gd name="connsiteY24" fmla="*/ 243444 h 641268"/>
              <a:gd name="connsiteX25" fmla="*/ 1929741 w 2683824"/>
              <a:gd name="connsiteY25" fmla="*/ 201881 h 641268"/>
              <a:gd name="connsiteX26" fmla="*/ 1917865 w 2683824"/>
              <a:gd name="connsiteY26" fmla="*/ 190005 h 641268"/>
              <a:gd name="connsiteX27" fmla="*/ 1900052 w 2683824"/>
              <a:gd name="connsiteY27" fmla="*/ 184068 h 641268"/>
              <a:gd name="connsiteX28" fmla="*/ 1840676 w 2683824"/>
              <a:gd name="connsiteY28" fmla="*/ 148442 h 641268"/>
              <a:gd name="connsiteX29" fmla="*/ 1816925 w 2683824"/>
              <a:gd name="connsiteY29" fmla="*/ 136566 h 641268"/>
              <a:gd name="connsiteX30" fmla="*/ 1769424 w 2683824"/>
              <a:gd name="connsiteY30" fmla="*/ 130629 h 641268"/>
              <a:gd name="connsiteX31" fmla="*/ 1751611 w 2683824"/>
              <a:gd name="connsiteY31" fmla="*/ 124691 h 641268"/>
              <a:gd name="connsiteX32" fmla="*/ 1733798 w 2683824"/>
              <a:gd name="connsiteY32" fmla="*/ 112816 h 641268"/>
              <a:gd name="connsiteX33" fmla="*/ 1721922 w 2683824"/>
              <a:gd name="connsiteY33" fmla="*/ 100940 h 641268"/>
              <a:gd name="connsiteX34" fmla="*/ 1704109 w 2683824"/>
              <a:gd name="connsiteY34" fmla="*/ 95003 h 641268"/>
              <a:gd name="connsiteX35" fmla="*/ 1656608 w 2683824"/>
              <a:gd name="connsiteY35" fmla="*/ 83127 h 641268"/>
              <a:gd name="connsiteX36" fmla="*/ 1620982 w 2683824"/>
              <a:gd name="connsiteY36" fmla="*/ 53439 h 641268"/>
              <a:gd name="connsiteX37" fmla="*/ 1496291 w 2683824"/>
              <a:gd name="connsiteY37" fmla="*/ 35626 h 641268"/>
              <a:gd name="connsiteX38" fmla="*/ 1454728 w 2683824"/>
              <a:gd name="connsiteY38" fmla="*/ 23751 h 641268"/>
              <a:gd name="connsiteX39" fmla="*/ 1442852 w 2683824"/>
              <a:gd name="connsiteY39" fmla="*/ 11875 h 641268"/>
              <a:gd name="connsiteX40" fmla="*/ 1407226 w 2683824"/>
              <a:gd name="connsiteY40" fmla="*/ 0 h 641268"/>
              <a:gd name="connsiteX41" fmla="*/ 1294411 w 2683824"/>
              <a:gd name="connsiteY41" fmla="*/ 5938 h 641268"/>
              <a:gd name="connsiteX42" fmla="*/ 1128156 w 2683824"/>
              <a:gd name="connsiteY42" fmla="*/ 23751 h 641268"/>
              <a:gd name="connsiteX43" fmla="*/ 991590 w 2683824"/>
              <a:gd name="connsiteY43" fmla="*/ 59377 h 641268"/>
              <a:gd name="connsiteX44" fmla="*/ 944089 w 2683824"/>
              <a:gd name="connsiteY44" fmla="*/ 89065 h 641268"/>
              <a:gd name="connsiteX45" fmla="*/ 890650 w 2683824"/>
              <a:gd name="connsiteY45" fmla="*/ 106878 h 641268"/>
              <a:gd name="connsiteX46" fmla="*/ 813460 w 2683824"/>
              <a:gd name="connsiteY46" fmla="*/ 118753 h 641268"/>
              <a:gd name="connsiteX47" fmla="*/ 748146 w 2683824"/>
              <a:gd name="connsiteY47" fmla="*/ 124691 h 641268"/>
              <a:gd name="connsiteX48" fmla="*/ 712520 w 2683824"/>
              <a:gd name="connsiteY48" fmla="*/ 130629 h 641268"/>
              <a:gd name="connsiteX49" fmla="*/ 635330 w 2683824"/>
              <a:gd name="connsiteY49" fmla="*/ 142504 h 641268"/>
              <a:gd name="connsiteX50" fmla="*/ 617517 w 2683824"/>
              <a:gd name="connsiteY50" fmla="*/ 148442 h 641268"/>
              <a:gd name="connsiteX51" fmla="*/ 581891 w 2683824"/>
              <a:gd name="connsiteY51" fmla="*/ 166255 h 641268"/>
              <a:gd name="connsiteX52" fmla="*/ 439387 w 2683824"/>
              <a:gd name="connsiteY52" fmla="*/ 172192 h 641268"/>
              <a:gd name="connsiteX53" fmla="*/ 356260 w 2683824"/>
              <a:gd name="connsiteY53" fmla="*/ 184068 h 641268"/>
              <a:gd name="connsiteX54" fmla="*/ 267195 w 2683824"/>
              <a:gd name="connsiteY54" fmla="*/ 195943 h 641268"/>
              <a:gd name="connsiteX55" fmla="*/ 249382 w 2683824"/>
              <a:gd name="connsiteY55" fmla="*/ 201881 h 641268"/>
              <a:gd name="connsiteX56" fmla="*/ 207819 w 2683824"/>
              <a:gd name="connsiteY56" fmla="*/ 213756 h 641268"/>
              <a:gd name="connsiteX57" fmla="*/ 95003 w 2683824"/>
              <a:gd name="connsiteY57" fmla="*/ 219694 h 641268"/>
              <a:gd name="connsiteX58" fmla="*/ 77190 w 2683824"/>
              <a:gd name="connsiteY58" fmla="*/ 237507 h 641268"/>
              <a:gd name="connsiteX59" fmla="*/ 41564 w 2683824"/>
              <a:gd name="connsiteY59" fmla="*/ 243444 h 641268"/>
              <a:gd name="connsiteX60" fmla="*/ 0 w 2683824"/>
              <a:gd name="connsiteY60" fmla="*/ 255320 h 641268"/>
              <a:gd name="connsiteX0" fmla="*/ 2642260 w 2642260"/>
              <a:gd name="connsiteY0" fmla="*/ 641268 h 641268"/>
              <a:gd name="connsiteX1" fmla="*/ 2630384 w 2642260"/>
              <a:gd name="connsiteY1" fmla="*/ 629392 h 641268"/>
              <a:gd name="connsiteX2" fmla="*/ 2571008 w 2642260"/>
              <a:gd name="connsiteY2" fmla="*/ 623455 h 641268"/>
              <a:gd name="connsiteX3" fmla="*/ 2523506 w 2642260"/>
              <a:gd name="connsiteY3" fmla="*/ 617517 h 641268"/>
              <a:gd name="connsiteX4" fmla="*/ 2505693 w 2642260"/>
              <a:gd name="connsiteY4" fmla="*/ 611579 h 641268"/>
              <a:gd name="connsiteX5" fmla="*/ 2464130 w 2642260"/>
              <a:gd name="connsiteY5" fmla="*/ 587829 h 641268"/>
              <a:gd name="connsiteX6" fmla="*/ 2458192 w 2642260"/>
              <a:gd name="connsiteY6" fmla="*/ 570016 h 641268"/>
              <a:gd name="connsiteX7" fmla="*/ 2386940 w 2642260"/>
              <a:gd name="connsiteY7" fmla="*/ 534390 h 641268"/>
              <a:gd name="connsiteX8" fmla="*/ 2369127 w 2642260"/>
              <a:gd name="connsiteY8" fmla="*/ 528452 h 641268"/>
              <a:gd name="connsiteX9" fmla="*/ 2351314 w 2642260"/>
              <a:gd name="connsiteY9" fmla="*/ 516577 h 641268"/>
              <a:gd name="connsiteX10" fmla="*/ 2327564 w 2642260"/>
              <a:gd name="connsiteY10" fmla="*/ 510639 h 641268"/>
              <a:gd name="connsiteX11" fmla="*/ 2286000 w 2642260"/>
              <a:gd name="connsiteY11" fmla="*/ 486888 h 641268"/>
              <a:gd name="connsiteX12" fmla="*/ 2232561 w 2642260"/>
              <a:gd name="connsiteY12" fmla="*/ 469075 h 641268"/>
              <a:gd name="connsiteX13" fmla="*/ 2214748 w 2642260"/>
              <a:gd name="connsiteY13" fmla="*/ 457200 h 641268"/>
              <a:gd name="connsiteX14" fmla="*/ 2190997 w 2642260"/>
              <a:gd name="connsiteY14" fmla="*/ 451262 h 641268"/>
              <a:gd name="connsiteX15" fmla="*/ 2143496 w 2642260"/>
              <a:gd name="connsiteY15" fmla="*/ 397823 h 641268"/>
              <a:gd name="connsiteX16" fmla="*/ 2125683 w 2642260"/>
              <a:gd name="connsiteY16" fmla="*/ 385948 h 641268"/>
              <a:gd name="connsiteX17" fmla="*/ 2095995 w 2642260"/>
              <a:gd name="connsiteY17" fmla="*/ 362197 h 641268"/>
              <a:gd name="connsiteX18" fmla="*/ 2078182 w 2642260"/>
              <a:gd name="connsiteY18" fmla="*/ 344385 h 641268"/>
              <a:gd name="connsiteX19" fmla="*/ 2060369 w 2642260"/>
              <a:gd name="connsiteY19" fmla="*/ 332509 h 641268"/>
              <a:gd name="connsiteX20" fmla="*/ 2048493 w 2642260"/>
              <a:gd name="connsiteY20" fmla="*/ 320634 h 641268"/>
              <a:gd name="connsiteX21" fmla="*/ 2030680 w 2642260"/>
              <a:gd name="connsiteY21" fmla="*/ 308759 h 641268"/>
              <a:gd name="connsiteX22" fmla="*/ 1983179 w 2642260"/>
              <a:gd name="connsiteY22" fmla="*/ 273133 h 641268"/>
              <a:gd name="connsiteX23" fmla="*/ 1959429 w 2642260"/>
              <a:gd name="connsiteY23" fmla="*/ 261257 h 641268"/>
              <a:gd name="connsiteX24" fmla="*/ 1929740 w 2642260"/>
              <a:gd name="connsiteY24" fmla="*/ 243444 h 641268"/>
              <a:gd name="connsiteX25" fmla="*/ 1888177 w 2642260"/>
              <a:gd name="connsiteY25" fmla="*/ 201881 h 641268"/>
              <a:gd name="connsiteX26" fmla="*/ 1876301 w 2642260"/>
              <a:gd name="connsiteY26" fmla="*/ 190005 h 641268"/>
              <a:gd name="connsiteX27" fmla="*/ 1858488 w 2642260"/>
              <a:gd name="connsiteY27" fmla="*/ 184068 h 641268"/>
              <a:gd name="connsiteX28" fmla="*/ 1799112 w 2642260"/>
              <a:gd name="connsiteY28" fmla="*/ 148442 h 641268"/>
              <a:gd name="connsiteX29" fmla="*/ 1775361 w 2642260"/>
              <a:gd name="connsiteY29" fmla="*/ 136566 h 641268"/>
              <a:gd name="connsiteX30" fmla="*/ 1727860 w 2642260"/>
              <a:gd name="connsiteY30" fmla="*/ 130629 h 641268"/>
              <a:gd name="connsiteX31" fmla="*/ 1710047 w 2642260"/>
              <a:gd name="connsiteY31" fmla="*/ 124691 h 641268"/>
              <a:gd name="connsiteX32" fmla="*/ 1692234 w 2642260"/>
              <a:gd name="connsiteY32" fmla="*/ 112816 h 641268"/>
              <a:gd name="connsiteX33" fmla="*/ 1680358 w 2642260"/>
              <a:gd name="connsiteY33" fmla="*/ 100940 h 641268"/>
              <a:gd name="connsiteX34" fmla="*/ 1662545 w 2642260"/>
              <a:gd name="connsiteY34" fmla="*/ 95003 h 641268"/>
              <a:gd name="connsiteX35" fmla="*/ 1615044 w 2642260"/>
              <a:gd name="connsiteY35" fmla="*/ 83127 h 641268"/>
              <a:gd name="connsiteX36" fmla="*/ 1579418 w 2642260"/>
              <a:gd name="connsiteY36" fmla="*/ 53439 h 641268"/>
              <a:gd name="connsiteX37" fmla="*/ 1454727 w 2642260"/>
              <a:gd name="connsiteY37" fmla="*/ 35626 h 641268"/>
              <a:gd name="connsiteX38" fmla="*/ 1413164 w 2642260"/>
              <a:gd name="connsiteY38" fmla="*/ 23751 h 641268"/>
              <a:gd name="connsiteX39" fmla="*/ 1401288 w 2642260"/>
              <a:gd name="connsiteY39" fmla="*/ 11875 h 641268"/>
              <a:gd name="connsiteX40" fmla="*/ 1365662 w 2642260"/>
              <a:gd name="connsiteY40" fmla="*/ 0 h 641268"/>
              <a:gd name="connsiteX41" fmla="*/ 1252847 w 2642260"/>
              <a:gd name="connsiteY41" fmla="*/ 5938 h 641268"/>
              <a:gd name="connsiteX42" fmla="*/ 1086592 w 2642260"/>
              <a:gd name="connsiteY42" fmla="*/ 23751 h 641268"/>
              <a:gd name="connsiteX43" fmla="*/ 950026 w 2642260"/>
              <a:gd name="connsiteY43" fmla="*/ 59377 h 641268"/>
              <a:gd name="connsiteX44" fmla="*/ 902525 w 2642260"/>
              <a:gd name="connsiteY44" fmla="*/ 89065 h 641268"/>
              <a:gd name="connsiteX45" fmla="*/ 849086 w 2642260"/>
              <a:gd name="connsiteY45" fmla="*/ 106878 h 641268"/>
              <a:gd name="connsiteX46" fmla="*/ 771896 w 2642260"/>
              <a:gd name="connsiteY46" fmla="*/ 118753 h 641268"/>
              <a:gd name="connsiteX47" fmla="*/ 706582 w 2642260"/>
              <a:gd name="connsiteY47" fmla="*/ 124691 h 641268"/>
              <a:gd name="connsiteX48" fmla="*/ 670956 w 2642260"/>
              <a:gd name="connsiteY48" fmla="*/ 130629 h 641268"/>
              <a:gd name="connsiteX49" fmla="*/ 593766 w 2642260"/>
              <a:gd name="connsiteY49" fmla="*/ 142504 h 641268"/>
              <a:gd name="connsiteX50" fmla="*/ 575953 w 2642260"/>
              <a:gd name="connsiteY50" fmla="*/ 148442 h 641268"/>
              <a:gd name="connsiteX51" fmla="*/ 540327 w 2642260"/>
              <a:gd name="connsiteY51" fmla="*/ 166255 h 641268"/>
              <a:gd name="connsiteX52" fmla="*/ 397823 w 2642260"/>
              <a:gd name="connsiteY52" fmla="*/ 172192 h 641268"/>
              <a:gd name="connsiteX53" fmla="*/ 314696 w 2642260"/>
              <a:gd name="connsiteY53" fmla="*/ 184068 h 641268"/>
              <a:gd name="connsiteX54" fmla="*/ 225631 w 2642260"/>
              <a:gd name="connsiteY54" fmla="*/ 195943 h 641268"/>
              <a:gd name="connsiteX55" fmla="*/ 207818 w 2642260"/>
              <a:gd name="connsiteY55" fmla="*/ 201881 h 641268"/>
              <a:gd name="connsiteX56" fmla="*/ 166255 w 2642260"/>
              <a:gd name="connsiteY56" fmla="*/ 213756 h 641268"/>
              <a:gd name="connsiteX57" fmla="*/ 53439 w 2642260"/>
              <a:gd name="connsiteY57" fmla="*/ 219694 h 641268"/>
              <a:gd name="connsiteX58" fmla="*/ 35626 w 2642260"/>
              <a:gd name="connsiteY58" fmla="*/ 237507 h 641268"/>
              <a:gd name="connsiteX59" fmla="*/ 0 w 2642260"/>
              <a:gd name="connsiteY59" fmla="*/ 243444 h 641268"/>
              <a:gd name="connsiteX0" fmla="*/ 2606634 w 2606634"/>
              <a:gd name="connsiteY0" fmla="*/ 641268 h 641268"/>
              <a:gd name="connsiteX1" fmla="*/ 2594758 w 2606634"/>
              <a:gd name="connsiteY1" fmla="*/ 629392 h 641268"/>
              <a:gd name="connsiteX2" fmla="*/ 2535382 w 2606634"/>
              <a:gd name="connsiteY2" fmla="*/ 623455 h 641268"/>
              <a:gd name="connsiteX3" fmla="*/ 2487880 w 2606634"/>
              <a:gd name="connsiteY3" fmla="*/ 617517 h 641268"/>
              <a:gd name="connsiteX4" fmla="*/ 2470067 w 2606634"/>
              <a:gd name="connsiteY4" fmla="*/ 611579 h 641268"/>
              <a:gd name="connsiteX5" fmla="*/ 2428504 w 2606634"/>
              <a:gd name="connsiteY5" fmla="*/ 587829 h 641268"/>
              <a:gd name="connsiteX6" fmla="*/ 2422566 w 2606634"/>
              <a:gd name="connsiteY6" fmla="*/ 570016 h 641268"/>
              <a:gd name="connsiteX7" fmla="*/ 2351314 w 2606634"/>
              <a:gd name="connsiteY7" fmla="*/ 534390 h 641268"/>
              <a:gd name="connsiteX8" fmla="*/ 2333501 w 2606634"/>
              <a:gd name="connsiteY8" fmla="*/ 528452 h 641268"/>
              <a:gd name="connsiteX9" fmla="*/ 2315688 w 2606634"/>
              <a:gd name="connsiteY9" fmla="*/ 516577 h 641268"/>
              <a:gd name="connsiteX10" fmla="*/ 2291938 w 2606634"/>
              <a:gd name="connsiteY10" fmla="*/ 510639 h 641268"/>
              <a:gd name="connsiteX11" fmla="*/ 2250374 w 2606634"/>
              <a:gd name="connsiteY11" fmla="*/ 486888 h 641268"/>
              <a:gd name="connsiteX12" fmla="*/ 2196935 w 2606634"/>
              <a:gd name="connsiteY12" fmla="*/ 469075 h 641268"/>
              <a:gd name="connsiteX13" fmla="*/ 2179122 w 2606634"/>
              <a:gd name="connsiteY13" fmla="*/ 457200 h 641268"/>
              <a:gd name="connsiteX14" fmla="*/ 2155371 w 2606634"/>
              <a:gd name="connsiteY14" fmla="*/ 451262 h 641268"/>
              <a:gd name="connsiteX15" fmla="*/ 2107870 w 2606634"/>
              <a:gd name="connsiteY15" fmla="*/ 397823 h 641268"/>
              <a:gd name="connsiteX16" fmla="*/ 2090057 w 2606634"/>
              <a:gd name="connsiteY16" fmla="*/ 385948 h 641268"/>
              <a:gd name="connsiteX17" fmla="*/ 2060369 w 2606634"/>
              <a:gd name="connsiteY17" fmla="*/ 362197 h 641268"/>
              <a:gd name="connsiteX18" fmla="*/ 2042556 w 2606634"/>
              <a:gd name="connsiteY18" fmla="*/ 344385 h 641268"/>
              <a:gd name="connsiteX19" fmla="*/ 2024743 w 2606634"/>
              <a:gd name="connsiteY19" fmla="*/ 332509 h 641268"/>
              <a:gd name="connsiteX20" fmla="*/ 2012867 w 2606634"/>
              <a:gd name="connsiteY20" fmla="*/ 320634 h 641268"/>
              <a:gd name="connsiteX21" fmla="*/ 1995054 w 2606634"/>
              <a:gd name="connsiteY21" fmla="*/ 308759 h 641268"/>
              <a:gd name="connsiteX22" fmla="*/ 1947553 w 2606634"/>
              <a:gd name="connsiteY22" fmla="*/ 273133 h 641268"/>
              <a:gd name="connsiteX23" fmla="*/ 1923803 w 2606634"/>
              <a:gd name="connsiteY23" fmla="*/ 261257 h 641268"/>
              <a:gd name="connsiteX24" fmla="*/ 1894114 w 2606634"/>
              <a:gd name="connsiteY24" fmla="*/ 243444 h 641268"/>
              <a:gd name="connsiteX25" fmla="*/ 1852551 w 2606634"/>
              <a:gd name="connsiteY25" fmla="*/ 201881 h 641268"/>
              <a:gd name="connsiteX26" fmla="*/ 1840675 w 2606634"/>
              <a:gd name="connsiteY26" fmla="*/ 190005 h 641268"/>
              <a:gd name="connsiteX27" fmla="*/ 1822862 w 2606634"/>
              <a:gd name="connsiteY27" fmla="*/ 184068 h 641268"/>
              <a:gd name="connsiteX28" fmla="*/ 1763486 w 2606634"/>
              <a:gd name="connsiteY28" fmla="*/ 148442 h 641268"/>
              <a:gd name="connsiteX29" fmla="*/ 1739735 w 2606634"/>
              <a:gd name="connsiteY29" fmla="*/ 136566 h 641268"/>
              <a:gd name="connsiteX30" fmla="*/ 1692234 w 2606634"/>
              <a:gd name="connsiteY30" fmla="*/ 130629 h 641268"/>
              <a:gd name="connsiteX31" fmla="*/ 1674421 w 2606634"/>
              <a:gd name="connsiteY31" fmla="*/ 124691 h 641268"/>
              <a:gd name="connsiteX32" fmla="*/ 1656608 w 2606634"/>
              <a:gd name="connsiteY32" fmla="*/ 112816 h 641268"/>
              <a:gd name="connsiteX33" fmla="*/ 1644732 w 2606634"/>
              <a:gd name="connsiteY33" fmla="*/ 100940 h 641268"/>
              <a:gd name="connsiteX34" fmla="*/ 1626919 w 2606634"/>
              <a:gd name="connsiteY34" fmla="*/ 95003 h 641268"/>
              <a:gd name="connsiteX35" fmla="*/ 1579418 w 2606634"/>
              <a:gd name="connsiteY35" fmla="*/ 83127 h 641268"/>
              <a:gd name="connsiteX36" fmla="*/ 1543792 w 2606634"/>
              <a:gd name="connsiteY36" fmla="*/ 53439 h 641268"/>
              <a:gd name="connsiteX37" fmla="*/ 1419101 w 2606634"/>
              <a:gd name="connsiteY37" fmla="*/ 35626 h 641268"/>
              <a:gd name="connsiteX38" fmla="*/ 1377538 w 2606634"/>
              <a:gd name="connsiteY38" fmla="*/ 23751 h 641268"/>
              <a:gd name="connsiteX39" fmla="*/ 1365662 w 2606634"/>
              <a:gd name="connsiteY39" fmla="*/ 11875 h 641268"/>
              <a:gd name="connsiteX40" fmla="*/ 1330036 w 2606634"/>
              <a:gd name="connsiteY40" fmla="*/ 0 h 641268"/>
              <a:gd name="connsiteX41" fmla="*/ 1217221 w 2606634"/>
              <a:gd name="connsiteY41" fmla="*/ 5938 h 641268"/>
              <a:gd name="connsiteX42" fmla="*/ 1050966 w 2606634"/>
              <a:gd name="connsiteY42" fmla="*/ 23751 h 641268"/>
              <a:gd name="connsiteX43" fmla="*/ 914400 w 2606634"/>
              <a:gd name="connsiteY43" fmla="*/ 59377 h 641268"/>
              <a:gd name="connsiteX44" fmla="*/ 866899 w 2606634"/>
              <a:gd name="connsiteY44" fmla="*/ 89065 h 641268"/>
              <a:gd name="connsiteX45" fmla="*/ 813460 w 2606634"/>
              <a:gd name="connsiteY45" fmla="*/ 106878 h 641268"/>
              <a:gd name="connsiteX46" fmla="*/ 736270 w 2606634"/>
              <a:gd name="connsiteY46" fmla="*/ 118753 h 641268"/>
              <a:gd name="connsiteX47" fmla="*/ 670956 w 2606634"/>
              <a:gd name="connsiteY47" fmla="*/ 124691 h 641268"/>
              <a:gd name="connsiteX48" fmla="*/ 635330 w 2606634"/>
              <a:gd name="connsiteY48" fmla="*/ 130629 h 641268"/>
              <a:gd name="connsiteX49" fmla="*/ 558140 w 2606634"/>
              <a:gd name="connsiteY49" fmla="*/ 142504 h 641268"/>
              <a:gd name="connsiteX50" fmla="*/ 540327 w 2606634"/>
              <a:gd name="connsiteY50" fmla="*/ 148442 h 641268"/>
              <a:gd name="connsiteX51" fmla="*/ 504701 w 2606634"/>
              <a:gd name="connsiteY51" fmla="*/ 166255 h 641268"/>
              <a:gd name="connsiteX52" fmla="*/ 362197 w 2606634"/>
              <a:gd name="connsiteY52" fmla="*/ 172192 h 641268"/>
              <a:gd name="connsiteX53" fmla="*/ 279070 w 2606634"/>
              <a:gd name="connsiteY53" fmla="*/ 184068 h 641268"/>
              <a:gd name="connsiteX54" fmla="*/ 190005 w 2606634"/>
              <a:gd name="connsiteY54" fmla="*/ 195943 h 641268"/>
              <a:gd name="connsiteX55" fmla="*/ 172192 w 2606634"/>
              <a:gd name="connsiteY55" fmla="*/ 201881 h 641268"/>
              <a:gd name="connsiteX56" fmla="*/ 130629 w 2606634"/>
              <a:gd name="connsiteY56" fmla="*/ 213756 h 641268"/>
              <a:gd name="connsiteX57" fmla="*/ 17813 w 2606634"/>
              <a:gd name="connsiteY57" fmla="*/ 219694 h 641268"/>
              <a:gd name="connsiteX58" fmla="*/ 0 w 2606634"/>
              <a:gd name="connsiteY58" fmla="*/ 237507 h 641268"/>
              <a:gd name="connsiteX0" fmla="*/ 2606634 w 2606634"/>
              <a:gd name="connsiteY0" fmla="*/ 641268 h 641268"/>
              <a:gd name="connsiteX1" fmla="*/ 2594758 w 2606634"/>
              <a:gd name="connsiteY1" fmla="*/ 629392 h 641268"/>
              <a:gd name="connsiteX2" fmla="*/ 2535382 w 2606634"/>
              <a:gd name="connsiteY2" fmla="*/ 623455 h 641268"/>
              <a:gd name="connsiteX3" fmla="*/ 2487880 w 2606634"/>
              <a:gd name="connsiteY3" fmla="*/ 617517 h 641268"/>
              <a:gd name="connsiteX4" fmla="*/ 2470067 w 2606634"/>
              <a:gd name="connsiteY4" fmla="*/ 611579 h 641268"/>
              <a:gd name="connsiteX5" fmla="*/ 2428504 w 2606634"/>
              <a:gd name="connsiteY5" fmla="*/ 587829 h 641268"/>
              <a:gd name="connsiteX6" fmla="*/ 2422566 w 2606634"/>
              <a:gd name="connsiteY6" fmla="*/ 570016 h 641268"/>
              <a:gd name="connsiteX7" fmla="*/ 2351314 w 2606634"/>
              <a:gd name="connsiteY7" fmla="*/ 534390 h 641268"/>
              <a:gd name="connsiteX8" fmla="*/ 2333501 w 2606634"/>
              <a:gd name="connsiteY8" fmla="*/ 528452 h 641268"/>
              <a:gd name="connsiteX9" fmla="*/ 2315688 w 2606634"/>
              <a:gd name="connsiteY9" fmla="*/ 516577 h 641268"/>
              <a:gd name="connsiteX10" fmla="*/ 2291938 w 2606634"/>
              <a:gd name="connsiteY10" fmla="*/ 510639 h 641268"/>
              <a:gd name="connsiteX11" fmla="*/ 2250374 w 2606634"/>
              <a:gd name="connsiteY11" fmla="*/ 486888 h 641268"/>
              <a:gd name="connsiteX12" fmla="*/ 2196935 w 2606634"/>
              <a:gd name="connsiteY12" fmla="*/ 469075 h 641268"/>
              <a:gd name="connsiteX13" fmla="*/ 2179122 w 2606634"/>
              <a:gd name="connsiteY13" fmla="*/ 457200 h 641268"/>
              <a:gd name="connsiteX14" fmla="*/ 2155371 w 2606634"/>
              <a:gd name="connsiteY14" fmla="*/ 451262 h 641268"/>
              <a:gd name="connsiteX15" fmla="*/ 2107870 w 2606634"/>
              <a:gd name="connsiteY15" fmla="*/ 397823 h 641268"/>
              <a:gd name="connsiteX16" fmla="*/ 2090057 w 2606634"/>
              <a:gd name="connsiteY16" fmla="*/ 385948 h 641268"/>
              <a:gd name="connsiteX17" fmla="*/ 2060369 w 2606634"/>
              <a:gd name="connsiteY17" fmla="*/ 362197 h 641268"/>
              <a:gd name="connsiteX18" fmla="*/ 2042556 w 2606634"/>
              <a:gd name="connsiteY18" fmla="*/ 344385 h 641268"/>
              <a:gd name="connsiteX19" fmla="*/ 2024743 w 2606634"/>
              <a:gd name="connsiteY19" fmla="*/ 332509 h 641268"/>
              <a:gd name="connsiteX20" fmla="*/ 1995054 w 2606634"/>
              <a:gd name="connsiteY20" fmla="*/ 308759 h 641268"/>
              <a:gd name="connsiteX21" fmla="*/ 1947553 w 2606634"/>
              <a:gd name="connsiteY21" fmla="*/ 273133 h 641268"/>
              <a:gd name="connsiteX22" fmla="*/ 1923803 w 2606634"/>
              <a:gd name="connsiteY22" fmla="*/ 261257 h 641268"/>
              <a:gd name="connsiteX23" fmla="*/ 1894114 w 2606634"/>
              <a:gd name="connsiteY23" fmla="*/ 243444 h 641268"/>
              <a:gd name="connsiteX24" fmla="*/ 1852551 w 2606634"/>
              <a:gd name="connsiteY24" fmla="*/ 201881 h 641268"/>
              <a:gd name="connsiteX25" fmla="*/ 1840675 w 2606634"/>
              <a:gd name="connsiteY25" fmla="*/ 190005 h 641268"/>
              <a:gd name="connsiteX26" fmla="*/ 1822862 w 2606634"/>
              <a:gd name="connsiteY26" fmla="*/ 184068 h 641268"/>
              <a:gd name="connsiteX27" fmla="*/ 1763486 w 2606634"/>
              <a:gd name="connsiteY27" fmla="*/ 148442 h 641268"/>
              <a:gd name="connsiteX28" fmla="*/ 1739735 w 2606634"/>
              <a:gd name="connsiteY28" fmla="*/ 136566 h 641268"/>
              <a:gd name="connsiteX29" fmla="*/ 1692234 w 2606634"/>
              <a:gd name="connsiteY29" fmla="*/ 130629 h 641268"/>
              <a:gd name="connsiteX30" fmla="*/ 1674421 w 2606634"/>
              <a:gd name="connsiteY30" fmla="*/ 124691 h 641268"/>
              <a:gd name="connsiteX31" fmla="*/ 1656608 w 2606634"/>
              <a:gd name="connsiteY31" fmla="*/ 112816 h 641268"/>
              <a:gd name="connsiteX32" fmla="*/ 1644732 w 2606634"/>
              <a:gd name="connsiteY32" fmla="*/ 100940 h 641268"/>
              <a:gd name="connsiteX33" fmla="*/ 1626919 w 2606634"/>
              <a:gd name="connsiteY33" fmla="*/ 95003 h 641268"/>
              <a:gd name="connsiteX34" fmla="*/ 1579418 w 2606634"/>
              <a:gd name="connsiteY34" fmla="*/ 83127 h 641268"/>
              <a:gd name="connsiteX35" fmla="*/ 1543792 w 2606634"/>
              <a:gd name="connsiteY35" fmla="*/ 53439 h 641268"/>
              <a:gd name="connsiteX36" fmla="*/ 1419101 w 2606634"/>
              <a:gd name="connsiteY36" fmla="*/ 35626 h 641268"/>
              <a:gd name="connsiteX37" fmla="*/ 1377538 w 2606634"/>
              <a:gd name="connsiteY37" fmla="*/ 23751 h 641268"/>
              <a:gd name="connsiteX38" fmla="*/ 1365662 w 2606634"/>
              <a:gd name="connsiteY38" fmla="*/ 11875 h 641268"/>
              <a:gd name="connsiteX39" fmla="*/ 1330036 w 2606634"/>
              <a:gd name="connsiteY39" fmla="*/ 0 h 641268"/>
              <a:gd name="connsiteX40" fmla="*/ 1217221 w 2606634"/>
              <a:gd name="connsiteY40" fmla="*/ 5938 h 641268"/>
              <a:gd name="connsiteX41" fmla="*/ 1050966 w 2606634"/>
              <a:gd name="connsiteY41" fmla="*/ 23751 h 641268"/>
              <a:gd name="connsiteX42" fmla="*/ 914400 w 2606634"/>
              <a:gd name="connsiteY42" fmla="*/ 59377 h 641268"/>
              <a:gd name="connsiteX43" fmla="*/ 866899 w 2606634"/>
              <a:gd name="connsiteY43" fmla="*/ 89065 h 641268"/>
              <a:gd name="connsiteX44" fmla="*/ 813460 w 2606634"/>
              <a:gd name="connsiteY44" fmla="*/ 106878 h 641268"/>
              <a:gd name="connsiteX45" fmla="*/ 736270 w 2606634"/>
              <a:gd name="connsiteY45" fmla="*/ 118753 h 641268"/>
              <a:gd name="connsiteX46" fmla="*/ 670956 w 2606634"/>
              <a:gd name="connsiteY46" fmla="*/ 124691 h 641268"/>
              <a:gd name="connsiteX47" fmla="*/ 635330 w 2606634"/>
              <a:gd name="connsiteY47" fmla="*/ 130629 h 641268"/>
              <a:gd name="connsiteX48" fmla="*/ 558140 w 2606634"/>
              <a:gd name="connsiteY48" fmla="*/ 142504 h 641268"/>
              <a:gd name="connsiteX49" fmla="*/ 540327 w 2606634"/>
              <a:gd name="connsiteY49" fmla="*/ 148442 h 641268"/>
              <a:gd name="connsiteX50" fmla="*/ 504701 w 2606634"/>
              <a:gd name="connsiteY50" fmla="*/ 166255 h 641268"/>
              <a:gd name="connsiteX51" fmla="*/ 362197 w 2606634"/>
              <a:gd name="connsiteY51" fmla="*/ 172192 h 641268"/>
              <a:gd name="connsiteX52" fmla="*/ 279070 w 2606634"/>
              <a:gd name="connsiteY52" fmla="*/ 184068 h 641268"/>
              <a:gd name="connsiteX53" fmla="*/ 190005 w 2606634"/>
              <a:gd name="connsiteY53" fmla="*/ 195943 h 641268"/>
              <a:gd name="connsiteX54" fmla="*/ 172192 w 2606634"/>
              <a:gd name="connsiteY54" fmla="*/ 201881 h 641268"/>
              <a:gd name="connsiteX55" fmla="*/ 130629 w 2606634"/>
              <a:gd name="connsiteY55" fmla="*/ 213756 h 641268"/>
              <a:gd name="connsiteX56" fmla="*/ 17813 w 2606634"/>
              <a:gd name="connsiteY56" fmla="*/ 219694 h 641268"/>
              <a:gd name="connsiteX57" fmla="*/ 0 w 2606634"/>
              <a:gd name="connsiteY57" fmla="*/ 237507 h 641268"/>
              <a:gd name="connsiteX0" fmla="*/ 2606634 w 2606634"/>
              <a:gd name="connsiteY0" fmla="*/ 641268 h 641268"/>
              <a:gd name="connsiteX1" fmla="*/ 2594758 w 2606634"/>
              <a:gd name="connsiteY1" fmla="*/ 629392 h 641268"/>
              <a:gd name="connsiteX2" fmla="*/ 2535382 w 2606634"/>
              <a:gd name="connsiteY2" fmla="*/ 623455 h 641268"/>
              <a:gd name="connsiteX3" fmla="*/ 2487880 w 2606634"/>
              <a:gd name="connsiteY3" fmla="*/ 617517 h 641268"/>
              <a:gd name="connsiteX4" fmla="*/ 2470067 w 2606634"/>
              <a:gd name="connsiteY4" fmla="*/ 611579 h 641268"/>
              <a:gd name="connsiteX5" fmla="*/ 2428504 w 2606634"/>
              <a:gd name="connsiteY5" fmla="*/ 587829 h 641268"/>
              <a:gd name="connsiteX6" fmla="*/ 2422566 w 2606634"/>
              <a:gd name="connsiteY6" fmla="*/ 570016 h 641268"/>
              <a:gd name="connsiteX7" fmla="*/ 2351314 w 2606634"/>
              <a:gd name="connsiteY7" fmla="*/ 534390 h 641268"/>
              <a:gd name="connsiteX8" fmla="*/ 2333501 w 2606634"/>
              <a:gd name="connsiteY8" fmla="*/ 528452 h 641268"/>
              <a:gd name="connsiteX9" fmla="*/ 2315688 w 2606634"/>
              <a:gd name="connsiteY9" fmla="*/ 516577 h 641268"/>
              <a:gd name="connsiteX10" fmla="*/ 2291938 w 2606634"/>
              <a:gd name="connsiteY10" fmla="*/ 510639 h 641268"/>
              <a:gd name="connsiteX11" fmla="*/ 2250374 w 2606634"/>
              <a:gd name="connsiteY11" fmla="*/ 486888 h 641268"/>
              <a:gd name="connsiteX12" fmla="*/ 2196935 w 2606634"/>
              <a:gd name="connsiteY12" fmla="*/ 469075 h 641268"/>
              <a:gd name="connsiteX13" fmla="*/ 2179122 w 2606634"/>
              <a:gd name="connsiteY13" fmla="*/ 457200 h 641268"/>
              <a:gd name="connsiteX14" fmla="*/ 2155371 w 2606634"/>
              <a:gd name="connsiteY14" fmla="*/ 451262 h 641268"/>
              <a:gd name="connsiteX15" fmla="*/ 2107870 w 2606634"/>
              <a:gd name="connsiteY15" fmla="*/ 397823 h 641268"/>
              <a:gd name="connsiteX16" fmla="*/ 2090057 w 2606634"/>
              <a:gd name="connsiteY16" fmla="*/ 385948 h 641268"/>
              <a:gd name="connsiteX17" fmla="*/ 2060369 w 2606634"/>
              <a:gd name="connsiteY17" fmla="*/ 362197 h 641268"/>
              <a:gd name="connsiteX18" fmla="*/ 2042556 w 2606634"/>
              <a:gd name="connsiteY18" fmla="*/ 344385 h 641268"/>
              <a:gd name="connsiteX19" fmla="*/ 2024743 w 2606634"/>
              <a:gd name="connsiteY19" fmla="*/ 332509 h 641268"/>
              <a:gd name="connsiteX20" fmla="*/ 1995054 w 2606634"/>
              <a:gd name="connsiteY20" fmla="*/ 308759 h 641268"/>
              <a:gd name="connsiteX21" fmla="*/ 1947553 w 2606634"/>
              <a:gd name="connsiteY21" fmla="*/ 273133 h 641268"/>
              <a:gd name="connsiteX22" fmla="*/ 1923803 w 2606634"/>
              <a:gd name="connsiteY22" fmla="*/ 261257 h 641268"/>
              <a:gd name="connsiteX23" fmla="*/ 1852551 w 2606634"/>
              <a:gd name="connsiteY23" fmla="*/ 201881 h 641268"/>
              <a:gd name="connsiteX24" fmla="*/ 1840675 w 2606634"/>
              <a:gd name="connsiteY24" fmla="*/ 190005 h 641268"/>
              <a:gd name="connsiteX25" fmla="*/ 1822862 w 2606634"/>
              <a:gd name="connsiteY25" fmla="*/ 184068 h 641268"/>
              <a:gd name="connsiteX26" fmla="*/ 1763486 w 2606634"/>
              <a:gd name="connsiteY26" fmla="*/ 148442 h 641268"/>
              <a:gd name="connsiteX27" fmla="*/ 1739735 w 2606634"/>
              <a:gd name="connsiteY27" fmla="*/ 136566 h 641268"/>
              <a:gd name="connsiteX28" fmla="*/ 1692234 w 2606634"/>
              <a:gd name="connsiteY28" fmla="*/ 130629 h 641268"/>
              <a:gd name="connsiteX29" fmla="*/ 1674421 w 2606634"/>
              <a:gd name="connsiteY29" fmla="*/ 124691 h 641268"/>
              <a:gd name="connsiteX30" fmla="*/ 1656608 w 2606634"/>
              <a:gd name="connsiteY30" fmla="*/ 112816 h 641268"/>
              <a:gd name="connsiteX31" fmla="*/ 1644732 w 2606634"/>
              <a:gd name="connsiteY31" fmla="*/ 100940 h 641268"/>
              <a:gd name="connsiteX32" fmla="*/ 1626919 w 2606634"/>
              <a:gd name="connsiteY32" fmla="*/ 95003 h 641268"/>
              <a:gd name="connsiteX33" fmla="*/ 1579418 w 2606634"/>
              <a:gd name="connsiteY33" fmla="*/ 83127 h 641268"/>
              <a:gd name="connsiteX34" fmla="*/ 1543792 w 2606634"/>
              <a:gd name="connsiteY34" fmla="*/ 53439 h 641268"/>
              <a:gd name="connsiteX35" fmla="*/ 1419101 w 2606634"/>
              <a:gd name="connsiteY35" fmla="*/ 35626 h 641268"/>
              <a:gd name="connsiteX36" fmla="*/ 1377538 w 2606634"/>
              <a:gd name="connsiteY36" fmla="*/ 23751 h 641268"/>
              <a:gd name="connsiteX37" fmla="*/ 1365662 w 2606634"/>
              <a:gd name="connsiteY37" fmla="*/ 11875 h 641268"/>
              <a:gd name="connsiteX38" fmla="*/ 1330036 w 2606634"/>
              <a:gd name="connsiteY38" fmla="*/ 0 h 641268"/>
              <a:gd name="connsiteX39" fmla="*/ 1217221 w 2606634"/>
              <a:gd name="connsiteY39" fmla="*/ 5938 h 641268"/>
              <a:gd name="connsiteX40" fmla="*/ 1050966 w 2606634"/>
              <a:gd name="connsiteY40" fmla="*/ 23751 h 641268"/>
              <a:gd name="connsiteX41" fmla="*/ 914400 w 2606634"/>
              <a:gd name="connsiteY41" fmla="*/ 59377 h 641268"/>
              <a:gd name="connsiteX42" fmla="*/ 866899 w 2606634"/>
              <a:gd name="connsiteY42" fmla="*/ 89065 h 641268"/>
              <a:gd name="connsiteX43" fmla="*/ 813460 w 2606634"/>
              <a:gd name="connsiteY43" fmla="*/ 106878 h 641268"/>
              <a:gd name="connsiteX44" fmla="*/ 736270 w 2606634"/>
              <a:gd name="connsiteY44" fmla="*/ 118753 h 641268"/>
              <a:gd name="connsiteX45" fmla="*/ 670956 w 2606634"/>
              <a:gd name="connsiteY45" fmla="*/ 124691 h 641268"/>
              <a:gd name="connsiteX46" fmla="*/ 635330 w 2606634"/>
              <a:gd name="connsiteY46" fmla="*/ 130629 h 641268"/>
              <a:gd name="connsiteX47" fmla="*/ 558140 w 2606634"/>
              <a:gd name="connsiteY47" fmla="*/ 142504 h 641268"/>
              <a:gd name="connsiteX48" fmla="*/ 540327 w 2606634"/>
              <a:gd name="connsiteY48" fmla="*/ 148442 h 641268"/>
              <a:gd name="connsiteX49" fmla="*/ 504701 w 2606634"/>
              <a:gd name="connsiteY49" fmla="*/ 166255 h 641268"/>
              <a:gd name="connsiteX50" fmla="*/ 362197 w 2606634"/>
              <a:gd name="connsiteY50" fmla="*/ 172192 h 641268"/>
              <a:gd name="connsiteX51" fmla="*/ 279070 w 2606634"/>
              <a:gd name="connsiteY51" fmla="*/ 184068 h 641268"/>
              <a:gd name="connsiteX52" fmla="*/ 190005 w 2606634"/>
              <a:gd name="connsiteY52" fmla="*/ 195943 h 641268"/>
              <a:gd name="connsiteX53" fmla="*/ 172192 w 2606634"/>
              <a:gd name="connsiteY53" fmla="*/ 201881 h 641268"/>
              <a:gd name="connsiteX54" fmla="*/ 130629 w 2606634"/>
              <a:gd name="connsiteY54" fmla="*/ 213756 h 641268"/>
              <a:gd name="connsiteX55" fmla="*/ 17813 w 2606634"/>
              <a:gd name="connsiteY55" fmla="*/ 219694 h 641268"/>
              <a:gd name="connsiteX56" fmla="*/ 0 w 2606634"/>
              <a:gd name="connsiteY56" fmla="*/ 237507 h 641268"/>
              <a:gd name="connsiteX0" fmla="*/ 2606634 w 2606634"/>
              <a:gd name="connsiteY0" fmla="*/ 641268 h 641268"/>
              <a:gd name="connsiteX1" fmla="*/ 2594758 w 2606634"/>
              <a:gd name="connsiteY1" fmla="*/ 629392 h 641268"/>
              <a:gd name="connsiteX2" fmla="*/ 2535382 w 2606634"/>
              <a:gd name="connsiteY2" fmla="*/ 623455 h 641268"/>
              <a:gd name="connsiteX3" fmla="*/ 2487880 w 2606634"/>
              <a:gd name="connsiteY3" fmla="*/ 617517 h 641268"/>
              <a:gd name="connsiteX4" fmla="*/ 2470067 w 2606634"/>
              <a:gd name="connsiteY4" fmla="*/ 611579 h 641268"/>
              <a:gd name="connsiteX5" fmla="*/ 2428504 w 2606634"/>
              <a:gd name="connsiteY5" fmla="*/ 587829 h 641268"/>
              <a:gd name="connsiteX6" fmla="*/ 2422566 w 2606634"/>
              <a:gd name="connsiteY6" fmla="*/ 570016 h 641268"/>
              <a:gd name="connsiteX7" fmla="*/ 2351314 w 2606634"/>
              <a:gd name="connsiteY7" fmla="*/ 534390 h 641268"/>
              <a:gd name="connsiteX8" fmla="*/ 2333501 w 2606634"/>
              <a:gd name="connsiteY8" fmla="*/ 528452 h 641268"/>
              <a:gd name="connsiteX9" fmla="*/ 2315688 w 2606634"/>
              <a:gd name="connsiteY9" fmla="*/ 516577 h 641268"/>
              <a:gd name="connsiteX10" fmla="*/ 2291938 w 2606634"/>
              <a:gd name="connsiteY10" fmla="*/ 510639 h 641268"/>
              <a:gd name="connsiteX11" fmla="*/ 2250374 w 2606634"/>
              <a:gd name="connsiteY11" fmla="*/ 486888 h 641268"/>
              <a:gd name="connsiteX12" fmla="*/ 2196935 w 2606634"/>
              <a:gd name="connsiteY12" fmla="*/ 469075 h 641268"/>
              <a:gd name="connsiteX13" fmla="*/ 2179122 w 2606634"/>
              <a:gd name="connsiteY13" fmla="*/ 457200 h 641268"/>
              <a:gd name="connsiteX14" fmla="*/ 2155371 w 2606634"/>
              <a:gd name="connsiteY14" fmla="*/ 451262 h 641268"/>
              <a:gd name="connsiteX15" fmla="*/ 2107870 w 2606634"/>
              <a:gd name="connsiteY15" fmla="*/ 397823 h 641268"/>
              <a:gd name="connsiteX16" fmla="*/ 2090057 w 2606634"/>
              <a:gd name="connsiteY16" fmla="*/ 385948 h 641268"/>
              <a:gd name="connsiteX17" fmla="*/ 2060369 w 2606634"/>
              <a:gd name="connsiteY17" fmla="*/ 362197 h 641268"/>
              <a:gd name="connsiteX18" fmla="*/ 2042556 w 2606634"/>
              <a:gd name="connsiteY18" fmla="*/ 344385 h 641268"/>
              <a:gd name="connsiteX19" fmla="*/ 2024743 w 2606634"/>
              <a:gd name="connsiteY19" fmla="*/ 332509 h 641268"/>
              <a:gd name="connsiteX20" fmla="*/ 1995054 w 2606634"/>
              <a:gd name="connsiteY20" fmla="*/ 308759 h 641268"/>
              <a:gd name="connsiteX21" fmla="*/ 1947553 w 2606634"/>
              <a:gd name="connsiteY21" fmla="*/ 273133 h 641268"/>
              <a:gd name="connsiteX22" fmla="*/ 1923803 w 2606634"/>
              <a:gd name="connsiteY22" fmla="*/ 261257 h 641268"/>
              <a:gd name="connsiteX23" fmla="*/ 1852551 w 2606634"/>
              <a:gd name="connsiteY23" fmla="*/ 201881 h 641268"/>
              <a:gd name="connsiteX24" fmla="*/ 1840675 w 2606634"/>
              <a:gd name="connsiteY24" fmla="*/ 190005 h 641268"/>
              <a:gd name="connsiteX25" fmla="*/ 1822862 w 2606634"/>
              <a:gd name="connsiteY25" fmla="*/ 184068 h 641268"/>
              <a:gd name="connsiteX26" fmla="*/ 1763486 w 2606634"/>
              <a:gd name="connsiteY26" fmla="*/ 148442 h 641268"/>
              <a:gd name="connsiteX27" fmla="*/ 1739735 w 2606634"/>
              <a:gd name="connsiteY27" fmla="*/ 136566 h 641268"/>
              <a:gd name="connsiteX28" fmla="*/ 1692234 w 2606634"/>
              <a:gd name="connsiteY28" fmla="*/ 130629 h 641268"/>
              <a:gd name="connsiteX29" fmla="*/ 1656608 w 2606634"/>
              <a:gd name="connsiteY29" fmla="*/ 112816 h 641268"/>
              <a:gd name="connsiteX30" fmla="*/ 1644732 w 2606634"/>
              <a:gd name="connsiteY30" fmla="*/ 100940 h 641268"/>
              <a:gd name="connsiteX31" fmla="*/ 1626919 w 2606634"/>
              <a:gd name="connsiteY31" fmla="*/ 95003 h 641268"/>
              <a:gd name="connsiteX32" fmla="*/ 1579418 w 2606634"/>
              <a:gd name="connsiteY32" fmla="*/ 83127 h 641268"/>
              <a:gd name="connsiteX33" fmla="*/ 1543792 w 2606634"/>
              <a:gd name="connsiteY33" fmla="*/ 53439 h 641268"/>
              <a:gd name="connsiteX34" fmla="*/ 1419101 w 2606634"/>
              <a:gd name="connsiteY34" fmla="*/ 35626 h 641268"/>
              <a:gd name="connsiteX35" fmla="*/ 1377538 w 2606634"/>
              <a:gd name="connsiteY35" fmla="*/ 23751 h 641268"/>
              <a:gd name="connsiteX36" fmla="*/ 1365662 w 2606634"/>
              <a:gd name="connsiteY36" fmla="*/ 11875 h 641268"/>
              <a:gd name="connsiteX37" fmla="*/ 1330036 w 2606634"/>
              <a:gd name="connsiteY37" fmla="*/ 0 h 641268"/>
              <a:gd name="connsiteX38" fmla="*/ 1217221 w 2606634"/>
              <a:gd name="connsiteY38" fmla="*/ 5938 h 641268"/>
              <a:gd name="connsiteX39" fmla="*/ 1050966 w 2606634"/>
              <a:gd name="connsiteY39" fmla="*/ 23751 h 641268"/>
              <a:gd name="connsiteX40" fmla="*/ 914400 w 2606634"/>
              <a:gd name="connsiteY40" fmla="*/ 59377 h 641268"/>
              <a:gd name="connsiteX41" fmla="*/ 866899 w 2606634"/>
              <a:gd name="connsiteY41" fmla="*/ 89065 h 641268"/>
              <a:gd name="connsiteX42" fmla="*/ 813460 w 2606634"/>
              <a:gd name="connsiteY42" fmla="*/ 106878 h 641268"/>
              <a:gd name="connsiteX43" fmla="*/ 736270 w 2606634"/>
              <a:gd name="connsiteY43" fmla="*/ 118753 h 641268"/>
              <a:gd name="connsiteX44" fmla="*/ 670956 w 2606634"/>
              <a:gd name="connsiteY44" fmla="*/ 124691 h 641268"/>
              <a:gd name="connsiteX45" fmla="*/ 635330 w 2606634"/>
              <a:gd name="connsiteY45" fmla="*/ 130629 h 641268"/>
              <a:gd name="connsiteX46" fmla="*/ 558140 w 2606634"/>
              <a:gd name="connsiteY46" fmla="*/ 142504 h 641268"/>
              <a:gd name="connsiteX47" fmla="*/ 540327 w 2606634"/>
              <a:gd name="connsiteY47" fmla="*/ 148442 h 641268"/>
              <a:gd name="connsiteX48" fmla="*/ 504701 w 2606634"/>
              <a:gd name="connsiteY48" fmla="*/ 166255 h 641268"/>
              <a:gd name="connsiteX49" fmla="*/ 362197 w 2606634"/>
              <a:gd name="connsiteY49" fmla="*/ 172192 h 641268"/>
              <a:gd name="connsiteX50" fmla="*/ 279070 w 2606634"/>
              <a:gd name="connsiteY50" fmla="*/ 184068 h 641268"/>
              <a:gd name="connsiteX51" fmla="*/ 190005 w 2606634"/>
              <a:gd name="connsiteY51" fmla="*/ 195943 h 641268"/>
              <a:gd name="connsiteX52" fmla="*/ 172192 w 2606634"/>
              <a:gd name="connsiteY52" fmla="*/ 201881 h 641268"/>
              <a:gd name="connsiteX53" fmla="*/ 130629 w 2606634"/>
              <a:gd name="connsiteY53" fmla="*/ 213756 h 641268"/>
              <a:gd name="connsiteX54" fmla="*/ 17813 w 2606634"/>
              <a:gd name="connsiteY54" fmla="*/ 219694 h 641268"/>
              <a:gd name="connsiteX55" fmla="*/ 0 w 2606634"/>
              <a:gd name="connsiteY55" fmla="*/ 237507 h 641268"/>
              <a:gd name="connsiteX0" fmla="*/ 2606634 w 2606634"/>
              <a:gd name="connsiteY0" fmla="*/ 641268 h 641268"/>
              <a:gd name="connsiteX1" fmla="*/ 2594758 w 2606634"/>
              <a:gd name="connsiteY1" fmla="*/ 629392 h 641268"/>
              <a:gd name="connsiteX2" fmla="*/ 2535382 w 2606634"/>
              <a:gd name="connsiteY2" fmla="*/ 623455 h 641268"/>
              <a:gd name="connsiteX3" fmla="*/ 2487880 w 2606634"/>
              <a:gd name="connsiteY3" fmla="*/ 617517 h 641268"/>
              <a:gd name="connsiteX4" fmla="*/ 2470067 w 2606634"/>
              <a:gd name="connsiteY4" fmla="*/ 611579 h 641268"/>
              <a:gd name="connsiteX5" fmla="*/ 2428504 w 2606634"/>
              <a:gd name="connsiteY5" fmla="*/ 587829 h 641268"/>
              <a:gd name="connsiteX6" fmla="*/ 2422566 w 2606634"/>
              <a:gd name="connsiteY6" fmla="*/ 570016 h 641268"/>
              <a:gd name="connsiteX7" fmla="*/ 2351314 w 2606634"/>
              <a:gd name="connsiteY7" fmla="*/ 534390 h 641268"/>
              <a:gd name="connsiteX8" fmla="*/ 2333501 w 2606634"/>
              <a:gd name="connsiteY8" fmla="*/ 528452 h 641268"/>
              <a:gd name="connsiteX9" fmla="*/ 2315688 w 2606634"/>
              <a:gd name="connsiteY9" fmla="*/ 516577 h 641268"/>
              <a:gd name="connsiteX10" fmla="*/ 2291938 w 2606634"/>
              <a:gd name="connsiteY10" fmla="*/ 510639 h 641268"/>
              <a:gd name="connsiteX11" fmla="*/ 2250374 w 2606634"/>
              <a:gd name="connsiteY11" fmla="*/ 486888 h 641268"/>
              <a:gd name="connsiteX12" fmla="*/ 2196935 w 2606634"/>
              <a:gd name="connsiteY12" fmla="*/ 469075 h 641268"/>
              <a:gd name="connsiteX13" fmla="*/ 2179122 w 2606634"/>
              <a:gd name="connsiteY13" fmla="*/ 457200 h 641268"/>
              <a:gd name="connsiteX14" fmla="*/ 2155371 w 2606634"/>
              <a:gd name="connsiteY14" fmla="*/ 451262 h 641268"/>
              <a:gd name="connsiteX15" fmla="*/ 2107870 w 2606634"/>
              <a:gd name="connsiteY15" fmla="*/ 397823 h 641268"/>
              <a:gd name="connsiteX16" fmla="*/ 2090057 w 2606634"/>
              <a:gd name="connsiteY16" fmla="*/ 385948 h 641268"/>
              <a:gd name="connsiteX17" fmla="*/ 2060369 w 2606634"/>
              <a:gd name="connsiteY17" fmla="*/ 362197 h 641268"/>
              <a:gd name="connsiteX18" fmla="*/ 2042556 w 2606634"/>
              <a:gd name="connsiteY18" fmla="*/ 344385 h 641268"/>
              <a:gd name="connsiteX19" fmla="*/ 2024743 w 2606634"/>
              <a:gd name="connsiteY19" fmla="*/ 332509 h 641268"/>
              <a:gd name="connsiteX20" fmla="*/ 1995054 w 2606634"/>
              <a:gd name="connsiteY20" fmla="*/ 308759 h 641268"/>
              <a:gd name="connsiteX21" fmla="*/ 1947553 w 2606634"/>
              <a:gd name="connsiteY21" fmla="*/ 273133 h 641268"/>
              <a:gd name="connsiteX22" fmla="*/ 1923803 w 2606634"/>
              <a:gd name="connsiteY22" fmla="*/ 261257 h 641268"/>
              <a:gd name="connsiteX23" fmla="*/ 1852551 w 2606634"/>
              <a:gd name="connsiteY23" fmla="*/ 201881 h 641268"/>
              <a:gd name="connsiteX24" fmla="*/ 1840675 w 2606634"/>
              <a:gd name="connsiteY24" fmla="*/ 190005 h 641268"/>
              <a:gd name="connsiteX25" fmla="*/ 1822862 w 2606634"/>
              <a:gd name="connsiteY25" fmla="*/ 184068 h 641268"/>
              <a:gd name="connsiteX26" fmla="*/ 1763486 w 2606634"/>
              <a:gd name="connsiteY26" fmla="*/ 148442 h 641268"/>
              <a:gd name="connsiteX27" fmla="*/ 1739735 w 2606634"/>
              <a:gd name="connsiteY27" fmla="*/ 136566 h 641268"/>
              <a:gd name="connsiteX28" fmla="*/ 1692234 w 2606634"/>
              <a:gd name="connsiteY28" fmla="*/ 130629 h 641268"/>
              <a:gd name="connsiteX29" fmla="*/ 1656608 w 2606634"/>
              <a:gd name="connsiteY29" fmla="*/ 112816 h 641268"/>
              <a:gd name="connsiteX30" fmla="*/ 1626919 w 2606634"/>
              <a:gd name="connsiteY30" fmla="*/ 95003 h 641268"/>
              <a:gd name="connsiteX31" fmla="*/ 1579418 w 2606634"/>
              <a:gd name="connsiteY31" fmla="*/ 83127 h 641268"/>
              <a:gd name="connsiteX32" fmla="*/ 1543792 w 2606634"/>
              <a:gd name="connsiteY32" fmla="*/ 53439 h 641268"/>
              <a:gd name="connsiteX33" fmla="*/ 1419101 w 2606634"/>
              <a:gd name="connsiteY33" fmla="*/ 35626 h 641268"/>
              <a:gd name="connsiteX34" fmla="*/ 1377538 w 2606634"/>
              <a:gd name="connsiteY34" fmla="*/ 23751 h 641268"/>
              <a:gd name="connsiteX35" fmla="*/ 1365662 w 2606634"/>
              <a:gd name="connsiteY35" fmla="*/ 11875 h 641268"/>
              <a:gd name="connsiteX36" fmla="*/ 1330036 w 2606634"/>
              <a:gd name="connsiteY36" fmla="*/ 0 h 641268"/>
              <a:gd name="connsiteX37" fmla="*/ 1217221 w 2606634"/>
              <a:gd name="connsiteY37" fmla="*/ 5938 h 641268"/>
              <a:gd name="connsiteX38" fmla="*/ 1050966 w 2606634"/>
              <a:gd name="connsiteY38" fmla="*/ 23751 h 641268"/>
              <a:gd name="connsiteX39" fmla="*/ 914400 w 2606634"/>
              <a:gd name="connsiteY39" fmla="*/ 59377 h 641268"/>
              <a:gd name="connsiteX40" fmla="*/ 866899 w 2606634"/>
              <a:gd name="connsiteY40" fmla="*/ 89065 h 641268"/>
              <a:gd name="connsiteX41" fmla="*/ 813460 w 2606634"/>
              <a:gd name="connsiteY41" fmla="*/ 106878 h 641268"/>
              <a:gd name="connsiteX42" fmla="*/ 736270 w 2606634"/>
              <a:gd name="connsiteY42" fmla="*/ 118753 h 641268"/>
              <a:gd name="connsiteX43" fmla="*/ 670956 w 2606634"/>
              <a:gd name="connsiteY43" fmla="*/ 124691 h 641268"/>
              <a:gd name="connsiteX44" fmla="*/ 635330 w 2606634"/>
              <a:gd name="connsiteY44" fmla="*/ 130629 h 641268"/>
              <a:gd name="connsiteX45" fmla="*/ 558140 w 2606634"/>
              <a:gd name="connsiteY45" fmla="*/ 142504 h 641268"/>
              <a:gd name="connsiteX46" fmla="*/ 540327 w 2606634"/>
              <a:gd name="connsiteY46" fmla="*/ 148442 h 641268"/>
              <a:gd name="connsiteX47" fmla="*/ 504701 w 2606634"/>
              <a:gd name="connsiteY47" fmla="*/ 166255 h 641268"/>
              <a:gd name="connsiteX48" fmla="*/ 362197 w 2606634"/>
              <a:gd name="connsiteY48" fmla="*/ 172192 h 641268"/>
              <a:gd name="connsiteX49" fmla="*/ 279070 w 2606634"/>
              <a:gd name="connsiteY49" fmla="*/ 184068 h 641268"/>
              <a:gd name="connsiteX50" fmla="*/ 190005 w 2606634"/>
              <a:gd name="connsiteY50" fmla="*/ 195943 h 641268"/>
              <a:gd name="connsiteX51" fmla="*/ 172192 w 2606634"/>
              <a:gd name="connsiteY51" fmla="*/ 201881 h 641268"/>
              <a:gd name="connsiteX52" fmla="*/ 130629 w 2606634"/>
              <a:gd name="connsiteY52" fmla="*/ 213756 h 641268"/>
              <a:gd name="connsiteX53" fmla="*/ 17813 w 2606634"/>
              <a:gd name="connsiteY53" fmla="*/ 219694 h 641268"/>
              <a:gd name="connsiteX54" fmla="*/ 0 w 2606634"/>
              <a:gd name="connsiteY54" fmla="*/ 237507 h 641268"/>
              <a:gd name="connsiteX0" fmla="*/ 2606634 w 2606634"/>
              <a:gd name="connsiteY0" fmla="*/ 641268 h 641268"/>
              <a:gd name="connsiteX1" fmla="*/ 2594758 w 2606634"/>
              <a:gd name="connsiteY1" fmla="*/ 629392 h 641268"/>
              <a:gd name="connsiteX2" fmla="*/ 2535382 w 2606634"/>
              <a:gd name="connsiteY2" fmla="*/ 623455 h 641268"/>
              <a:gd name="connsiteX3" fmla="*/ 2487880 w 2606634"/>
              <a:gd name="connsiteY3" fmla="*/ 617517 h 641268"/>
              <a:gd name="connsiteX4" fmla="*/ 2470067 w 2606634"/>
              <a:gd name="connsiteY4" fmla="*/ 611579 h 641268"/>
              <a:gd name="connsiteX5" fmla="*/ 2428504 w 2606634"/>
              <a:gd name="connsiteY5" fmla="*/ 587829 h 641268"/>
              <a:gd name="connsiteX6" fmla="*/ 2422566 w 2606634"/>
              <a:gd name="connsiteY6" fmla="*/ 570016 h 641268"/>
              <a:gd name="connsiteX7" fmla="*/ 2351314 w 2606634"/>
              <a:gd name="connsiteY7" fmla="*/ 534390 h 641268"/>
              <a:gd name="connsiteX8" fmla="*/ 2333501 w 2606634"/>
              <a:gd name="connsiteY8" fmla="*/ 528452 h 641268"/>
              <a:gd name="connsiteX9" fmla="*/ 2315688 w 2606634"/>
              <a:gd name="connsiteY9" fmla="*/ 516577 h 641268"/>
              <a:gd name="connsiteX10" fmla="*/ 2291938 w 2606634"/>
              <a:gd name="connsiteY10" fmla="*/ 510639 h 641268"/>
              <a:gd name="connsiteX11" fmla="*/ 2250374 w 2606634"/>
              <a:gd name="connsiteY11" fmla="*/ 486888 h 641268"/>
              <a:gd name="connsiteX12" fmla="*/ 2196935 w 2606634"/>
              <a:gd name="connsiteY12" fmla="*/ 469075 h 641268"/>
              <a:gd name="connsiteX13" fmla="*/ 2179122 w 2606634"/>
              <a:gd name="connsiteY13" fmla="*/ 457200 h 641268"/>
              <a:gd name="connsiteX14" fmla="*/ 2155371 w 2606634"/>
              <a:gd name="connsiteY14" fmla="*/ 451262 h 641268"/>
              <a:gd name="connsiteX15" fmla="*/ 2107870 w 2606634"/>
              <a:gd name="connsiteY15" fmla="*/ 397823 h 641268"/>
              <a:gd name="connsiteX16" fmla="*/ 2090057 w 2606634"/>
              <a:gd name="connsiteY16" fmla="*/ 385948 h 641268"/>
              <a:gd name="connsiteX17" fmla="*/ 2060369 w 2606634"/>
              <a:gd name="connsiteY17" fmla="*/ 362197 h 641268"/>
              <a:gd name="connsiteX18" fmla="*/ 2042556 w 2606634"/>
              <a:gd name="connsiteY18" fmla="*/ 344385 h 641268"/>
              <a:gd name="connsiteX19" fmla="*/ 2024743 w 2606634"/>
              <a:gd name="connsiteY19" fmla="*/ 332509 h 641268"/>
              <a:gd name="connsiteX20" fmla="*/ 1995054 w 2606634"/>
              <a:gd name="connsiteY20" fmla="*/ 308759 h 641268"/>
              <a:gd name="connsiteX21" fmla="*/ 1947553 w 2606634"/>
              <a:gd name="connsiteY21" fmla="*/ 273133 h 641268"/>
              <a:gd name="connsiteX22" fmla="*/ 1923803 w 2606634"/>
              <a:gd name="connsiteY22" fmla="*/ 261257 h 641268"/>
              <a:gd name="connsiteX23" fmla="*/ 1852551 w 2606634"/>
              <a:gd name="connsiteY23" fmla="*/ 201881 h 641268"/>
              <a:gd name="connsiteX24" fmla="*/ 1840675 w 2606634"/>
              <a:gd name="connsiteY24" fmla="*/ 190005 h 641268"/>
              <a:gd name="connsiteX25" fmla="*/ 1822862 w 2606634"/>
              <a:gd name="connsiteY25" fmla="*/ 184068 h 641268"/>
              <a:gd name="connsiteX26" fmla="*/ 1763486 w 2606634"/>
              <a:gd name="connsiteY26" fmla="*/ 148442 h 641268"/>
              <a:gd name="connsiteX27" fmla="*/ 1739735 w 2606634"/>
              <a:gd name="connsiteY27" fmla="*/ 136566 h 641268"/>
              <a:gd name="connsiteX28" fmla="*/ 1692234 w 2606634"/>
              <a:gd name="connsiteY28" fmla="*/ 130629 h 641268"/>
              <a:gd name="connsiteX29" fmla="*/ 1656608 w 2606634"/>
              <a:gd name="connsiteY29" fmla="*/ 112816 h 641268"/>
              <a:gd name="connsiteX30" fmla="*/ 1626919 w 2606634"/>
              <a:gd name="connsiteY30" fmla="*/ 95003 h 641268"/>
              <a:gd name="connsiteX31" fmla="*/ 1543792 w 2606634"/>
              <a:gd name="connsiteY31" fmla="*/ 53439 h 641268"/>
              <a:gd name="connsiteX32" fmla="*/ 1419101 w 2606634"/>
              <a:gd name="connsiteY32" fmla="*/ 35626 h 641268"/>
              <a:gd name="connsiteX33" fmla="*/ 1377538 w 2606634"/>
              <a:gd name="connsiteY33" fmla="*/ 23751 h 641268"/>
              <a:gd name="connsiteX34" fmla="*/ 1365662 w 2606634"/>
              <a:gd name="connsiteY34" fmla="*/ 11875 h 641268"/>
              <a:gd name="connsiteX35" fmla="*/ 1330036 w 2606634"/>
              <a:gd name="connsiteY35" fmla="*/ 0 h 641268"/>
              <a:gd name="connsiteX36" fmla="*/ 1217221 w 2606634"/>
              <a:gd name="connsiteY36" fmla="*/ 5938 h 641268"/>
              <a:gd name="connsiteX37" fmla="*/ 1050966 w 2606634"/>
              <a:gd name="connsiteY37" fmla="*/ 23751 h 641268"/>
              <a:gd name="connsiteX38" fmla="*/ 914400 w 2606634"/>
              <a:gd name="connsiteY38" fmla="*/ 59377 h 641268"/>
              <a:gd name="connsiteX39" fmla="*/ 866899 w 2606634"/>
              <a:gd name="connsiteY39" fmla="*/ 89065 h 641268"/>
              <a:gd name="connsiteX40" fmla="*/ 813460 w 2606634"/>
              <a:gd name="connsiteY40" fmla="*/ 106878 h 641268"/>
              <a:gd name="connsiteX41" fmla="*/ 736270 w 2606634"/>
              <a:gd name="connsiteY41" fmla="*/ 118753 h 641268"/>
              <a:gd name="connsiteX42" fmla="*/ 670956 w 2606634"/>
              <a:gd name="connsiteY42" fmla="*/ 124691 h 641268"/>
              <a:gd name="connsiteX43" fmla="*/ 635330 w 2606634"/>
              <a:gd name="connsiteY43" fmla="*/ 130629 h 641268"/>
              <a:gd name="connsiteX44" fmla="*/ 558140 w 2606634"/>
              <a:gd name="connsiteY44" fmla="*/ 142504 h 641268"/>
              <a:gd name="connsiteX45" fmla="*/ 540327 w 2606634"/>
              <a:gd name="connsiteY45" fmla="*/ 148442 h 641268"/>
              <a:gd name="connsiteX46" fmla="*/ 504701 w 2606634"/>
              <a:gd name="connsiteY46" fmla="*/ 166255 h 641268"/>
              <a:gd name="connsiteX47" fmla="*/ 362197 w 2606634"/>
              <a:gd name="connsiteY47" fmla="*/ 172192 h 641268"/>
              <a:gd name="connsiteX48" fmla="*/ 279070 w 2606634"/>
              <a:gd name="connsiteY48" fmla="*/ 184068 h 641268"/>
              <a:gd name="connsiteX49" fmla="*/ 190005 w 2606634"/>
              <a:gd name="connsiteY49" fmla="*/ 195943 h 641268"/>
              <a:gd name="connsiteX50" fmla="*/ 172192 w 2606634"/>
              <a:gd name="connsiteY50" fmla="*/ 201881 h 641268"/>
              <a:gd name="connsiteX51" fmla="*/ 130629 w 2606634"/>
              <a:gd name="connsiteY51" fmla="*/ 213756 h 641268"/>
              <a:gd name="connsiteX52" fmla="*/ 17813 w 2606634"/>
              <a:gd name="connsiteY52" fmla="*/ 219694 h 641268"/>
              <a:gd name="connsiteX53" fmla="*/ 0 w 2606634"/>
              <a:gd name="connsiteY53" fmla="*/ 237507 h 641268"/>
              <a:gd name="connsiteX0" fmla="*/ 2606634 w 2606634"/>
              <a:gd name="connsiteY0" fmla="*/ 641268 h 641268"/>
              <a:gd name="connsiteX1" fmla="*/ 2594758 w 2606634"/>
              <a:gd name="connsiteY1" fmla="*/ 629392 h 641268"/>
              <a:gd name="connsiteX2" fmla="*/ 2535382 w 2606634"/>
              <a:gd name="connsiteY2" fmla="*/ 623455 h 641268"/>
              <a:gd name="connsiteX3" fmla="*/ 2487880 w 2606634"/>
              <a:gd name="connsiteY3" fmla="*/ 617517 h 641268"/>
              <a:gd name="connsiteX4" fmla="*/ 2470067 w 2606634"/>
              <a:gd name="connsiteY4" fmla="*/ 611579 h 641268"/>
              <a:gd name="connsiteX5" fmla="*/ 2428504 w 2606634"/>
              <a:gd name="connsiteY5" fmla="*/ 587829 h 641268"/>
              <a:gd name="connsiteX6" fmla="*/ 2422566 w 2606634"/>
              <a:gd name="connsiteY6" fmla="*/ 570016 h 641268"/>
              <a:gd name="connsiteX7" fmla="*/ 2351314 w 2606634"/>
              <a:gd name="connsiteY7" fmla="*/ 534390 h 641268"/>
              <a:gd name="connsiteX8" fmla="*/ 2333501 w 2606634"/>
              <a:gd name="connsiteY8" fmla="*/ 528452 h 641268"/>
              <a:gd name="connsiteX9" fmla="*/ 2315688 w 2606634"/>
              <a:gd name="connsiteY9" fmla="*/ 516577 h 641268"/>
              <a:gd name="connsiteX10" fmla="*/ 2291938 w 2606634"/>
              <a:gd name="connsiteY10" fmla="*/ 510639 h 641268"/>
              <a:gd name="connsiteX11" fmla="*/ 2250374 w 2606634"/>
              <a:gd name="connsiteY11" fmla="*/ 486888 h 641268"/>
              <a:gd name="connsiteX12" fmla="*/ 2196935 w 2606634"/>
              <a:gd name="connsiteY12" fmla="*/ 469075 h 641268"/>
              <a:gd name="connsiteX13" fmla="*/ 2179122 w 2606634"/>
              <a:gd name="connsiteY13" fmla="*/ 457200 h 641268"/>
              <a:gd name="connsiteX14" fmla="*/ 2155371 w 2606634"/>
              <a:gd name="connsiteY14" fmla="*/ 451262 h 641268"/>
              <a:gd name="connsiteX15" fmla="*/ 2107870 w 2606634"/>
              <a:gd name="connsiteY15" fmla="*/ 397823 h 641268"/>
              <a:gd name="connsiteX16" fmla="*/ 2090057 w 2606634"/>
              <a:gd name="connsiteY16" fmla="*/ 385948 h 641268"/>
              <a:gd name="connsiteX17" fmla="*/ 2060369 w 2606634"/>
              <a:gd name="connsiteY17" fmla="*/ 362197 h 641268"/>
              <a:gd name="connsiteX18" fmla="*/ 2042556 w 2606634"/>
              <a:gd name="connsiteY18" fmla="*/ 344385 h 641268"/>
              <a:gd name="connsiteX19" fmla="*/ 2024743 w 2606634"/>
              <a:gd name="connsiteY19" fmla="*/ 332509 h 641268"/>
              <a:gd name="connsiteX20" fmla="*/ 1995054 w 2606634"/>
              <a:gd name="connsiteY20" fmla="*/ 308759 h 641268"/>
              <a:gd name="connsiteX21" fmla="*/ 1947553 w 2606634"/>
              <a:gd name="connsiteY21" fmla="*/ 273133 h 641268"/>
              <a:gd name="connsiteX22" fmla="*/ 1923803 w 2606634"/>
              <a:gd name="connsiteY22" fmla="*/ 261257 h 641268"/>
              <a:gd name="connsiteX23" fmla="*/ 1852551 w 2606634"/>
              <a:gd name="connsiteY23" fmla="*/ 201881 h 641268"/>
              <a:gd name="connsiteX24" fmla="*/ 1840675 w 2606634"/>
              <a:gd name="connsiteY24" fmla="*/ 190005 h 641268"/>
              <a:gd name="connsiteX25" fmla="*/ 1822862 w 2606634"/>
              <a:gd name="connsiteY25" fmla="*/ 184068 h 641268"/>
              <a:gd name="connsiteX26" fmla="*/ 1763486 w 2606634"/>
              <a:gd name="connsiteY26" fmla="*/ 148442 h 641268"/>
              <a:gd name="connsiteX27" fmla="*/ 1739735 w 2606634"/>
              <a:gd name="connsiteY27" fmla="*/ 136566 h 641268"/>
              <a:gd name="connsiteX28" fmla="*/ 1692234 w 2606634"/>
              <a:gd name="connsiteY28" fmla="*/ 130629 h 641268"/>
              <a:gd name="connsiteX29" fmla="*/ 1656608 w 2606634"/>
              <a:gd name="connsiteY29" fmla="*/ 112816 h 641268"/>
              <a:gd name="connsiteX30" fmla="*/ 1626919 w 2606634"/>
              <a:gd name="connsiteY30" fmla="*/ 95003 h 641268"/>
              <a:gd name="connsiteX31" fmla="*/ 1543792 w 2606634"/>
              <a:gd name="connsiteY31" fmla="*/ 53439 h 641268"/>
              <a:gd name="connsiteX32" fmla="*/ 1419101 w 2606634"/>
              <a:gd name="connsiteY32" fmla="*/ 35626 h 641268"/>
              <a:gd name="connsiteX33" fmla="*/ 1377538 w 2606634"/>
              <a:gd name="connsiteY33" fmla="*/ 23751 h 641268"/>
              <a:gd name="connsiteX34" fmla="*/ 1330036 w 2606634"/>
              <a:gd name="connsiteY34" fmla="*/ 0 h 641268"/>
              <a:gd name="connsiteX35" fmla="*/ 1217221 w 2606634"/>
              <a:gd name="connsiteY35" fmla="*/ 5938 h 641268"/>
              <a:gd name="connsiteX36" fmla="*/ 1050966 w 2606634"/>
              <a:gd name="connsiteY36" fmla="*/ 23751 h 641268"/>
              <a:gd name="connsiteX37" fmla="*/ 914400 w 2606634"/>
              <a:gd name="connsiteY37" fmla="*/ 59377 h 641268"/>
              <a:gd name="connsiteX38" fmla="*/ 866899 w 2606634"/>
              <a:gd name="connsiteY38" fmla="*/ 89065 h 641268"/>
              <a:gd name="connsiteX39" fmla="*/ 813460 w 2606634"/>
              <a:gd name="connsiteY39" fmla="*/ 106878 h 641268"/>
              <a:gd name="connsiteX40" fmla="*/ 736270 w 2606634"/>
              <a:gd name="connsiteY40" fmla="*/ 118753 h 641268"/>
              <a:gd name="connsiteX41" fmla="*/ 670956 w 2606634"/>
              <a:gd name="connsiteY41" fmla="*/ 124691 h 641268"/>
              <a:gd name="connsiteX42" fmla="*/ 635330 w 2606634"/>
              <a:gd name="connsiteY42" fmla="*/ 130629 h 641268"/>
              <a:gd name="connsiteX43" fmla="*/ 558140 w 2606634"/>
              <a:gd name="connsiteY43" fmla="*/ 142504 h 641268"/>
              <a:gd name="connsiteX44" fmla="*/ 540327 w 2606634"/>
              <a:gd name="connsiteY44" fmla="*/ 148442 h 641268"/>
              <a:gd name="connsiteX45" fmla="*/ 504701 w 2606634"/>
              <a:gd name="connsiteY45" fmla="*/ 166255 h 641268"/>
              <a:gd name="connsiteX46" fmla="*/ 362197 w 2606634"/>
              <a:gd name="connsiteY46" fmla="*/ 172192 h 641268"/>
              <a:gd name="connsiteX47" fmla="*/ 279070 w 2606634"/>
              <a:gd name="connsiteY47" fmla="*/ 184068 h 641268"/>
              <a:gd name="connsiteX48" fmla="*/ 190005 w 2606634"/>
              <a:gd name="connsiteY48" fmla="*/ 195943 h 641268"/>
              <a:gd name="connsiteX49" fmla="*/ 172192 w 2606634"/>
              <a:gd name="connsiteY49" fmla="*/ 201881 h 641268"/>
              <a:gd name="connsiteX50" fmla="*/ 130629 w 2606634"/>
              <a:gd name="connsiteY50" fmla="*/ 213756 h 641268"/>
              <a:gd name="connsiteX51" fmla="*/ 17813 w 2606634"/>
              <a:gd name="connsiteY51" fmla="*/ 219694 h 641268"/>
              <a:gd name="connsiteX52" fmla="*/ 0 w 2606634"/>
              <a:gd name="connsiteY52" fmla="*/ 237507 h 641268"/>
              <a:gd name="connsiteX0" fmla="*/ 2606634 w 2606634"/>
              <a:gd name="connsiteY0" fmla="*/ 635330 h 635330"/>
              <a:gd name="connsiteX1" fmla="*/ 2594758 w 2606634"/>
              <a:gd name="connsiteY1" fmla="*/ 623454 h 635330"/>
              <a:gd name="connsiteX2" fmla="*/ 2535382 w 2606634"/>
              <a:gd name="connsiteY2" fmla="*/ 617517 h 635330"/>
              <a:gd name="connsiteX3" fmla="*/ 2487880 w 2606634"/>
              <a:gd name="connsiteY3" fmla="*/ 611579 h 635330"/>
              <a:gd name="connsiteX4" fmla="*/ 2470067 w 2606634"/>
              <a:gd name="connsiteY4" fmla="*/ 605641 h 635330"/>
              <a:gd name="connsiteX5" fmla="*/ 2428504 w 2606634"/>
              <a:gd name="connsiteY5" fmla="*/ 581891 h 635330"/>
              <a:gd name="connsiteX6" fmla="*/ 2422566 w 2606634"/>
              <a:gd name="connsiteY6" fmla="*/ 564078 h 635330"/>
              <a:gd name="connsiteX7" fmla="*/ 2351314 w 2606634"/>
              <a:gd name="connsiteY7" fmla="*/ 528452 h 635330"/>
              <a:gd name="connsiteX8" fmla="*/ 2333501 w 2606634"/>
              <a:gd name="connsiteY8" fmla="*/ 522514 h 635330"/>
              <a:gd name="connsiteX9" fmla="*/ 2315688 w 2606634"/>
              <a:gd name="connsiteY9" fmla="*/ 510639 h 635330"/>
              <a:gd name="connsiteX10" fmla="*/ 2291938 w 2606634"/>
              <a:gd name="connsiteY10" fmla="*/ 504701 h 635330"/>
              <a:gd name="connsiteX11" fmla="*/ 2250374 w 2606634"/>
              <a:gd name="connsiteY11" fmla="*/ 480950 h 635330"/>
              <a:gd name="connsiteX12" fmla="*/ 2196935 w 2606634"/>
              <a:gd name="connsiteY12" fmla="*/ 463137 h 635330"/>
              <a:gd name="connsiteX13" fmla="*/ 2179122 w 2606634"/>
              <a:gd name="connsiteY13" fmla="*/ 451262 h 635330"/>
              <a:gd name="connsiteX14" fmla="*/ 2155371 w 2606634"/>
              <a:gd name="connsiteY14" fmla="*/ 445324 h 635330"/>
              <a:gd name="connsiteX15" fmla="*/ 2107870 w 2606634"/>
              <a:gd name="connsiteY15" fmla="*/ 391885 h 635330"/>
              <a:gd name="connsiteX16" fmla="*/ 2090057 w 2606634"/>
              <a:gd name="connsiteY16" fmla="*/ 380010 h 635330"/>
              <a:gd name="connsiteX17" fmla="*/ 2060369 w 2606634"/>
              <a:gd name="connsiteY17" fmla="*/ 356259 h 635330"/>
              <a:gd name="connsiteX18" fmla="*/ 2042556 w 2606634"/>
              <a:gd name="connsiteY18" fmla="*/ 338447 h 635330"/>
              <a:gd name="connsiteX19" fmla="*/ 2024743 w 2606634"/>
              <a:gd name="connsiteY19" fmla="*/ 326571 h 635330"/>
              <a:gd name="connsiteX20" fmla="*/ 1995054 w 2606634"/>
              <a:gd name="connsiteY20" fmla="*/ 302821 h 635330"/>
              <a:gd name="connsiteX21" fmla="*/ 1947553 w 2606634"/>
              <a:gd name="connsiteY21" fmla="*/ 267195 h 635330"/>
              <a:gd name="connsiteX22" fmla="*/ 1923803 w 2606634"/>
              <a:gd name="connsiteY22" fmla="*/ 255319 h 635330"/>
              <a:gd name="connsiteX23" fmla="*/ 1852551 w 2606634"/>
              <a:gd name="connsiteY23" fmla="*/ 195943 h 635330"/>
              <a:gd name="connsiteX24" fmla="*/ 1840675 w 2606634"/>
              <a:gd name="connsiteY24" fmla="*/ 184067 h 635330"/>
              <a:gd name="connsiteX25" fmla="*/ 1822862 w 2606634"/>
              <a:gd name="connsiteY25" fmla="*/ 178130 h 635330"/>
              <a:gd name="connsiteX26" fmla="*/ 1763486 w 2606634"/>
              <a:gd name="connsiteY26" fmla="*/ 142504 h 635330"/>
              <a:gd name="connsiteX27" fmla="*/ 1739735 w 2606634"/>
              <a:gd name="connsiteY27" fmla="*/ 130628 h 635330"/>
              <a:gd name="connsiteX28" fmla="*/ 1692234 w 2606634"/>
              <a:gd name="connsiteY28" fmla="*/ 124691 h 635330"/>
              <a:gd name="connsiteX29" fmla="*/ 1656608 w 2606634"/>
              <a:gd name="connsiteY29" fmla="*/ 106878 h 635330"/>
              <a:gd name="connsiteX30" fmla="*/ 1626919 w 2606634"/>
              <a:gd name="connsiteY30" fmla="*/ 89065 h 635330"/>
              <a:gd name="connsiteX31" fmla="*/ 1543792 w 2606634"/>
              <a:gd name="connsiteY31" fmla="*/ 47501 h 635330"/>
              <a:gd name="connsiteX32" fmla="*/ 1419101 w 2606634"/>
              <a:gd name="connsiteY32" fmla="*/ 29688 h 635330"/>
              <a:gd name="connsiteX33" fmla="*/ 1377538 w 2606634"/>
              <a:gd name="connsiteY33" fmla="*/ 17813 h 635330"/>
              <a:gd name="connsiteX34" fmla="*/ 1217221 w 2606634"/>
              <a:gd name="connsiteY34" fmla="*/ 0 h 635330"/>
              <a:gd name="connsiteX35" fmla="*/ 1050966 w 2606634"/>
              <a:gd name="connsiteY35" fmla="*/ 17813 h 635330"/>
              <a:gd name="connsiteX36" fmla="*/ 914400 w 2606634"/>
              <a:gd name="connsiteY36" fmla="*/ 53439 h 635330"/>
              <a:gd name="connsiteX37" fmla="*/ 866899 w 2606634"/>
              <a:gd name="connsiteY37" fmla="*/ 83127 h 635330"/>
              <a:gd name="connsiteX38" fmla="*/ 813460 w 2606634"/>
              <a:gd name="connsiteY38" fmla="*/ 100940 h 635330"/>
              <a:gd name="connsiteX39" fmla="*/ 736270 w 2606634"/>
              <a:gd name="connsiteY39" fmla="*/ 112815 h 635330"/>
              <a:gd name="connsiteX40" fmla="*/ 670956 w 2606634"/>
              <a:gd name="connsiteY40" fmla="*/ 118753 h 635330"/>
              <a:gd name="connsiteX41" fmla="*/ 635330 w 2606634"/>
              <a:gd name="connsiteY41" fmla="*/ 124691 h 635330"/>
              <a:gd name="connsiteX42" fmla="*/ 558140 w 2606634"/>
              <a:gd name="connsiteY42" fmla="*/ 136566 h 635330"/>
              <a:gd name="connsiteX43" fmla="*/ 540327 w 2606634"/>
              <a:gd name="connsiteY43" fmla="*/ 142504 h 635330"/>
              <a:gd name="connsiteX44" fmla="*/ 504701 w 2606634"/>
              <a:gd name="connsiteY44" fmla="*/ 160317 h 635330"/>
              <a:gd name="connsiteX45" fmla="*/ 362197 w 2606634"/>
              <a:gd name="connsiteY45" fmla="*/ 166254 h 635330"/>
              <a:gd name="connsiteX46" fmla="*/ 279070 w 2606634"/>
              <a:gd name="connsiteY46" fmla="*/ 178130 h 635330"/>
              <a:gd name="connsiteX47" fmla="*/ 190005 w 2606634"/>
              <a:gd name="connsiteY47" fmla="*/ 190005 h 635330"/>
              <a:gd name="connsiteX48" fmla="*/ 172192 w 2606634"/>
              <a:gd name="connsiteY48" fmla="*/ 195943 h 635330"/>
              <a:gd name="connsiteX49" fmla="*/ 130629 w 2606634"/>
              <a:gd name="connsiteY49" fmla="*/ 207818 h 635330"/>
              <a:gd name="connsiteX50" fmla="*/ 17813 w 2606634"/>
              <a:gd name="connsiteY50" fmla="*/ 213756 h 635330"/>
              <a:gd name="connsiteX51" fmla="*/ 0 w 2606634"/>
              <a:gd name="connsiteY51" fmla="*/ 231569 h 635330"/>
              <a:gd name="connsiteX0" fmla="*/ 2606634 w 2606634"/>
              <a:gd name="connsiteY0" fmla="*/ 623455 h 623455"/>
              <a:gd name="connsiteX1" fmla="*/ 2594758 w 2606634"/>
              <a:gd name="connsiteY1" fmla="*/ 611579 h 623455"/>
              <a:gd name="connsiteX2" fmla="*/ 2535382 w 2606634"/>
              <a:gd name="connsiteY2" fmla="*/ 605642 h 623455"/>
              <a:gd name="connsiteX3" fmla="*/ 2487880 w 2606634"/>
              <a:gd name="connsiteY3" fmla="*/ 599704 h 623455"/>
              <a:gd name="connsiteX4" fmla="*/ 2470067 w 2606634"/>
              <a:gd name="connsiteY4" fmla="*/ 593766 h 623455"/>
              <a:gd name="connsiteX5" fmla="*/ 2428504 w 2606634"/>
              <a:gd name="connsiteY5" fmla="*/ 570016 h 623455"/>
              <a:gd name="connsiteX6" fmla="*/ 2422566 w 2606634"/>
              <a:gd name="connsiteY6" fmla="*/ 552203 h 623455"/>
              <a:gd name="connsiteX7" fmla="*/ 2351314 w 2606634"/>
              <a:gd name="connsiteY7" fmla="*/ 516577 h 623455"/>
              <a:gd name="connsiteX8" fmla="*/ 2333501 w 2606634"/>
              <a:gd name="connsiteY8" fmla="*/ 510639 h 623455"/>
              <a:gd name="connsiteX9" fmla="*/ 2315688 w 2606634"/>
              <a:gd name="connsiteY9" fmla="*/ 498764 h 623455"/>
              <a:gd name="connsiteX10" fmla="*/ 2291938 w 2606634"/>
              <a:gd name="connsiteY10" fmla="*/ 492826 h 623455"/>
              <a:gd name="connsiteX11" fmla="*/ 2250374 w 2606634"/>
              <a:gd name="connsiteY11" fmla="*/ 469075 h 623455"/>
              <a:gd name="connsiteX12" fmla="*/ 2196935 w 2606634"/>
              <a:gd name="connsiteY12" fmla="*/ 451262 h 623455"/>
              <a:gd name="connsiteX13" fmla="*/ 2179122 w 2606634"/>
              <a:gd name="connsiteY13" fmla="*/ 439387 h 623455"/>
              <a:gd name="connsiteX14" fmla="*/ 2155371 w 2606634"/>
              <a:gd name="connsiteY14" fmla="*/ 433449 h 623455"/>
              <a:gd name="connsiteX15" fmla="*/ 2107870 w 2606634"/>
              <a:gd name="connsiteY15" fmla="*/ 380010 h 623455"/>
              <a:gd name="connsiteX16" fmla="*/ 2090057 w 2606634"/>
              <a:gd name="connsiteY16" fmla="*/ 368135 h 623455"/>
              <a:gd name="connsiteX17" fmla="*/ 2060369 w 2606634"/>
              <a:gd name="connsiteY17" fmla="*/ 344384 h 623455"/>
              <a:gd name="connsiteX18" fmla="*/ 2042556 w 2606634"/>
              <a:gd name="connsiteY18" fmla="*/ 326572 h 623455"/>
              <a:gd name="connsiteX19" fmla="*/ 2024743 w 2606634"/>
              <a:gd name="connsiteY19" fmla="*/ 314696 h 623455"/>
              <a:gd name="connsiteX20" fmla="*/ 1995054 w 2606634"/>
              <a:gd name="connsiteY20" fmla="*/ 290946 h 623455"/>
              <a:gd name="connsiteX21" fmla="*/ 1947553 w 2606634"/>
              <a:gd name="connsiteY21" fmla="*/ 255320 h 623455"/>
              <a:gd name="connsiteX22" fmla="*/ 1923803 w 2606634"/>
              <a:gd name="connsiteY22" fmla="*/ 243444 h 623455"/>
              <a:gd name="connsiteX23" fmla="*/ 1852551 w 2606634"/>
              <a:gd name="connsiteY23" fmla="*/ 184068 h 623455"/>
              <a:gd name="connsiteX24" fmla="*/ 1840675 w 2606634"/>
              <a:gd name="connsiteY24" fmla="*/ 172192 h 623455"/>
              <a:gd name="connsiteX25" fmla="*/ 1822862 w 2606634"/>
              <a:gd name="connsiteY25" fmla="*/ 166255 h 623455"/>
              <a:gd name="connsiteX26" fmla="*/ 1763486 w 2606634"/>
              <a:gd name="connsiteY26" fmla="*/ 130629 h 623455"/>
              <a:gd name="connsiteX27" fmla="*/ 1739735 w 2606634"/>
              <a:gd name="connsiteY27" fmla="*/ 118753 h 623455"/>
              <a:gd name="connsiteX28" fmla="*/ 1692234 w 2606634"/>
              <a:gd name="connsiteY28" fmla="*/ 112816 h 623455"/>
              <a:gd name="connsiteX29" fmla="*/ 1656608 w 2606634"/>
              <a:gd name="connsiteY29" fmla="*/ 95003 h 623455"/>
              <a:gd name="connsiteX30" fmla="*/ 1626919 w 2606634"/>
              <a:gd name="connsiteY30" fmla="*/ 77190 h 623455"/>
              <a:gd name="connsiteX31" fmla="*/ 1543792 w 2606634"/>
              <a:gd name="connsiteY31" fmla="*/ 35626 h 623455"/>
              <a:gd name="connsiteX32" fmla="*/ 1419101 w 2606634"/>
              <a:gd name="connsiteY32" fmla="*/ 17813 h 623455"/>
              <a:gd name="connsiteX33" fmla="*/ 1377538 w 2606634"/>
              <a:gd name="connsiteY33" fmla="*/ 5938 h 623455"/>
              <a:gd name="connsiteX34" fmla="*/ 1050966 w 2606634"/>
              <a:gd name="connsiteY34" fmla="*/ 5938 h 623455"/>
              <a:gd name="connsiteX35" fmla="*/ 914400 w 2606634"/>
              <a:gd name="connsiteY35" fmla="*/ 41564 h 623455"/>
              <a:gd name="connsiteX36" fmla="*/ 866899 w 2606634"/>
              <a:gd name="connsiteY36" fmla="*/ 71252 h 623455"/>
              <a:gd name="connsiteX37" fmla="*/ 813460 w 2606634"/>
              <a:gd name="connsiteY37" fmla="*/ 89065 h 623455"/>
              <a:gd name="connsiteX38" fmla="*/ 736270 w 2606634"/>
              <a:gd name="connsiteY38" fmla="*/ 100940 h 623455"/>
              <a:gd name="connsiteX39" fmla="*/ 670956 w 2606634"/>
              <a:gd name="connsiteY39" fmla="*/ 106878 h 623455"/>
              <a:gd name="connsiteX40" fmla="*/ 635330 w 2606634"/>
              <a:gd name="connsiteY40" fmla="*/ 112816 h 623455"/>
              <a:gd name="connsiteX41" fmla="*/ 558140 w 2606634"/>
              <a:gd name="connsiteY41" fmla="*/ 124691 h 623455"/>
              <a:gd name="connsiteX42" fmla="*/ 540327 w 2606634"/>
              <a:gd name="connsiteY42" fmla="*/ 130629 h 623455"/>
              <a:gd name="connsiteX43" fmla="*/ 504701 w 2606634"/>
              <a:gd name="connsiteY43" fmla="*/ 148442 h 623455"/>
              <a:gd name="connsiteX44" fmla="*/ 362197 w 2606634"/>
              <a:gd name="connsiteY44" fmla="*/ 154379 h 623455"/>
              <a:gd name="connsiteX45" fmla="*/ 279070 w 2606634"/>
              <a:gd name="connsiteY45" fmla="*/ 166255 h 623455"/>
              <a:gd name="connsiteX46" fmla="*/ 190005 w 2606634"/>
              <a:gd name="connsiteY46" fmla="*/ 178130 h 623455"/>
              <a:gd name="connsiteX47" fmla="*/ 172192 w 2606634"/>
              <a:gd name="connsiteY47" fmla="*/ 184068 h 623455"/>
              <a:gd name="connsiteX48" fmla="*/ 130629 w 2606634"/>
              <a:gd name="connsiteY48" fmla="*/ 195943 h 623455"/>
              <a:gd name="connsiteX49" fmla="*/ 17813 w 2606634"/>
              <a:gd name="connsiteY49" fmla="*/ 201881 h 623455"/>
              <a:gd name="connsiteX50" fmla="*/ 0 w 2606634"/>
              <a:gd name="connsiteY50" fmla="*/ 219694 h 623455"/>
              <a:gd name="connsiteX0" fmla="*/ 2606634 w 2606634"/>
              <a:gd name="connsiteY0" fmla="*/ 623455 h 623455"/>
              <a:gd name="connsiteX1" fmla="*/ 2594758 w 2606634"/>
              <a:gd name="connsiteY1" fmla="*/ 611579 h 623455"/>
              <a:gd name="connsiteX2" fmla="*/ 2535382 w 2606634"/>
              <a:gd name="connsiteY2" fmla="*/ 605642 h 623455"/>
              <a:gd name="connsiteX3" fmla="*/ 2487880 w 2606634"/>
              <a:gd name="connsiteY3" fmla="*/ 599704 h 623455"/>
              <a:gd name="connsiteX4" fmla="*/ 2470067 w 2606634"/>
              <a:gd name="connsiteY4" fmla="*/ 593766 h 623455"/>
              <a:gd name="connsiteX5" fmla="*/ 2428504 w 2606634"/>
              <a:gd name="connsiteY5" fmla="*/ 570016 h 623455"/>
              <a:gd name="connsiteX6" fmla="*/ 2422566 w 2606634"/>
              <a:gd name="connsiteY6" fmla="*/ 552203 h 623455"/>
              <a:gd name="connsiteX7" fmla="*/ 2351314 w 2606634"/>
              <a:gd name="connsiteY7" fmla="*/ 516577 h 623455"/>
              <a:gd name="connsiteX8" fmla="*/ 2333501 w 2606634"/>
              <a:gd name="connsiteY8" fmla="*/ 510639 h 623455"/>
              <a:gd name="connsiteX9" fmla="*/ 2315688 w 2606634"/>
              <a:gd name="connsiteY9" fmla="*/ 498764 h 623455"/>
              <a:gd name="connsiteX10" fmla="*/ 2291938 w 2606634"/>
              <a:gd name="connsiteY10" fmla="*/ 492826 h 623455"/>
              <a:gd name="connsiteX11" fmla="*/ 2250374 w 2606634"/>
              <a:gd name="connsiteY11" fmla="*/ 469075 h 623455"/>
              <a:gd name="connsiteX12" fmla="*/ 2196935 w 2606634"/>
              <a:gd name="connsiteY12" fmla="*/ 451262 h 623455"/>
              <a:gd name="connsiteX13" fmla="*/ 2179122 w 2606634"/>
              <a:gd name="connsiteY13" fmla="*/ 439387 h 623455"/>
              <a:gd name="connsiteX14" fmla="*/ 2155371 w 2606634"/>
              <a:gd name="connsiteY14" fmla="*/ 433449 h 623455"/>
              <a:gd name="connsiteX15" fmla="*/ 2107870 w 2606634"/>
              <a:gd name="connsiteY15" fmla="*/ 380010 h 623455"/>
              <a:gd name="connsiteX16" fmla="*/ 2090057 w 2606634"/>
              <a:gd name="connsiteY16" fmla="*/ 368135 h 623455"/>
              <a:gd name="connsiteX17" fmla="*/ 2060369 w 2606634"/>
              <a:gd name="connsiteY17" fmla="*/ 344384 h 623455"/>
              <a:gd name="connsiteX18" fmla="*/ 2042556 w 2606634"/>
              <a:gd name="connsiteY18" fmla="*/ 326572 h 623455"/>
              <a:gd name="connsiteX19" fmla="*/ 2024743 w 2606634"/>
              <a:gd name="connsiteY19" fmla="*/ 314696 h 623455"/>
              <a:gd name="connsiteX20" fmla="*/ 1995054 w 2606634"/>
              <a:gd name="connsiteY20" fmla="*/ 290946 h 623455"/>
              <a:gd name="connsiteX21" fmla="*/ 1947553 w 2606634"/>
              <a:gd name="connsiteY21" fmla="*/ 255320 h 623455"/>
              <a:gd name="connsiteX22" fmla="*/ 1923803 w 2606634"/>
              <a:gd name="connsiteY22" fmla="*/ 243444 h 623455"/>
              <a:gd name="connsiteX23" fmla="*/ 1852551 w 2606634"/>
              <a:gd name="connsiteY23" fmla="*/ 184068 h 623455"/>
              <a:gd name="connsiteX24" fmla="*/ 1840675 w 2606634"/>
              <a:gd name="connsiteY24" fmla="*/ 172192 h 623455"/>
              <a:gd name="connsiteX25" fmla="*/ 1822862 w 2606634"/>
              <a:gd name="connsiteY25" fmla="*/ 166255 h 623455"/>
              <a:gd name="connsiteX26" fmla="*/ 1763486 w 2606634"/>
              <a:gd name="connsiteY26" fmla="*/ 130629 h 623455"/>
              <a:gd name="connsiteX27" fmla="*/ 1739735 w 2606634"/>
              <a:gd name="connsiteY27" fmla="*/ 118753 h 623455"/>
              <a:gd name="connsiteX28" fmla="*/ 1692234 w 2606634"/>
              <a:gd name="connsiteY28" fmla="*/ 112816 h 623455"/>
              <a:gd name="connsiteX29" fmla="*/ 1656608 w 2606634"/>
              <a:gd name="connsiteY29" fmla="*/ 95003 h 623455"/>
              <a:gd name="connsiteX30" fmla="*/ 1626919 w 2606634"/>
              <a:gd name="connsiteY30" fmla="*/ 77190 h 623455"/>
              <a:gd name="connsiteX31" fmla="*/ 1543792 w 2606634"/>
              <a:gd name="connsiteY31" fmla="*/ 35626 h 623455"/>
              <a:gd name="connsiteX32" fmla="*/ 1419101 w 2606634"/>
              <a:gd name="connsiteY32" fmla="*/ 17813 h 623455"/>
              <a:gd name="connsiteX33" fmla="*/ 1377538 w 2606634"/>
              <a:gd name="connsiteY33" fmla="*/ 5938 h 623455"/>
              <a:gd name="connsiteX34" fmla="*/ 1050966 w 2606634"/>
              <a:gd name="connsiteY34" fmla="*/ 5938 h 623455"/>
              <a:gd name="connsiteX35" fmla="*/ 866899 w 2606634"/>
              <a:gd name="connsiteY35" fmla="*/ 71252 h 623455"/>
              <a:gd name="connsiteX36" fmla="*/ 813460 w 2606634"/>
              <a:gd name="connsiteY36" fmla="*/ 89065 h 623455"/>
              <a:gd name="connsiteX37" fmla="*/ 736270 w 2606634"/>
              <a:gd name="connsiteY37" fmla="*/ 100940 h 623455"/>
              <a:gd name="connsiteX38" fmla="*/ 670956 w 2606634"/>
              <a:gd name="connsiteY38" fmla="*/ 106878 h 623455"/>
              <a:gd name="connsiteX39" fmla="*/ 635330 w 2606634"/>
              <a:gd name="connsiteY39" fmla="*/ 112816 h 623455"/>
              <a:gd name="connsiteX40" fmla="*/ 558140 w 2606634"/>
              <a:gd name="connsiteY40" fmla="*/ 124691 h 623455"/>
              <a:gd name="connsiteX41" fmla="*/ 540327 w 2606634"/>
              <a:gd name="connsiteY41" fmla="*/ 130629 h 623455"/>
              <a:gd name="connsiteX42" fmla="*/ 504701 w 2606634"/>
              <a:gd name="connsiteY42" fmla="*/ 148442 h 623455"/>
              <a:gd name="connsiteX43" fmla="*/ 362197 w 2606634"/>
              <a:gd name="connsiteY43" fmla="*/ 154379 h 623455"/>
              <a:gd name="connsiteX44" fmla="*/ 279070 w 2606634"/>
              <a:gd name="connsiteY44" fmla="*/ 166255 h 623455"/>
              <a:gd name="connsiteX45" fmla="*/ 190005 w 2606634"/>
              <a:gd name="connsiteY45" fmla="*/ 178130 h 623455"/>
              <a:gd name="connsiteX46" fmla="*/ 172192 w 2606634"/>
              <a:gd name="connsiteY46" fmla="*/ 184068 h 623455"/>
              <a:gd name="connsiteX47" fmla="*/ 130629 w 2606634"/>
              <a:gd name="connsiteY47" fmla="*/ 195943 h 623455"/>
              <a:gd name="connsiteX48" fmla="*/ 17813 w 2606634"/>
              <a:gd name="connsiteY48" fmla="*/ 201881 h 623455"/>
              <a:gd name="connsiteX49" fmla="*/ 0 w 2606634"/>
              <a:gd name="connsiteY49" fmla="*/ 219694 h 623455"/>
              <a:gd name="connsiteX0" fmla="*/ 2606634 w 2606634"/>
              <a:gd name="connsiteY0" fmla="*/ 623455 h 623455"/>
              <a:gd name="connsiteX1" fmla="*/ 2594758 w 2606634"/>
              <a:gd name="connsiteY1" fmla="*/ 611579 h 623455"/>
              <a:gd name="connsiteX2" fmla="*/ 2535382 w 2606634"/>
              <a:gd name="connsiteY2" fmla="*/ 605642 h 623455"/>
              <a:gd name="connsiteX3" fmla="*/ 2487880 w 2606634"/>
              <a:gd name="connsiteY3" fmla="*/ 599704 h 623455"/>
              <a:gd name="connsiteX4" fmla="*/ 2470067 w 2606634"/>
              <a:gd name="connsiteY4" fmla="*/ 593766 h 623455"/>
              <a:gd name="connsiteX5" fmla="*/ 2428504 w 2606634"/>
              <a:gd name="connsiteY5" fmla="*/ 570016 h 623455"/>
              <a:gd name="connsiteX6" fmla="*/ 2422566 w 2606634"/>
              <a:gd name="connsiteY6" fmla="*/ 552203 h 623455"/>
              <a:gd name="connsiteX7" fmla="*/ 2351314 w 2606634"/>
              <a:gd name="connsiteY7" fmla="*/ 516577 h 623455"/>
              <a:gd name="connsiteX8" fmla="*/ 2333501 w 2606634"/>
              <a:gd name="connsiteY8" fmla="*/ 510639 h 623455"/>
              <a:gd name="connsiteX9" fmla="*/ 2315688 w 2606634"/>
              <a:gd name="connsiteY9" fmla="*/ 498764 h 623455"/>
              <a:gd name="connsiteX10" fmla="*/ 2291938 w 2606634"/>
              <a:gd name="connsiteY10" fmla="*/ 492826 h 623455"/>
              <a:gd name="connsiteX11" fmla="*/ 2250374 w 2606634"/>
              <a:gd name="connsiteY11" fmla="*/ 469075 h 623455"/>
              <a:gd name="connsiteX12" fmla="*/ 2196935 w 2606634"/>
              <a:gd name="connsiteY12" fmla="*/ 451262 h 623455"/>
              <a:gd name="connsiteX13" fmla="*/ 2179122 w 2606634"/>
              <a:gd name="connsiteY13" fmla="*/ 439387 h 623455"/>
              <a:gd name="connsiteX14" fmla="*/ 2155371 w 2606634"/>
              <a:gd name="connsiteY14" fmla="*/ 433449 h 623455"/>
              <a:gd name="connsiteX15" fmla="*/ 2107870 w 2606634"/>
              <a:gd name="connsiteY15" fmla="*/ 380010 h 623455"/>
              <a:gd name="connsiteX16" fmla="*/ 2090057 w 2606634"/>
              <a:gd name="connsiteY16" fmla="*/ 368135 h 623455"/>
              <a:gd name="connsiteX17" fmla="*/ 2060369 w 2606634"/>
              <a:gd name="connsiteY17" fmla="*/ 344384 h 623455"/>
              <a:gd name="connsiteX18" fmla="*/ 2042556 w 2606634"/>
              <a:gd name="connsiteY18" fmla="*/ 326572 h 623455"/>
              <a:gd name="connsiteX19" fmla="*/ 2024743 w 2606634"/>
              <a:gd name="connsiteY19" fmla="*/ 314696 h 623455"/>
              <a:gd name="connsiteX20" fmla="*/ 1995054 w 2606634"/>
              <a:gd name="connsiteY20" fmla="*/ 290946 h 623455"/>
              <a:gd name="connsiteX21" fmla="*/ 1947553 w 2606634"/>
              <a:gd name="connsiteY21" fmla="*/ 255320 h 623455"/>
              <a:gd name="connsiteX22" fmla="*/ 1923803 w 2606634"/>
              <a:gd name="connsiteY22" fmla="*/ 243444 h 623455"/>
              <a:gd name="connsiteX23" fmla="*/ 1852551 w 2606634"/>
              <a:gd name="connsiteY23" fmla="*/ 184068 h 623455"/>
              <a:gd name="connsiteX24" fmla="*/ 1840675 w 2606634"/>
              <a:gd name="connsiteY24" fmla="*/ 172192 h 623455"/>
              <a:gd name="connsiteX25" fmla="*/ 1822862 w 2606634"/>
              <a:gd name="connsiteY25" fmla="*/ 166255 h 623455"/>
              <a:gd name="connsiteX26" fmla="*/ 1763486 w 2606634"/>
              <a:gd name="connsiteY26" fmla="*/ 130629 h 623455"/>
              <a:gd name="connsiteX27" fmla="*/ 1739735 w 2606634"/>
              <a:gd name="connsiteY27" fmla="*/ 118753 h 623455"/>
              <a:gd name="connsiteX28" fmla="*/ 1692234 w 2606634"/>
              <a:gd name="connsiteY28" fmla="*/ 112816 h 623455"/>
              <a:gd name="connsiteX29" fmla="*/ 1656608 w 2606634"/>
              <a:gd name="connsiteY29" fmla="*/ 95003 h 623455"/>
              <a:gd name="connsiteX30" fmla="*/ 1626919 w 2606634"/>
              <a:gd name="connsiteY30" fmla="*/ 77190 h 623455"/>
              <a:gd name="connsiteX31" fmla="*/ 1543792 w 2606634"/>
              <a:gd name="connsiteY31" fmla="*/ 35626 h 623455"/>
              <a:gd name="connsiteX32" fmla="*/ 1419101 w 2606634"/>
              <a:gd name="connsiteY32" fmla="*/ 17813 h 623455"/>
              <a:gd name="connsiteX33" fmla="*/ 1377538 w 2606634"/>
              <a:gd name="connsiteY33" fmla="*/ 5938 h 623455"/>
              <a:gd name="connsiteX34" fmla="*/ 1050966 w 2606634"/>
              <a:gd name="connsiteY34" fmla="*/ 5938 h 623455"/>
              <a:gd name="connsiteX35" fmla="*/ 866899 w 2606634"/>
              <a:gd name="connsiteY35" fmla="*/ 71252 h 623455"/>
              <a:gd name="connsiteX36" fmla="*/ 813460 w 2606634"/>
              <a:gd name="connsiteY36" fmla="*/ 89065 h 623455"/>
              <a:gd name="connsiteX37" fmla="*/ 736270 w 2606634"/>
              <a:gd name="connsiteY37" fmla="*/ 100940 h 623455"/>
              <a:gd name="connsiteX38" fmla="*/ 670956 w 2606634"/>
              <a:gd name="connsiteY38" fmla="*/ 106878 h 623455"/>
              <a:gd name="connsiteX39" fmla="*/ 635330 w 2606634"/>
              <a:gd name="connsiteY39" fmla="*/ 112816 h 623455"/>
              <a:gd name="connsiteX40" fmla="*/ 558140 w 2606634"/>
              <a:gd name="connsiteY40" fmla="*/ 124691 h 623455"/>
              <a:gd name="connsiteX41" fmla="*/ 504701 w 2606634"/>
              <a:gd name="connsiteY41" fmla="*/ 148442 h 623455"/>
              <a:gd name="connsiteX42" fmla="*/ 362197 w 2606634"/>
              <a:gd name="connsiteY42" fmla="*/ 154379 h 623455"/>
              <a:gd name="connsiteX43" fmla="*/ 279070 w 2606634"/>
              <a:gd name="connsiteY43" fmla="*/ 166255 h 623455"/>
              <a:gd name="connsiteX44" fmla="*/ 190005 w 2606634"/>
              <a:gd name="connsiteY44" fmla="*/ 178130 h 623455"/>
              <a:gd name="connsiteX45" fmla="*/ 172192 w 2606634"/>
              <a:gd name="connsiteY45" fmla="*/ 184068 h 623455"/>
              <a:gd name="connsiteX46" fmla="*/ 130629 w 2606634"/>
              <a:gd name="connsiteY46" fmla="*/ 195943 h 623455"/>
              <a:gd name="connsiteX47" fmla="*/ 17813 w 2606634"/>
              <a:gd name="connsiteY47" fmla="*/ 201881 h 623455"/>
              <a:gd name="connsiteX48" fmla="*/ 0 w 2606634"/>
              <a:gd name="connsiteY48" fmla="*/ 219694 h 623455"/>
              <a:gd name="connsiteX0" fmla="*/ 2606634 w 2606634"/>
              <a:gd name="connsiteY0" fmla="*/ 623455 h 623455"/>
              <a:gd name="connsiteX1" fmla="*/ 2594758 w 2606634"/>
              <a:gd name="connsiteY1" fmla="*/ 611579 h 623455"/>
              <a:gd name="connsiteX2" fmla="*/ 2535382 w 2606634"/>
              <a:gd name="connsiteY2" fmla="*/ 605642 h 623455"/>
              <a:gd name="connsiteX3" fmla="*/ 2487880 w 2606634"/>
              <a:gd name="connsiteY3" fmla="*/ 599704 h 623455"/>
              <a:gd name="connsiteX4" fmla="*/ 2470067 w 2606634"/>
              <a:gd name="connsiteY4" fmla="*/ 593766 h 623455"/>
              <a:gd name="connsiteX5" fmla="*/ 2428504 w 2606634"/>
              <a:gd name="connsiteY5" fmla="*/ 570016 h 623455"/>
              <a:gd name="connsiteX6" fmla="*/ 2422566 w 2606634"/>
              <a:gd name="connsiteY6" fmla="*/ 552203 h 623455"/>
              <a:gd name="connsiteX7" fmla="*/ 2351314 w 2606634"/>
              <a:gd name="connsiteY7" fmla="*/ 516577 h 623455"/>
              <a:gd name="connsiteX8" fmla="*/ 2333501 w 2606634"/>
              <a:gd name="connsiteY8" fmla="*/ 510639 h 623455"/>
              <a:gd name="connsiteX9" fmla="*/ 2315688 w 2606634"/>
              <a:gd name="connsiteY9" fmla="*/ 498764 h 623455"/>
              <a:gd name="connsiteX10" fmla="*/ 2291938 w 2606634"/>
              <a:gd name="connsiteY10" fmla="*/ 492826 h 623455"/>
              <a:gd name="connsiteX11" fmla="*/ 2250374 w 2606634"/>
              <a:gd name="connsiteY11" fmla="*/ 469075 h 623455"/>
              <a:gd name="connsiteX12" fmla="*/ 2196935 w 2606634"/>
              <a:gd name="connsiteY12" fmla="*/ 451262 h 623455"/>
              <a:gd name="connsiteX13" fmla="*/ 2179122 w 2606634"/>
              <a:gd name="connsiteY13" fmla="*/ 439387 h 623455"/>
              <a:gd name="connsiteX14" fmla="*/ 2155371 w 2606634"/>
              <a:gd name="connsiteY14" fmla="*/ 433449 h 623455"/>
              <a:gd name="connsiteX15" fmla="*/ 2107870 w 2606634"/>
              <a:gd name="connsiteY15" fmla="*/ 380010 h 623455"/>
              <a:gd name="connsiteX16" fmla="*/ 2090057 w 2606634"/>
              <a:gd name="connsiteY16" fmla="*/ 368135 h 623455"/>
              <a:gd name="connsiteX17" fmla="*/ 2060369 w 2606634"/>
              <a:gd name="connsiteY17" fmla="*/ 344384 h 623455"/>
              <a:gd name="connsiteX18" fmla="*/ 2042556 w 2606634"/>
              <a:gd name="connsiteY18" fmla="*/ 326572 h 623455"/>
              <a:gd name="connsiteX19" fmla="*/ 2024743 w 2606634"/>
              <a:gd name="connsiteY19" fmla="*/ 314696 h 623455"/>
              <a:gd name="connsiteX20" fmla="*/ 1947553 w 2606634"/>
              <a:gd name="connsiteY20" fmla="*/ 255320 h 623455"/>
              <a:gd name="connsiteX21" fmla="*/ 1923803 w 2606634"/>
              <a:gd name="connsiteY21" fmla="*/ 243444 h 623455"/>
              <a:gd name="connsiteX22" fmla="*/ 1852551 w 2606634"/>
              <a:gd name="connsiteY22" fmla="*/ 184068 h 623455"/>
              <a:gd name="connsiteX23" fmla="*/ 1840675 w 2606634"/>
              <a:gd name="connsiteY23" fmla="*/ 172192 h 623455"/>
              <a:gd name="connsiteX24" fmla="*/ 1822862 w 2606634"/>
              <a:gd name="connsiteY24" fmla="*/ 166255 h 623455"/>
              <a:gd name="connsiteX25" fmla="*/ 1763486 w 2606634"/>
              <a:gd name="connsiteY25" fmla="*/ 130629 h 623455"/>
              <a:gd name="connsiteX26" fmla="*/ 1739735 w 2606634"/>
              <a:gd name="connsiteY26" fmla="*/ 118753 h 623455"/>
              <a:gd name="connsiteX27" fmla="*/ 1692234 w 2606634"/>
              <a:gd name="connsiteY27" fmla="*/ 112816 h 623455"/>
              <a:gd name="connsiteX28" fmla="*/ 1656608 w 2606634"/>
              <a:gd name="connsiteY28" fmla="*/ 95003 h 623455"/>
              <a:gd name="connsiteX29" fmla="*/ 1626919 w 2606634"/>
              <a:gd name="connsiteY29" fmla="*/ 77190 h 623455"/>
              <a:gd name="connsiteX30" fmla="*/ 1543792 w 2606634"/>
              <a:gd name="connsiteY30" fmla="*/ 35626 h 623455"/>
              <a:gd name="connsiteX31" fmla="*/ 1419101 w 2606634"/>
              <a:gd name="connsiteY31" fmla="*/ 17813 h 623455"/>
              <a:gd name="connsiteX32" fmla="*/ 1377538 w 2606634"/>
              <a:gd name="connsiteY32" fmla="*/ 5938 h 623455"/>
              <a:gd name="connsiteX33" fmla="*/ 1050966 w 2606634"/>
              <a:gd name="connsiteY33" fmla="*/ 5938 h 623455"/>
              <a:gd name="connsiteX34" fmla="*/ 866899 w 2606634"/>
              <a:gd name="connsiteY34" fmla="*/ 71252 h 623455"/>
              <a:gd name="connsiteX35" fmla="*/ 813460 w 2606634"/>
              <a:gd name="connsiteY35" fmla="*/ 89065 h 623455"/>
              <a:gd name="connsiteX36" fmla="*/ 736270 w 2606634"/>
              <a:gd name="connsiteY36" fmla="*/ 100940 h 623455"/>
              <a:gd name="connsiteX37" fmla="*/ 670956 w 2606634"/>
              <a:gd name="connsiteY37" fmla="*/ 106878 h 623455"/>
              <a:gd name="connsiteX38" fmla="*/ 635330 w 2606634"/>
              <a:gd name="connsiteY38" fmla="*/ 112816 h 623455"/>
              <a:gd name="connsiteX39" fmla="*/ 558140 w 2606634"/>
              <a:gd name="connsiteY39" fmla="*/ 124691 h 623455"/>
              <a:gd name="connsiteX40" fmla="*/ 504701 w 2606634"/>
              <a:gd name="connsiteY40" fmla="*/ 148442 h 623455"/>
              <a:gd name="connsiteX41" fmla="*/ 362197 w 2606634"/>
              <a:gd name="connsiteY41" fmla="*/ 154379 h 623455"/>
              <a:gd name="connsiteX42" fmla="*/ 279070 w 2606634"/>
              <a:gd name="connsiteY42" fmla="*/ 166255 h 623455"/>
              <a:gd name="connsiteX43" fmla="*/ 190005 w 2606634"/>
              <a:gd name="connsiteY43" fmla="*/ 178130 h 623455"/>
              <a:gd name="connsiteX44" fmla="*/ 172192 w 2606634"/>
              <a:gd name="connsiteY44" fmla="*/ 184068 h 623455"/>
              <a:gd name="connsiteX45" fmla="*/ 130629 w 2606634"/>
              <a:gd name="connsiteY45" fmla="*/ 195943 h 623455"/>
              <a:gd name="connsiteX46" fmla="*/ 17813 w 2606634"/>
              <a:gd name="connsiteY46" fmla="*/ 201881 h 623455"/>
              <a:gd name="connsiteX47" fmla="*/ 0 w 2606634"/>
              <a:gd name="connsiteY47" fmla="*/ 219694 h 623455"/>
              <a:gd name="connsiteX0" fmla="*/ 2606634 w 2606634"/>
              <a:gd name="connsiteY0" fmla="*/ 623455 h 623455"/>
              <a:gd name="connsiteX1" fmla="*/ 2594758 w 2606634"/>
              <a:gd name="connsiteY1" fmla="*/ 611579 h 623455"/>
              <a:gd name="connsiteX2" fmla="*/ 2535382 w 2606634"/>
              <a:gd name="connsiteY2" fmla="*/ 605642 h 623455"/>
              <a:gd name="connsiteX3" fmla="*/ 2487880 w 2606634"/>
              <a:gd name="connsiteY3" fmla="*/ 599704 h 623455"/>
              <a:gd name="connsiteX4" fmla="*/ 2470067 w 2606634"/>
              <a:gd name="connsiteY4" fmla="*/ 593766 h 623455"/>
              <a:gd name="connsiteX5" fmla="*/ 2428504 w 2606634"/>
              <a:gd name="connsiteY5" fmla="*/ 570016 h 623455"/>
              <a:gd name="connsiteX6" fmla="*/ 2422566 w 2606634"/>
              <a:gd name="connsiteY6" fmla="*/ 552203 h 623455"/>
              <a:gd name="connsiteX7" fmla="*/ 2351314 w 2606634"/>
              <a:gd name="connsiteY7" fmla="*/ 516577 h 623455"/>
              <a:gd name="connsiteX8" fmla="*/ 2333501 w 2606634"/>
              <a:gd name="connsiteY8" fmla="*/ 510639 h 623455"/>
              <a:gd name="connsiteX9" fmla="*/ 2315688 w 2606634"/>
              <a:gd name="connsiteY9" fmla="*/ 498764 h 623455"/>
              <a:gd name="connsiteX10" fmla="*/ 2291938 w 2606634"/>
              <a:gd name="connsiteY10" fmla="*/ 492826 h 623455"/>
              <a:gd name="connsiteX11" fmla="*/ 2250374 w 2606634"/>
              <a:gd name="connsiteY11" fmla="*/ 469075 h 623455"/>
              <a:gd name="connsiteX12" fmla="*/ 2196935 w 2606634"/>
              <a:gd name="connsiteY12" fmla="*/ 451262 h 623455"/>
              <a:gd name="connsiteX13" fmla="*/ 2179122 w 2606634"/>
              <a:gd name="connsiteY13" fmla="*/ 439387 h 623455"/>
              <a:gd name="connsiteX14" fmla="*/ 2107870 w 2606634"/>
              <a:gd name="connsiteY14" fmla="*/ 380010 h 623455"/>
              <a:gd name="connsiteX15" fmla="*/ 2090057 w 2606634"/>
              <a:gd name="connsiteY15" fmla="*/ 368135 h 623455"/>
              <a:gd name="connsiteX16" fmla="*/ 2060369 w 2606634"/>
              <a:gd name="connsiteY16" fmla="*/ 344384 h 623455"/>
              <a:gd name="connsiteX17" fmla="*/ 2042556 w 2606634"/>
              <a:gd name="connsiteY17" fmla="*/ 326572 h 623455"/>
              <a:gd name="connsiteX18" fmla="*/ 2024743 w 2606634"/>
              <a:gd name="connsiteY18" fmla="*/ 314696 h 623455"/>
              <a:gd name="connsiteX19" fmla="*/ 1947553 w 2606634"/>
              <a:gd name="connsiteY19" fmla="*/ 255320 h 623455"/>
              <a:gd name="connsiteX20" fmla="*/ 1923803 w 2606634"/>
              <a:gd name="connsiteY20" fmla="*/ 243444 h 623455"/>
              <a:gd name="connsiteX21" fmla="*/ 1852551 w 2606634"/>
              <a:gd name="connsiteY21" fmla="*/ 184068 h 623455"/>
              <a:gd name="connsiteX22" fmla="*/ 1840675 w 2606634"/>
              <a:gd name="connsiteY22" fmla="*/ 172192 h 623455"/>
              <a:gd name="connsiteX23" fmla="*/ 1822862 w 2606634"/>
              <a:gd name="connsiteY23" fmla="*/ 166255 h 623455"/>
              <a:gd name="connsiteX24" fmla="*/ 1763486 w 2606634"/>
              <a:gd name="connsiteY24" fmla="*/ 130629 h 623455"/>
              <a:gd name="connsiteX25" fmla="*/ 1739735 w 2606634"/>
              <a:gd name="connsiteY25" fmla="*/ 118753 h 623455"/>
              <a:gd name="connsiteX26" fmla="*/ 1692234 w 2606634"/>
              <a:gd name="connsiteY26" fmla="*/ 112816 h 623455"/>
              <a:gd name="connsiteX27" fmla="*/ 1656608 w 2606634"/>
              <a:gd name="connsiteY27" fmla="*/ 95003 h 623455"/>
              <a:gd name="connsiteX28" fmla="*/ 1626919 w 2606634"/>
              <a:gd name="connsiteY28" fmla="*/ 77190 h 623455"/>
              <a:gd name="connsiteX29" fmla="*/ 1543792 w 2606634"/>
              <a:gd name="connsiteY29" fmla="*/ 35626 h 623455"/>
              <a:gd name="connsiteX30" fmla="*/ 1419101 w 2606634"/>
              <a:gd name="connsiteY30" fmla="*/ 17813 h 623455"/>
              <a:gd name="connsiteX31" fmla="*/ 1377538 w 2606634"/>
              <a:gd name="connsiteY31" fmla="*/ 5938 h 623455"/>
              <a:gd name="connsiteX32" fmla="*/ 1050966 w 2606634"/>
              <a:gd name="connsiteY32" fmla="*/ 5938 h 623455"/>
              <a:gd name="connsiteX33" fmla="*/ 866899 w 2606634"/>
              <a:gd name="connsiteY33" fmla="*/ 71252 h 623455"/>
              <a:gd name="connsiteX34" fmla="*/ 813460 w 2606634"/>
              <a:gd name="connsiteY34" fmla="*/ 89065 h 623455"/>
              <a:gd name="connsiteX35" fmla="*/ 736270 w 2606634"/>
              <a:gd name="connsiteY35" fmla="*/ 100940 h 623455"/>
              <a:gd name="connsiteX36" fmla="*/ 670956 w 2606634"/>
              <a:gd name="connsiteY36" fmla="*/ 106878 h 623455"/>
              <a:gd name="connsiteX37" fmla="*/ 635330 w 2606634"/>
              <a:gd name="connsiteY37" fmla="*/ 112816 h 623455"/>
              <a:gd name="connsiteX38" fmla="*/ 558140 w 2606634"/>
              <a:gd name="connsiteY38" fmla="*/ 124691 h 623455"/>
              <a:gd name="connsiteX39" fmla="*/ 504701 w 2606634"/>
              <a:gd name="connsiteY39" fmla="*/ 148442 h 623455"/>
              <a:gd name="connsiteX40" fmla="*/ 362197 w 2606634"/>
              <a:gd name="connsiteY40" fmla="*/ 154379 h 623455"/>
              <a:gd name="connsiteX41" fmla="*/ 279070 w 2606634"/>
              <a:gd name="connsiteY41" fmla="*/ 166255 h 623455"/>
              <a:gd name="connsiteX42" fmla="*/ 190005 w 2606634"/>
              <a:gd name="connsiteY42" fmla="*/ 178130 h 623455"/>
              <a:gd name="connsiteX43" fmla="*/ 172192 w 2606634"/>
              <a:gd name="connsiteY43" fmla="*/ 184068 h 623455"/>
              <a:gd name="connsiteX44" fmla="*/ 130629 w 2606634"/>
              <a:gd name="connsiteY44" fmla="*/ 195943 h 623455"/>
              <a:gd name="connsiteX45" fmla="*/ 17813 w 2606634"/>
              <a:gd name="connsiteY45" fmla="*/ 201881 h 623455"/>
              <a:gd name="connsiteX46" fmla="*/ 0 w 2606634"/>
              <a:gd name="connsiteY46" fmla="*/ 219694 h 623455"/>
              <a:gd name="connsiteX0" fmla="*/ 2606634 w 2606634"/>
              <a:gd name="connsiteY0" fmla="*/ 623455 h 623455"/>
              <a:gd name="connsiteX1" fmla="*/ 2594758 w 2606634"/>
              <a:gd name="connsiteY1" fmla="*/ 611579 h 623455"/>
              <a:gd name="connsiteX2" fmla="*/ 2535382 w 2606634"/>
              <a:gd name="connsiteY2" fmla="*/ 605642 h 623455"/>
              <a:gd name="connsiteX3" fmla="*/ 2487880 w 2606634"/>
              <a:gd name="connsiteY3" fmla="*/ 599704 h 623455"/>
              <a:gd name="connsiteX4" fmla="*/ 2470067 w 2606634"/>
              <a:gd name="connsiteY4" fmla="*/ 593766 h 623455"/>
              <a:gd name="connsiteX5" fmla="*/ 2428504 w 2606634"/>
              <a:gd name="connsiteY5" fmla="*/ 570016 h 623455"/>
              <a:gd name="connsiteX6" fmla="*/ 2422566 w 2606634"/>
              <a:gd name="connsiteY6" fmla="*/ 552203 h 623455"/>
              <a:gd name="connsiteX7" fmla="*/ 2351314 w 2606634"/>
              <a:gd name="connsiteY7" fmla="*/ 516577 h 623455"/>
              <a:gd name="connsiteX8" fmla="*/ 2333501 w 2606634"/>
              <a:gd name="connsiteY8" fmla="*/ 510639 h 623455"/>
              <a:gd name="connsiteX9" fmla="*/ 2315688 w 2606634"/>
              <a:gd name="connsiteY9" fmla="*/ 498764 h 623455"/>
              <a:gd name="connsiteX10" fmla="*/ 2250374 w 2606634"/>
              <a:gd name="connsiteY10" fmla="*/ 469075 h 623455"/>
              <a:gd name="connsiteX11" fmla="*/ 2196935 w 2606634"/>
              <a:gd name="connsiteY11" fmla="*/ 451262 h 623455"/>
              <a:gd name="connsiteX12" fmla="*/ 2179122 w 2606634"/>
              <a:gd name="connsiteY12" fmla="*/ 439387 h 623455"/>
              <a:gd name="connsiteX13" fmla="*/ 2107870 w 2606634"/>
              <a:gd name="connsiteY13" fmla="*/ 380010 h 623455"/>
              <a:gd name="connsiteX14" fmla="*/ 2090057 w 2606634"/>
              <a:gd name="connsiteY14" fmla="*/ 368135 h 623455"/>
              <a:gd name="connsiteX15" fmla="*/ 2060369 w 2606634"/>
              <a:gd name="connsiteY15" fmla="*/ 344384 h 623455"/>
              <a:gd name="connsiteX16" fmla="*/ 2042556 w 2606634"/>
              <a:gd name="connsiteY16" fmla="*/ 326572 h 623455"/>
              <a:gd name="connsiteX17" fmla="*/ 2024743 w 2606634"/>
              <a:gd name="connsiteY17" fmla="*/ 314696 h 623455"/>
              <a:gd name="connsiteX18" fmla="*/ 1947553 w 2606634"/>
              <a:gd name="connsiteY18" fmla="*/ 255320 h 623455"/>
              <a:gd name="connsiteX19" fmla="*/ 1923803 w 2606634"/>
              <a:gd name="connsiteY19" fmla="*/ 243444 h 623455"/>
              <a:gd name="connsiteX20" fmla="*/ 1852551 w 2606634"/>
              <a:gd name="connsiteY20" fmla="*/ 184068 h 623455"/>
              <a:gd name="connsiteX21" fmla="*/ 1840675 w 2606634"/>
              <a:gd name="connsiteY21" fmla="*/ 172192 h 623455"/>
              <a:gd name="connsiteX22" fmla="*/ 1822862 w 2606634"/>
              <a:gd name="connsiteY22" fmla="*/ 166255 h 623455"/>
              <a:gd name="connsiteX23" fmla="*/ 1763486 w 2606634"/>
              <a:gd name="connsiteY23" fmla="*/ 130629 h 623455"/>
              <a:gd name="connsiteX24" fmla="*/ 1739735 w 2606634"/>
              <a:gd name="connsiteY24" fmla="*/ 118753 h 623455"/>
              <a:gd name="connsiteX25" fmla="*/ 1692234 w 2606634"/>
              <a:gd name="connsiteY25" fmla="*/ 112816 h 623455"/>
              <a:gd name="connsiteX26" fmla="*/ 1656608 w 2606634"/>
              <a:gd name="connsiteY26" fmla="*/ 95003 h 623455"/>
              <a:gd name="connsiteX27" fmla="*/ 1626919 w 2606634"/>
              <a:gd name="connsiteY27" fmla="*/ 77190 h 623455"/>
              <a:gd name="connsiteX28" fmla="*/ 1543792 w 2606634"/>
              <a:gd name="connsiteY28" fmla="*/ 35626 h 623455"/>
              <a:gd name="connsiteX29" fmla="*/ 1419101 w 2606634"/>
              <a:gd name="connsiteY29" fmla="*/ 17813 h 623455"/>
              <a:gd name="connsiteX30" fmla="*/ 1377538 w 2606634"/>
              <a:gd name="connsiteY30" fmla="*/ 5938 h 623455"/>
              <a:gd name="connsiteX31" fmla="*/ 1050966 w 2606634"/>
              <a:gd name="connsiteY31" fmla="*/ 5938 h 623455"/>
              <a:gd name="connsiteX32" fmla="*/ 866899 w 2606634"/>
              <a:gd name="connsiteY32" fmla="*/ 71252 h 623455"/>
              <a:gd name="connsiteX33" fmla="*/ 813460 w 2606634"/>
              <a:gd name="connsiteY33" fmla="*/ 89065 h 623455"/>
              <a:gd name="connsiteX34" fmla="*/ 736270 w 2606634"/>
              <a:gd name="connsiteY34" fmla="*/ 100940 h 623455"/>
              <a:gd name="connsiteX35" fmla="*/ 670956 w 2606634"/>
              <a:gd name="connsiteY35" fmla="*/ 106878 h 623455"/>
              <a:gd name="connsiteX36" fmla="*/ 635330 w 2606634"/>
              <a:gd name="connsiteY36" fmla="*/ 112816 h 623455"/>
              <a:gd name="connsiteX37" fmla="*/ 558140 w 2606634"/>
              <a:gd name="connsiteY37" fmla="*/ 124691 h 623455"/>
              <a:gd name="connsiteX38" fmla="*/ 504701 w 2606634"/>
              <a:gd name="connsiteY38" fmla="*/ 148442 h 623455"/>
              <a:gd name="connsiteX39" fmla="*/ 362197 w 2606634"/>
              <a:gd name="connsiteY39" fmla="*/ 154379 h 623455"/>
              <a:gd name="connsiteX40" fmla="*/ 279070 w 2606634"/>
              <a:gd name="connsiteY40" fmla="*/ 166255 h 623455"/>
              <a:gd name="connsiteX41" fmla="*/ 190005 w 2606634"/>
              <a:gd name="connsiteY41" fmla="*/ 178130 h 623455"/>
              <a:gd name="connsiteX42" fmla="*/ 172192 w 2606634"/>
              <a:gd name="connsiteY42" fmla="*/ 184068 h 623455"/>
              <a:gd name="connsiteX43" fmla="*/ 130629 w 2606634"/>
              <a:gd name="connsiteY43" fmla="*/ 195943 h 623455"/>
              <a:gd name="connsiteX44" fmla="*/ 17813 w 2606634"/>
              <a:gd name="connsiteY44" fmla="*/ 201881 h 623455"/>
              <a:gd name="connsiteX45" fmla="*/ 0 w 2606634"/>
              <a:gd name="connsiteY45" fmla="*/ 219694 h 623455"/>
              <a:gd name="connsiteX0" fmla="*/ 2606634 w 2606634"/>
              <a:gd name="connsiteY0" fmla="*/ 623455 h 623455"/>
              <a:gd name="connsiteX1" fmla="*/ 2594758 w 2606634"/>
              <a:gd name="connsiteY1" fmla="*/ 611579 h 623455"/>
              <a:gd name="connsiteX2" fmla="*/ 2535382 w 2606634"/>
              <a:gd name="connsiteY2" fmla="*/ 605642 h 623455"/>
              <a:gd name="connsiteX3" fmla="*/ 2487880 w 2606634"/>
              <a:gd name="connsiteY3" fmla="*/ 599704 h 623455"/>
              <a:gd name="connsiteX4" fmla="*/ 2428504 w 2606634"/>
              <a:gd name="connsiteY4" fmla="*/ 570016 h 623455"/>
              <a:gd name="connsiteX5" fmla="*/ 2422566 w 2606634"/>
              <a:gd name="connsiteY5" fmla="*/ 552203 h 623455"/>
              <a:gd name="connsiteX6" fmla="*/ 2351314 w 2606634"/>
              <a:gd name="connsiteY6" fmla="*/ 516577 h 623455"/>
              <a:gd name="connsiteX7" fmla="*/ 2333501 w 2606634"/>
              <a:gd name="connsiteY7" fmla="*/ 510639 h 623455"/>
              <a:gd name="connsiteX8" fmla="*/ 2315688 w 2606634"/>
              <a:gd name="connsiteY8" fmla="*/ 498764 h 623455"/>
              <a:gd name="connsiteX9" fmla="*/ 2250374 w 2606634"/>
              <a:gd name="connsiteY9" fmla="*/ 469075 h 623455"/>
              <a:gd name="connsiteX10" fmla="*/ 2196935 w 2606634"/>
              <a:gd name="connsiteY10" fmla="*/ 451262 h 623455"/>
              <a:gd name="connsiteX11" fmla="*/ 2179122 w 2606634"/>
              <a:gd name="connsiteY11" fmla="*/ 439387 h 623455"/>
              <a:gd name="connsiteX12" fmla="*/ 2107870 w 2606634"/>
              <a:gd name="connsiteY12" fmla="*/ 380010 h 623455"/>
              <a:gd name="connsiteX13" fmla="*/ 2090057 w 2606634"/>
              <a:gd name="connsiteY13" fmla="*/ 368135 h 623455"/>
              <a:gd name="connsiteX14" fmla="*/ 2060369 w 2606634"/>
              <a:gd name="connsiteY14" fmla="*/ 344384 h 623455"/>
              <a:gd name="connsiteX15" fmla="*/ 2042556 w 2606634"/>
              <a:gd name="connsiteY15" fmla="*/ 326572 h 623455"/>
              <a:gd name="connsiteX16" fmla="*/ 2024743 w 2606634"/>
              <a:gd name="connsiteY16" fmla="*/ 314696 h 623455"/>
              <a:gd name="connsiteX17" fmla="*/ 1947553 w 2606634"/>
              <a:gd name="connsiteY17" fmla="*/ 255320 h 623455"/>
              <a:gd name="connsiteX18" fmla="*/ 1923803 w 2606634"/>
              <a:gd name="connsiteY18" fmla="*/ 243444 h 623455"/>
              <a:gd name="connsiteX19" fmla="*/ 1852551 w 2606634"/>
              <a:gd name="connsiteY19" fmla="*/ 184068 h 623455"/>
              <a:gd name="connsiteX20" fmla="*/ 1840675 w 2606634"/>
              <a:gd name="connsiteY20" fmla="*/ 172192 h 623455"/>
              <a:gd name="connsiteX21" fmla="*/ 1822862 w 2606634"/>
              <a:gd name="connsiteY21" fmla="*/ 166255 h 623455"/>
              <a:gd name="connsiteX22" fmla="*/ 1763486 w 2606634"/>
              <a:gd name="connsiteY22" fmla="*/ 130629 h 623455"/>
              <a:gd name="connsiteX23" fmla="*/ 1739735 w 2606634"/>
              <a:gd name="connsiteY23" fmla="*/ 118753 h 623455"/>
              <a:gd name="connsiteX24" fmla="*/ 1692234 w 2606634"/>
              <a:gd name="connsiteY24" fmla="*/ 112816 h 623455"/>
              <a:gd name="connsiteX25" fmla="*/ 1656608 w 2606634"/>
              <a:gd name="connsiteY25" fmla="*/ 95003 h 623455"/>
              <a:gd name="connsiteX26" fmla="*/ 1626919 w 2606634"/>
              <a:gd name="connsiteY26" fmla="*/ 77190 h 623455"/>
              <a:gd name="connsiteX27" fmla="*/ 1543792 w 2606634"/>
              <a:gd name="connsiteY27" fmla="*/ 35626 h 623455"/>
              <a:gd name="connsiteX28" fmla="*/ 1419101 w 2606634"/>
              <a:gd name="connsiteY28" fmla="*/ 17813 h 623455"/>
              <a:gd name="connsiteX29" fmla="*/ 1377538 w 2606634"/>
              <a:gd name="connsiteY29" fmla="*/ 5938 h 623455"/>
              <a:gd name="connsiteX30" fmla="*/ 1050966 w 2606634"/>
              <a:gd name="connsiteY30" fmla="*/ 5938 h 623455"/>
              <a:gd name="connsiteX31" fmla="*/ 866899 w 2606634"/>
              <a:gd name="connsiteY31" fmla="*/ 71252 h 623455"/>
              <a:gd name="connsiteX32" fmla="*/ 813460 w 2606634"/>
              <a:gd name="connsiteY32" fmla="*/ 89065 h 623455"/>
              <a:gd name="connsiteX33" fmla="*/ 736270 w 2606634"/>
              <a:gd name="connsiteY33" fmla="*/ 100940 h 623455"/>
              <a:gd name="connsiteX34" fmla="*/ 670956 w 2606634"/>
              <a:gd name="connsiteY34" fmla="*/ 106878 h 623455"/>
              <a:gd name="connsiteX35" fmla="*/ 635330 w 2606634"/>
              <a:gd name="connsiteY35" fmla="*/ 112816 h 623455"/>
              <a:gd name="connsiteX36" fmla="*/ 558140 w 2606634"/>
              <a:gd name="connsiteY36" fmla="*/ 124691 h 623455"/>
              <a:gd name="connsiteX37" fmla="*/ 504701 w 2606634"/>
              <a:gd name="connsiteY37" fmla="*/ 148442 h 623455"/>
              <a:gd name="connsiteX38" fmla="*/ 362197 w 2606634"/>
              <a:gd name="connsiteY38" fmla="*/ 154379 h 623455"/>
              <a:gd name="connsiteX39" fmla="*/ 279070 w 2606634"/>
              <a:gd name="connsiteY39" fmla="*/ 166255 h 623455"/>
              <a:gd name="connsiteX40" fmla="*/ 190005 w 2606634"/>
              <a:gd name="connsiteY40" fmla="*/ 178130 h 623455"/>
              <a:gd name="connsiteX41" fmla="*/ 172192 w 2606634"/>
              <a:gd name="connsiteY41" fmla="*/ 184068 h 623455"/>
              <a:gd name="connsiteX42" fmla="*/ 130629 w 2606634"/>
              <a:gd name="connsiteY42" fmla="*/ 195943 h 623455"/>
              <a:gd name="connsiteX43" fmla="*/ 17813 w 2606634"/>
              <a:gd name="connsiteY43" fmla="*/ 201881 h 623455"/>
              <a:gd name="connsiteX44" fmla="*/ 0 w 2606634"/>
              <a:gd name="connsiteY44" fmla="*/ 219694 h 623455"/>
              <a:gd name="connsiteX0" fmla="*/ 2606634 w 2606634"/>
              <a:gd name="connsiteY0" fmla="*/ 623455 h 623455"/>
              <a:gd name="connsiteX1" fmla="*/ 2594758 w 2606634"/>
              <a:gd name="connsiteY1" fmla="*/ 611579 h 623455"/>
              <a:gd name="connsiteX2" fmla="*/ 2535382 w 2606634"/>
              <a:gd name="connsiteY2" fmla="*/ 605642 h 623455"/>
              <a:gd name="connsiteX3" fmla="*/ 2487880 w 2606634"/>
              <a:gd name="connsiteY3" fmla="*/ 599704 h 623455"/>
              <a:gd name="connsiteX4" fmla="*/ 2428504 w 2606634"/>
              <a:gd name="connsiteY4" fmla="*/ 570016 h 623455"/>
              <a:gd name="connsiteX5" fmla="*/ 2422566 w 2606634"/>
              <a:gd name="connsiteY5" fmla="*/ 552203 h 623455"/>
              <a:gd name="connsiteX6" fmla="*/ 2351314 w 2606634"/>
              <a:gd name="connsiteY6" fmla="*/ 516577 h 623455"/>
              <a:gd name="connsiteX7" fmla="*/ 2333501 w 2606634"/>
              <a:gd name="connsiteY7" fmla="*/ 510639 h 623455"/>
              <a:gd name="connsiteX8" fmla="*/ 2315688 w 2606634"/>
              <a:gd name="connsiteY8" fmla="*/ 498764 h 623455"/>
              <a:gd name="connsiteX9" fmla="*/ 2250374 w 2606634"/>
              <a:gd name="connsiteY9" fmla="*/ 469075 h 623455"/>
              <a:gd name="connsiteX10" fmla="*/ 2196935 w 2606634"/>
              <a:gd name="connsiteY10" fmla="*/ 451262 h 623455"/>
              <a:gd name="connsiteX11" fmla="*/ 2179122 w 2606634"/>
              <a:gd name="connsiteY11" fmla="*/ 439387 h 623455"/>
              <a:gd name="connsiteX12" fmla="*/ 2107870 w 2606634"/>
              <a:gd name="connsiteY12" fmla="*/ 380010 h 623455"/>
              <a:gd name="connsiteX13" fmla="*/ 2090057 w 2606634"/>
              <a:gd name="connsiteY13" fmla="*/ 368135 h 623455"/>
              <a:gd name="connsiteX14" fmla="*/ 2060369 w 2606634"/>
              <a:gd name="connsiteY14" fmla="*/ 344384 h 623455"/>
              <a:gd name="connsiteX15" fmla="*/ 2042556 w 2606634"/>
              <a:gd name="connsiteY15" fmla="*/ 326572 h 623455"/>
              <a:gd name="connsiteX16" fmla="*/ 1947553 w 2606634"/>
              <a:gd name="connsiteY16" fmla="*/ 255320 h 623455"/>
              <a:gd name="connsiteX17" fmla="*/ 1923803 w 2606634"/>
              <a:gd name="connsiteY17" fmla="*/ 243444 h 623455"/>
              <a:gd name="connsiteX18" fmla="*/ 1852551 w 2606634"/>
              <a:gd name="connsiteY18" fmla="*/ 184068 h 623455"/>
              <a:gd name="connsiteX19" fmla="*/ 1840675 w 2606634"/>
              <a:gd name="connsiteY19" fmla="*/ 172192 h 623455"/>
              <a:gd name="connsiteX20" fmla="*/ 1822862 w 2606634"/>
              <a:gd name="connsiteY20" fmla="*/ 166255 h 623455"/>
              <a:gd name="connsiteX21" fmla="*/ 1763486 w 2606634"/>
              <a:gd name="connsiteY21" fmla="*/ 130629 h 623455"/>
              <a:gd name="connsiteX22" fmla="*/ 1739735 w 2606634"/>
              <a:gd name="connsiteY22" fmla="*/ 118753 h 623455"/>
              <a:gd name="connsiteX23" fmla="*/ 1692234 w 2606634"/>
              <a:gd name="connsiteY23" fmla="*/ 112816 h 623455"/>
              <a:gd name="connsiteX24" fmla="*/ 1656608 w 2606634"/>
              <a:gd name="connsiteY24" fmla="*/ 95003 h 623455"/>
              <a:gd name="connsiteX25" fmla="*/ 1626919 w 2606634"/>
              <a:gd name="connsiteY25" fmla="*/ 77190 h 623455"/>
              <a:gd name="connsiteX26" fmla="*/ 1543792 w 2606634"/>
              <a:gd name="connsiteY26" fmla="*/ 35626 h 623455"/>
              <a:gd name="connsiteX27" fmla="*/ 1419101 w 2606634"/>
              <a:gd name="connsiteY27" fmla="*/ 17813 h 623455"/>
              <a:gd name="connsiteX28" fmla="*/ 1377538 w 2606634"/>
              <a:gd name="connsiteY28" fmla="*/ 5938 h 623455"/>
              <a:gd name="connsiteX29" fmla="*/ 1050966 w 2606634"/>
              <a:gd name="connsiteY29" fmla="*/ 5938 h 623455"/>
              <a:gd name="connsiteX30" fmla="*/ 866899 w 2606634"/>
              <a:gd name="connsiteY30" fmla="*/ 71252 h 623455"/>
              <a:gd name="connsiteX31" fmla="*/ 813460 w 2606634"/>
              <a:gd name="connsiteY31" fmla="*/ 89065 h 623455"/>
              <a:gd name="connsiteX32" fmla="*/ 736270 w 2606634"/>
              <a:gd name="connsiteY32" fmla="*/ 100940 h 623455"/>
              <a:gd name="connsiteX33" fmla="*/ 670956 w 2606634"/>
              <a:gd name="connsiteY33" fmla="*/ 106878 h 623455"/>
              <a:gd name="connsiteX34" fmla="*/ 635330 w 2606634"/>
              <a:gd name="connsiteY34" fmla="*/ 112816 h 623455"/>
              <a:gd name="connsiteX35" fmla="*/ 558140 w 2606634"/>
              <a:gd name="connsiteY35" fmla="*/ 124691 h 623455"/>
              <a:gd name="connsiteX36" fmla="*/ 504701 w 2606634"/>
              <a:gd name="connsiteY36" fmla="*/ 148442 h 623455"/>
              <a:gd name="connsiteX37" fmla="*/ 362197 w 2606634"/>
              <a:gd name="connsiteY37" fmla="*/ 154379 h 623455"/>
              <a:gd name="connsiteX38" fmla="*/ 279070 w 2606634"/>
              <a:gd name="connsiteY38" fmla="*/ 166255 h 623455"/>
              <a:gd name="connsiteX39" fmla="*/ 190005 w 2606634"/>
              <a:gd name="connsiteY39" fmla="*/ 178130 h 623455"/>
              <a:gd name="connsiteX40" fmla="*/ 172192 w 2606634"/>
              <a:gd name="connsiteY40" fmla="*/ 184068 h 623455"/>
              <a:gd name="connsiteX41" fmla="*/ 130629 w 2606634"/>
              <a:gd name="connsiteY41" fmla="*/ 195943 h 623455"/>
              <a:gd name="connsiteX42" fmla="*/ 17813 w 2606634"/>
              <a:gd name="connsiteY42" fmla="*/ 201881 h 623455"/>
              <a:gd name="connsiteX43" fmla="*/ 0 w 2606634"/>
              <a:gd name="connsiteY43" fmla="*/ 219694 h 623455"/>
              <a:gd name="connsiteX0" fmla="*/ 2615517 w 2615517"/>
              <a:gd name="connsiteY0" fmla="*/ 623455 h 623455"/>
              <a:gd name="connsiteX1" fmla="*/ 2603641 w 2615517"/>
              <a:gd name="connsiteY1" fmla="*/ 611579 h 623455"/>
              <a:gd name="connsiteX2" fmla="*/ 2544265 w 2615517"/>
              <a:gd name="connsiteY2" fmla="*/ 605642 h 623455"/>
              <a:gd name="connsiteX3" fmla="*/ 2496763 w 2615517"/>
              <a:gd name="connsiteY3" fmla="*/ 599704 h 623455"/>
              <a:gd name="connsiteX4" fmla="*/ 2437387 w 2615517"/>
              <a:gd name="connsiteY4" fmla="*/ 570016 h 623455"/>
              <a:gd name="connsiteX5" fmla="*/ 2431449 w 2615517"/>
              <a:gd name="connsiteY5" fmla="*/ 552203 h 623455"/>
              <a:gd name="connsiteX6" fmla="*/ 2360197 w 2615517"/>
              <a:gd name="connsiteY6" fmla="*/ 516577 h 623455"/>
              <a:gd name="connsiteX7" fmla="*/ 2342384 w 2615517"/>
              <a:gd name="connsiteY7" fmla="*/ 510639 h 623455"/>
              <a:gd name="connsiteX8" fmla="*/ 2324571 w 2615517"/>
              <a:gd name="connsiteY8" fmla="*/ 498764 h 623455"/>
              <a:gd name="connsiteX9" fmla="*/ 2259257 w 2615517"/>
              <a:gd name="connsiteY9" fmla="*/ 469075 h 623455"/>
              <a:gd name="connsiteX10" fmla="*/ 2205818 w 2615517"/>
              <a:gd name="connsiteY10" fmla="*/ 451262 h 623455"/>
              <a:gd name="connsiteX11" fmla="*/ 2188005 w 2615517"/>
              <a:gd name="connsiteY11" fmla="*/ 439387 h 623455"/>
              <a:gd name="connsiteX12" fmla="*/ 2116753 w 2615517"/>
              <a:gd name="connsiteY12" fmla="*/ 380010 h 623455"/>
              <a:gd name="connsiteX13" fmla="*/ 2098940 w 2615517"/>
              <a:gd name="connsiteY13" fmla="*/ 368135 h 623455"/>
              <a:gd name="connsiteX14" fmla="*/ 2069252 w 2615517"/>
              <a:gd name="connsiteY14" fmla="*/ 344384 h 623455"/>
              <a:gd name="connsiteX15" fmla="*/ 2051439 w 2615517"/>
              <a:gd name="connsiteY15" fmla="*/ 326572 h 623455"/>
              <a:gd name="connsiteX16" fmla="*/ 1956436 w 2615517"/>
              <a:gd name="connsiteY16" fmla="*/ 255320 h 623455"/>
              <a:gd name="connsiteX17" fmla="*/ 1932686 w 2615517"/>
              <a:gd name="connsiteY17" fmla="*/ 243444 h 623455"/>
              <a:gd name="connsiteX18" fmla="*/ 1861434 w 2615517"/>
              <a:gd name="connsiteY18" fmla="*/ 184068 h 623455"/>
              <a:gd name="connsiteX19" fmla="*/ 1849558 w 2615517"/>
              <a:gd name="connsiteY19" fmla="*/ 172192 h 623455"/>
              <a:gd name="connsiteX20" fmla="*/ 1831745 w 2615517"/>
              <a:gd name="connsiteY20" fmla="*/ 166255 h 623455"/>
              <a:gd name="connsiteX21" fmla="*/ 1772369 w 2615517"/>
              <a:gd name="connsiteY21" fmla="*/ 130629 h 623455"/>
              <a:gd name="connsiteX22" fmla="*/ 1748618 w 2615517"/>
              <a:gd name="connsiteY22" fmla="*/ 118753 h 623455"/>
              <a:gd name="connsiteX23" fmla="*/ 1701117 w 2615517"/>
              <a:gd name="connsiteY23" fmla="*/ 112816 h 623455"/>
              <a:gd name="connsiteX24" fmla="*/ 1665491 w 2615517"/>
              <a:gd name="connsiteY24" fmla="*/ 95003 h 623455"/>
              <a:gd name="connsiteX25" fmla="*/ 1635802 w 2615517"/>
              <a:gd name="connsiteY25" fmla="*/ 77190 h 623455"/>
              <a:gd name="connsiteX26" fmla="*/ 1552675 w 2615517"/>
              <a:gd name="connsiteY26" fmla="*/ 35626 h 623455"/>
              <a:gd name="connsiteX27" fmla="*/ 1427984 w 2615517"/>
              <a:gd name="connsiteY27" fmla="*/ 17813 h 623455"/>
              <a:gd name="connsiteX28" fmla="*/ 1386421 w 2615517"/>
              <a:gd name="connsiteY28" fmla="*/ 5938 h 623455"/>
              <a:gd name="connsiteX29" fmla="*/ 1059849 w 2615517"/>
              <a:gd name="connsiteY29" fmla="*/ 5938 h 623455"/>
              <a:gd name="connsiteX30" fmla="*/ 875782 w 2615517"/>
              <a:gd name="connsiteY30" fmla="*/ 71252 h 623455"/>
              <a:gd name="connsiteX31" fmla="*/ 822343 w 2615517"/>
              <a:gd name="connsiteY31" fmla="*/ 89065 h 623455"/>
              <a:gd name="connsiteX32" fmla="*/ 745153 w 2615517"/>
              <a:gd name="connsiteY32" fmla="*/ 100940 h 623455"/>
              <a:gd name="connsiteX33" fmla="*/ 679839 w 2615517"/>
              <a:gd name="connsiteY33" fmla="*/ 106878 h 623455"/>
              <a:gd name="connsiteX34" fmla="*/ 644213 w 2615517"/>
              <a:gd name="connsiteY34" fmla="*/ 112816 h 623455"/>
              <a:gd name="connsiteX35" fmla="*/ 567023 w 2615517"/>
              <a:gd name="connsiteY35" fmla="*/ 124691 h 623455"/>
              <a:gd name="connsiteX36" fmla="*/ 513584 w 2615517"/>
              <a:gd name="connsiteY36" fmla="*/ 148442 h 623455"/>
              <a:gd name="connsiteX37" fmla="*/ 371080 w 2615517"/>
              <a:gd name="connsiteY37" fmla="*/ 154379 h 623455"/>
              <a:gd name="connsiteX38" fmla="*/ 287953 w 2615517"/>
              <a:gd name="connsiteY38" fmla="*/ 166255 h 623455"/>
              <a:gd name="connsiteX39" fmla="*/ 198888 w 2615517"/>
              <a:gd name="connsiteY39" fmla="*/ 178130 h 623455"/>
              <a:gd name="connsiteX40" fmla="*/ 181075 w 2615517"/>
              <a:gd name="connsiteY40" fmla="*/ 184068 h 623455"/>
              <a:gd name="connsiteX41" fmla="*/ 139512 w 2615517"/>
              <a:gd name="connsiteY41" fmla="*/ 195943 h 623455"/>
              <a:gd name="connsiteX42" fmla="*/ 26696 w 2615517"/>
              <a:gd name="connsiteY42" fmla="*/ 201881 h 623455"/>
              <a:gd name="connsiteX43" fmla="*/ 0 w 2615517"/>
              <a:gd name="connsiteY43" fmla="*/ 239887 h 623455"/>
              <a:gd name="connsiteX0" fmla="*/ 2615516 w 2615516"/>
              <a:gd name="connsiteY0" fmla="*/ 623455 h 623455"/>
              <a:gd name="connsiteX1" fmla="*/ 2603640 w 2615516"/>
              <a:gd name="connsiteY1" fmla="*/ 611579 h 623455"/>
              <a:gd name="connsiteX2" fmla="*/ 2544264 w 2615516"/>
              <a:gd name="connsiteY2" fmla="*/ 605642 h 623455"/>
              <a:gd name="connsiteX3" fmla="*/ 2496762 w 2615516"/>
              <a:gd name="connsiteY3" fmla="*/ 599704 h 623455"/>
              <a:gd name="connsiteX4" fmla="*/ 2437386 w 2615516"/>
              <a:gd name="connsiteY4" fmla="*/ 570016 h 623455"/>
              <a:gd name="connsiteX5" fmla="*/ 2431448 w 2615516"/>
              <a:gd name="connsiteY5" fmla="*/ 552203 h 623455"/>
              <a:gd name="connsiteX6" fmla="*/ 2360196 w 2615516"/>
              <a:gd name="connsiteY6" fmla="*/ 516577 h 623455"/>
              <a:gd name="connsiteX7" fmla="*/ 2342383 w 2615516"/>
              <a:gd name="connsiteY7" fmla="*/ 510639 h 623455"/>
              <a:gd name="connsiteX8" fmla="*/ 2324570 w 2615516"/>
              <a:gd name="connsiteY8" fmla="*/ 498764 h 623455"/>
              <a:gd name="connsiteX9" fmla="*/ 2259256 w 2615516"/>
              <a:gd name="connsiteY9" fmla="*/ 469075 h 623455"/>
              <a:gd name="connsiteX10" fmla="*/ 2205817 w 2615516"/>
              <a:gd name="connsiteY10" fmla="*/ 451262 h 623455"/>
              <a:gd name="connsiteX11" fmla="*/ 2188004 w 2615516"/>
              <a:gd name="connsiteY11" fmla="*/ 439387 h 623455"/>
              <a:gd name="connsiteX12" fmla="*/ 2116752 w 2615516"/>
              <a:gd name="connsiteY12" fmla="*/ 380010 h 623455"/>
              <a:gd name="connsiteX13" fmla="*/ 2098939 w 2615516"/>
              <a:gd name="connsiteY13" fmla="*/ 368135 h 623455"/>
              <a:gd name="connsiteX14" fmla="*/ 2069251 w 2615516"/>
              <a:gd name="connsiteY14" fmla="*/ 344384 h 623455"/>
              <a:gd name="connsiteX15" fmla="*/ 2051438 w 2615516"/>
              <a:gd name="connsiteY15" fmla="*/ 326572 h 623455"/>
              <a:gd name="connsiteX16" fmla="*/ 1956435 w 2615516"/>
              <a:gd name="connsiteY16" fmla="*/ 255320 h 623455"/>
              <a:gd name="connsiteX17" fmla="*/ 1932685 w 2615516"/>
              <a:gd name="connsiteY17" fmla="*/ 243444 h 623455"/>
              <a:gd name="connsiteX18" fmla="*/ 1861433 w 2615516"/>
              <a:gd name="connsiteY18" fmla="*/ 184068 h 623455"/>
              <a:gd name="connsiteX19" fmla="*/ 1849557 w 2615516"/>
              <a:gd name="connsiteY19" fmla="*/ 172192 h 623455"/>
              <a:gd name="connsiteX20" fmla="*/ 1831744 w 2615516"/>
              <a:gd name="connsiteY20" fmla="*/ 166255 h 623455"/>
              <a:gd name="connsiteX21" fmla="*/ 1772368 w 2615516"/>
              <a:gd name="connsiteY21" fmla="*/ 130629 h 623455"/>
              <a:gd name="connsiteX22" fmla="*/ 1748617 w 2615516"/>
              <a:gd name="connsiteY22" fmla="*/ 118753 h 623455"/>
              <a:gd name="connsiteX23" fmla="*/ 1701116 w 2615516"/>
              <a:gd name="connsiteY23" fmla="*/ 112816 h 623455"/>
              <a:gd name="connsiteX24" fmla="*/ 1665490 w 2615516"/>
              <a:gd name="connsiteY24" fmla="*/ 95003 h 623455"/>
              <a:gd name="connsiteX25" fmla="*/ 1635801 w 2615516"/>
              <a:gd name="connsiteY25" fmla="*/ 77190 h 623455"/>
              <a:gd name="connsiteX26" fmla="*/ 1552674 w 2615516"/>
              <a:gd name="connsiteY26" fmla="*/ 35626 h 623455"/>
              <a:gd name="connsiteX27" fmla="*/ 1427983 w 2615516"/>
              <a:gd name="connsiteY27" fmla="*/ 17813 h 623455"/>
              <a:gd name="connsiteX28" fmla="*/ 1386420 w 2615516"/>
              <a:gd name="connsiteY28" fmla="*/ 5938 h 623455"/>
              <a:gd name="connsiteX29" fmla="*/ 1059848 w 2615516"/>
              <a:gd name="connsiteY29" fmla="*/ 5938 h 623455"/>
              <a:gd name="connsiteX30" fmla="*/ 875781 w 2615516"/>
              <a:gd name="connsiteY30" fmla="*/ 71252 h 623455"/>
              <a:gd name="connsiteX31" fmla="*/ 822342 w 2615516"/>
              <a:gd name="connsiteY31" fmla="*/ 89065 h 623455"/>
              <a:gd name="connsiteX32" fmla="*/ 745152 w 2615516"/>
              <a:gd name="connsiteY32" fmla="*/ 100940 h 623455"/>
              <a:gd name="connsiteX33" fmla="*/ 679838 w 2615516"/>
              <a:gd name="connsiteY33" fmla="*/ 106878 h 623455"/>
              <a:gd name="connsiteX34" fmla="*/ 644212 w 2615516"/>
              <a:gd name="connsiteY34" fmla="*/ 112816 h 623455"/>
              <a:gd name="connsiteX35" fmla="*/ 567022 w 2615516"/>
              <a:gd name="connsiteY35" fmla="*/ 124691 h 623455"/>
              <a:gd name="connsiteX36" fmla="*/ 513583 w 2615516"/>
              <a:gd name="connsiteY36" fmla="*/ 148442 h 623455"/>
              <a:gd name="connsiteX37" fmla="*/ 371079 w 2615516"/>
              <a:gd name="connsiteY37" fmla="*/ 154379 h 623455"/>
              <a:gd name="connsiteX38" fmla="*/ 287952 w 2615516"/>
              <a:gd name="connsiteY38" fmla="*/ 166255 h 623455"/>
              <a:gd name="connsiteX39" fmla="*/ 198887 w 2615516"/>
              <a:gd name="connsiteY39" fmla="*/ 178130 h 623455"/>
              <a:gd name="connsiteX40" fmla="*/ 181074 w 2615516"/>
              <a:gd name="connsiteY40" fmla="*/ 184068 h 623455"/>
              <a:gd name="connsiteX41" fmla="*/ 139511 w 2615516"/>
              <a:gd name="connsiteY41" fmla="*/ 195943 h 623455"/>
              <a:gd name="connsiteX42" fmla="*/ 26695 w 2615516"/>
              <a:gd name="connsiteY42" fmla="*/ 201881 h 623455"/>
              <a:gd name="connsiteX43" fmla="*/ 0 w 2615516"/>
              <a:gd name="connsiteY43" fmla="*/ 174518 h 623455"/>
              <a:gd name="connsiteX0" fmla="*/ 2615517 w 2615517"/>
              <a:gd name="connsiteY0" fmla="*/ 623455 h 623455"/>
              <a:gd name="connsiteX1" fmla="*/ 2603641 w 2615517"/>
              <a:gd name="connsiteY1" fmla="*/ 611579 h 623455"/>
              <a:gd name="connsiteX2" fmla="*/ 2544265 w 2615517"/>
              <a:gd name="connsiteY2" fmla="*/ 605642 h 623455"/>
              <a:gd name="connsiteX3" fmla="*/ 2496763 w 2615517"/>
              <a:gd name="connsiteY3" fmla="*/ 599704 h 623455"/>
              <a:gd name="connsiteX4" fmla="*/ 2437387 w 2615517"/>
              <a:gd name="connsiteY4" fmla="*/ 570016 h 623455"/>
              <a:gd name="connsiteX5" fmla="*/ 2431449 w 2615517"/>
              <a:gd name="connsiteY5" fmla="*/ 552203 h 623455"/>
              <a:gd name="connsiteX6" fmla="*/ 2360197 w 2615517"/>
              <a:gd name="connsiteY6" fmla="*/ 516577 h 623455"/>
              <a:gd name="connsiteX7" fmla="*/ 2342384 w 2615517"/>
              <a:gd name="connsiteY7" fmla="*/ 510639 h 623455"/>
              <a:gd name="connsiteX8" fmla="*/ 2324571 w 2615517"/>
              <a:gd name="connsiteY8" fmla="*/ 498764 h 623455"/>
              <a:gd name="connsiteX9" fmla="*/ 2259257 w 2615517"/>
              <a:gd name="connsiteY9" fmla="*/ 469075 h 623455"/>
              <a:gd name="connsiteX10" fmla="*/ 2205818 w 2615517"/>
              <a:gd name="connsiteY10" fmla="*/ 451262 h 623455"/>
              <a:gd name="connsiteX11" fmla="*/ 2188005 w 2615517"/>
              <a:gd name="connsiteY11" fmla="*/ 439387 h 623455"/>
              <a:gd name="connsiteX12" fmla="*/ 2116753 w 2615517"/>
              <a:gd name="connsiteY12" fmla="*/ 380010 h 623455"/>
              <a:gd name="connsiteX13" fmla="*/ 2098940 w 2615517"/>
              <a:gd name="connsiteY13" fmla="*/ 368135 h 623455"/>
              <a:gd name="connsiteX14" fmla="*/ 2069252 w 2615517"/>
              <a:gd name="connsiteY14" fmla="*/ 344384 h 623455"/>
              <a:gd name="connsiteX15" fmla="*/ 2051439 w 2615517"/>
              <a:gd name="connsiteY15" fmla="*/ 326572 h 623455"/>
              <a:gd name="connsiteX16" fmla="*/ 1956436 w 2615517"/>
              <a:gd name="connsiteY16" fmla="*/ 255320 h 623455"/>
              <a:gd name="connsiteX17" fmla="*/ 1932686 w 2615517"/>
              <a:gd name="connsiteY17" fmla="*/ 243444 h 623455"/>
              <a:gd name="connsiteX18" fmla="*/ 1861434 w 2615517"/>
              <a:gd name="connsiteY18" fmla="*/ 184068 h 623455"/>
              <a:gd name="connsiteX19" fmla="*/ 1849558 w 2615517"/>
              <a:gd name="connsiteY19" fmla="*/ 172192 h 623455"/>
              <a:gd name="connsiteX20" fmla="*/ 1831745 w 2615517"/>
              <a:gd name="connsiteY20" fmla="*/ 166255 h 623455"/>
              <a:gd name="connsiteX21" fmla="*/ 1772369 w 2615517"/>
              <a:gd name="connsiteY21" fmla="*/ 130629 h 623455"/>
              <a:gd name="connsiteX22" fmla="*/ 1748618 w 2615517"/>
              <a:gd name="connsiteY22" fmla="*/ 118753 h 623455"/>
              <a:gd name="connsiteX23" fmla="*/ 1701117 w 2615517"/>
              <a:gd name="connsiteY23" fmla="*/ 112816 h 623455"/>
              <a:gd name="connsiteX24" fmla="*/ 1665491 w 2615517"/>
              <a:gd name="connsiteY24" fmla="*/ 95003 h 623455"/>
              <a:gd name="connsiteX25" fmla="*/ 1635802 w 2615517"/>
              <a:gd name="connsiteY25" fmla="*/ 77190 h 623455"/>
              <a:gd name="connsiteX26" fmla="*/ 1552675 w 2615517"/>
              <a:gd name="connsiteY26" fmla="*/ 35626 h 623455"/>
              <a:gd name="connsiteX27" fmla="*/ 1427984 w 2615517"/>
              <a:gd name="connsiteY27" fmla="*/ 17813 h 623455"/>
              <a:gd name="connsiteX28" fmla="*/ 1386421 w 2615517"/>
              <a:gd name="connsiteY28" fmla="*/ 5938 h 623455"/>
              <a:gd name="connsiteX29" fmla="*/ 1059849 w 2615517"/>
              <a:gd name="connsiteY29" fmla="*/ 5938 h 623455"/>
              <a:gd name="connsiteX30" fmla="*/ 875782 w 2615517"/>
              <a:gd name="connsiteY30" fmla="*/ 71252 h 623455"/>
              <a:gd name="connsiteX31" fmla="*/ 822343 w 2615517"/>
              <a:gd name="connsiteY31" fmla="*/ 89065 h 623455"/>
              <a:gd name="connsiteX32" fmla="*/ 745153 w 2615517"/>
              <a:gd name="connsiteY32" fmla="*/ 100940 h 623455"/>
              <a:gd name="connsiteX33" fmla="*/ 679839 w 2615517"/>
              <a:gd name="connsiteY33" fmla="*/ 106878 h 623455"/>
              <a:gd name="connsiteX34" fmla="*/ 644213 w 2615517"/>
              <a:gd name="connsiteY34" fmla="*/ 112816 h 623455"/>
              <a:gd name="connsiteX35" fmla="*/ 567023 w 2615517"/>
              <a:gd name="connsiteY35" fmla="*/ 124691 h 623455"/>
              <a:gd name="connsiteX36" fmla="*/ 513584 w 2615517"/>
              <a:gd name="connsiteY36" fmla="*/ 148442 h 623455"/>
              <a:gd name="connsiteX37" fmla="*/ 371080 w 2615517"/>
              <a:gd name="connsiteY37" fmla="*/ 154379 h 623455"/>
              <a:gd name="connsiteX38" fmla="*/ 287953 w 2615517"/>
              <a:gd name="connsiteY38" fmla="*/ 166255 h 623455"/>
              <a:gd name="connsiteX39" fmla="*/ 198888 w 2615517"/>
              <a:gd name="connsiteY39" fmla="*/ 178130 h 623455"/>
              <a:gd name="connsiteX40" fmla="*/ 181075 w 2615517"/>
              <a:gd name="connsiteY40" fmla="*/ 184068 h 623455"/>
              <a:gd name="connsiteX41" fmla="*/ 139512 w 2615517"/>
              <a:gd name="connsiteY41" fmla="*/ 195943 h 623455"/>
              <a:gd name="connsiteX42" fmla="*/ 26696 w 2615517"/>
              <a:gd name="connsiteY42" fmla="*/ 201881 h 623455"/>
              <a:gd name="connsiteX43" fmla="*/ 0 w 2615517"/>
              <a:gd name="connsiteY43" fmla="*/ 174518 h 623455"/>
              <a:gd name="connsiteX0" fmla="*/ 2615516 w 2615516"/>
              <a:gd name="connsiteY0" fmla="*/ 623455 h 623455"/>
              <a:gd name="connsiteX1" fmla="*/ 2603640 w 2615516"/>
              <a:gd name="connsiteY1" fmla="*/ 611579 h 623455"/>
              <a:gd name="connsiteX2" fmla="*/ 2544264 w 2615516"/>
              <a:gd name="connsiteY2" fmla="*/ 605642 h 623455"/>
              <a:gd name="connsiteX3" fmla="*/ 2496762 w 2615516"/>
              <a:gd name="connsiteY3" fmla="*/ 599704 h 623455"/>
              <a:gd name="connsiteX4" fmla="*/ 2437386 w 2615516"/>
              <a:gd name="connsiteY4" fmla="*/ 570016 h 623455"/>
              <a:gd name="connsiteX5" fmla="*/ 2431448 w 2615516"/>
              <a:gd name="connsiteY5" fmla="*/ 552203 h 623455"/>
              <a:gd name="connsiteX6" fmla="*/ 2360196 w 2615516"/>
              <a:gd name="connsiteY6" fmla="*/ 516577 h 623455"/>
              <a:gd name="connsiteX7" fmla="*/ 2342383 w 2615516"/>
              <a:gd name="connsiteY7" fmla="*/ 510639 h 623455"/>
              <a:gd name="connsiteX8" fmla="*/ 2324570 w 2615516"/>
              <a:gd name="connsiteY8" fmla="*/ 498764 h 623455"/>
              <a:gd name="connsiteX9" fmla="*/ 2259256 w 2615516"/>
              <a:gd name="connsiteY9" fmla="*/ 469075 h 623455"/>
              <a:gd name="connsiteX10" fmla="*/ 2205817 w 2615516"/>
              <a:gd name="connsiteY10" fmla="*/ 451262 h 623455"/>
              <a:gd name="connsiteX11" fmla="*/ 2188004 w 2615516"/>
              <a:gd name="connsiteY11" fmla="*/ 439387 h 623455"/>
              <a:gd name="connsiteX12" fmla="*/ 2116752 w 2615516"/>
              <a:gd name="connsiteY12" fmla="*/ 380010 h 623455"/>
              <a:gd name="connsiteX13" fmla="*/ 2098939 w 2615516"/>
              <a:gd name="connsiteY13" fmla="*/ 368135 h 623455"/>
              <a:gd name="connsiteX14" fmla="*/ 2069251 w 2615516"/>
              <a:gd name="connsiteY14" fmla="*/ 344384 h 623455"/>
              <a:gd name="connsiteX15" fmla="*/ 2051438 w 2615516"/>
              <a:gd name="connsiteY15" fmla="*/ 326572 h 623455"/>
              <a:gd name="connsiteX16" fmla="*/ 1956435 w 2615516"/>
              <a:gd name="connsiteY16" fmla="*/ 255320 h 623455"/>
              <a:gd name="connsiteX17" fmla="*/ 1932685 w 2615516"/>
              <a:gd name="connsiteY17" fmla="*/ 243444 h 623455"/>
              <a:gd name="connsiteX18" fmla="*/ 1861433 w 2615516"/>
              <a:gd name="connsiteY18" fmla="*/ 184068 h 623455"/>
              <a:gd name="connsiteX19" fmla="*/ 1849557 w 2615516"/>
              <a:gd name="connsiteY19" fmla="*/ 172192 h 623455"/>
              <a:gd name="connsiteX20" fmla="*/ 1831744 w 2615516"/>
              <a:gd name="connsiteY20" fmla="*/ 166255 h 623455"/>
              <a:gd name="connsiteX21" fmla="*/ 1772368 w 2615516"/>
              <a:gd name="connsiteY21" fmla="*/ 130629 h 623455"/>
              <a:gd name="connsiteX22" fmla="*/ 1748617 w 2615516"/>
              <a:gd name="connsiteY22" fmla="*/ 118753 h 623455"/>
              <a:gd name="connsiteX23" fmla="*/ 1701116 w 2615516"/>
              <a:gd name="connsiteY23" fmla="*/ 112816 h 623455"/>
              <a:gd name="connsiteX24" fmla="*/ 1665490 w 2615516"/>
              <a:gd name="connsiteY24" fmla="*/ 95003 h 623455"/>
              <a:gd name="connsiteX25" fmla="*/ 1635801 w 2615516"/>
              <a:gd name="connsiteY25" fmla="*/ 77190 h 623455"/>
              <a:gd name="connsiteX26" fmla="*/ 1552674 w 2615516"/>
              <a:gd name="connsiteY26" fmla="*/ 35626 h 623455"/>
              <a:gd name="connsiteX27" fmla="*/ 1427983 w 2615516"/>
              <a:gd name="connsiteY27" fmla="*/ 17813 h 623455"/>
              <a:gd name="connsiteX28" fmla="*/ 1386420 w 2615516"/>
              <a:gd name="connsiteY28" fmla="*/ 5938 h 623455"/>
              <a:gd name="connsiteX29" fmla="*/ 1059848 w 2615516"/>
              <a:gd name="connsiteY29" fmla="*/ 5938 h 623455"/>
              <a:gd name="connsiteX30" fmla="*/ 875781 w 2615516"/>
              <a:gd name="connsiteY30" fmla="*/ 71252 h 623455"/>
              <a:gd name="connsiteX31" fmla="*/ 822342 w 2615516"/>
              <a:gd name="connsiteY31" fmla="*/ 89065 h 623455"/>
              <a:gd name="connsiteX32" fmla="*/ 745152 w 2615516"/>
              <a:gd name="connsiteY32" fmla="*/ 100940 h 623455"/>
              <a:gd name="connsiteX33" fmla="*/ 679838 w 2615516"/>
              <a:gd name="connsiteY33" fmla="*/ 106878 h 623455"/>
              <a:gd name="connsiteX34" fmla="*/ 644212 w 2615516"/>
              <a:gd name="connsiteY34" fmla="*/ 112816 h 623455"/>
              <a:gd name="connsiteX35" fmla="*/ 567022 w 2615516"/>
              <a:gd name="connsiteY35" fmla="*/ 124691 h 623455"/>
              <a:gd name="connsiteX36" fmla="*/ 513583 w 2615516"/>
              <a:gd name="connsiteY36" fmla="*/ 148442 h 623455"/>
              <a:gd name="connsiteX37" fmla="*/ 371079 w 2615516"/>
              <a:gd name="connsiteY37" fmla="*/ 154379 h 623455"/>
              <a:gd name="connsiteX38" fmla="*/ 287952 w 2615516"/>
              <a:gd name="connsiteY38" fmla="*/ 166255 h 623455"/>
              <a:gd name="connsiteX39" fmla="*/ 198887 w 2615516"/>
              <a:gd name="connsiteY39" fmla="*/ 178130 h 623455"/>
              <a:gd name="connsiteX40" fmla="*/ 181074 w 2615516"/>
              <a:gd name="connsiteY40" fmla="*/ 184068 h 623455"/>
              <a:gd name="connsiteX41" fmla="*/ 139511 w 2615516"/>
              <a:gd name="connsiteY41" fmla="*/ 195943 h 623455"/>
              <a:gd name="connsiteX42" fmla="*/ 26695 w 2615516"/>
              <a:gd name="connsiteY42" fmla="*/ 201881 h 623455"/>
              <a:gd name="connsiteX43" fmla="*/ 0 w 2615516"/>
              <a:gd name="connsiteY43" fmla="*/ 239887 h 62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615516" h="623455">
                <a:moveTo>
                  <a:pt x="2615516" y="623455"/>
                </a:moveTo>
                <a:cubicBezTo>
                  <a:pt x="2610715" y="620575"/>
                  <a:pt x="2609071" y="612937"/>
                  <a:pt x="2603640" y="611579"/>
                </a:cubicBezTo>
                <a:cubicBezTo>
                  <a:pt x="2584343" y="606755"/>
                  <a:pt x="2564033" y="607838"/>
                  <a:pt x="2544264" y="605642"/>
                </a:cubicBezTo>
                <a:cubicBezTo>
                  <a:pt x="2528404" y="603880"/>
                  <a:pt x="2512596" y="601683"/>
                  <a:pt x="2496762" y="599704"/>
                </a:cubicBezTo>
                <a:cubicBezTo>
                  <a:pt x="2478949" y="593766"/>
                  <a:pt x="2448272" y="577933"/>
                  <a:pt x="2437386" y="570016"/>
                </a:cubicBezTo>
                <a:cubicBezTo>
                  <a:pt x="2435407" y="564078"/>
                  <a:pt x="2435874" y="556629"/>
                  <a:pt x="2431448" y="552203"/>
                </a:cubicBezTo>
                <a:cubicBezTo>
                  <a:pt x="2408426" y="529181"/>
                  <a:pt x="2389173" y="526236"/>
                  <a:pt x="2360196" y="516577"/>
                </a:cubicBezTo>
                <a:lnTo>
                  <a:pt x="2342383" y="510639"/>
                </a:lnTo>
                <a:cubicBezTo>
                  <a:pt x="2335613" y="508382"/>
                  <a:pt x="2331129" y="501575"/>
                  <a:pt x="2324570" y="498764"/>
                </a:cubicBezTo>
                <a:cubicBezTo>
                  <a:pt x="2310716" y="491837"/>
                  <a:pt x="2279048" y="476992"/>
                  <a:pt x="2259256" y="469075"/>
                </a:cubicBezTo>
                <a:cubicBezTo>
                  <a:pt x="2217513" y="448203"/>
                  <a:pt x="2271954" y="462285"/>
                  <a:pt x="2205817" y="451262"/>
                </a:cubicBezTo>
                <a:cubicBezTo>
                  <a:pt x="2199879" y="447304"/>
                  <a:pt x="2194563" y="442198"/>
                  <a:pt x="2188004" y="439387"/>
                </a:cubicBezTo>
                <a:cubicBezTo>
                  <a:pt x="2173160" y="427512"/>
                  <a:pt x="2131596" y="391885"/>
                  <a:pt x="2116752" y="380010"/>
                </a:cubicBezTo>
                <a:cubicBezTo>
                  <a:pt x="2111706" y="374964"/>
                  <a:pt x="2104648" y="372417"/>
                  <a:pt x="2098939" y="368135"/>
                </a:cubicBezTo>
                <a:cubicBezTo>
                  <a:pt x="2088800" y="360531"/>
                  <a:pt x="2078789" y="352729"/>
                  <a:pt x="2069251" y="344384"/>
                </a:cubicBezTo>
                <a:cubicBezTo>
                  <a:pt x="2062932" y="338855"/>
                  <a:pt x="2057889" y="331948"/>
                  <a:pt x="2051438" y="326572"/>
                </a:cubicBezTo>
                <a:cubicBezTo>
                  <a:pt x="2032635" y="311728"/>
                  <a:pt x="1976227" y="269175"/>
                  <a:pt x="1956435" y="255320"/>
                </a:cubicBezTo>
                <a:cubicBezTo>
                  <a:pt x="1949354" y="250009"/>
                  <a:pt x="1940050" y="248354"/>
                  <a:pt x="1932685" y="243444"/>
                </a:cubicBezTo>
                <a:cubicBezTo>
                  <a:pt x="1916851" y="231569"/>
                  <a:pt x="1875288" y="195943"/>
                  <a:pt x="1861433" y="184068"/>
                </a:cubicBezTo>
                <a:cubicBezTo>
                  <a:pt x="1857061" y="180571"/>
                  <a:pt x="1854358" y="175072"/>
                  <a:pt x="1849557" y="172192"/>
                </a:cubicBezTo>
                <a:cubicBezTo>
                  <a:pt x="1844190" y="168972"/>
                  <a:pt x="1837682" y="168234"/>
                  <a:pt x="1831744" y="166255"/>
                </a:cubicBezTo>
                <a:cubicBezTo>
                  <a:pt x="1807352" y="141861"/>
                  <a:pt x="1824877" y="156884"/>
                  <a:pt x="1772368" y="130629"/>
                </a:cubicBezTo>
                <a:cubicBezTo>
                  <a:pt x="1764451" y="126670"/>
                  <a:pt x="1757400" y="119851"/>
                  <a:pt x="1748617" y="118753"/>
                </a:cubicBezTo>
                <a:lnTo>
                  <a:pt x="1701116" y="112816"/>
                </a:lnTo>
                <a:cubicBezTo>
                  <a:pt x="1687261" y="108858"/>
                  <a:pt x="1673407" y="99951"/>
                  <a:pt x="1665490" y="95003"/>
                </a:cubicBezTo>
                <a:cubicBezTo>
                  <a:pt x="1654604" y="89065"/>
                  <a:pt x="1648666" y="82138"/>
                  <a:pt x="1635801" y="77190"/>
                </a:cubicBezTo>
                <a:cubicBezTo>
                  <a:pt x="1616998" y="67294"/>
                  <a:pt x="1587310" y="45522"/>
                  <a:pt x="1552674" y="35626"/>
                </a:cubicBezTo>
                <a:cubicBezTo>
                  <a:pt x="1507601" y="15594"/>
                  <a:pt x="1484897" y="21607"/>
                  <a:pt x="1427983" y="17813"/>
                </a:cubicBezTo>
                <a:cubicBezTo>
                  <a:pt x="1423552" y="16705"/>
                  <a:pt x="1392501" y="9586"/>
                  <a:pt x="1386420" y="5938"/>
                </a:cubicBezTo>
                <a:cubicBezTo>
                  <a:pt x="1325064" y="3959"/>
                  <a:pt x="1137038" y="0"/>
                  <a:pt x="1059848" y="5938"/>
                </a:cubicBezTo>
                <a:lnTo>
                  <a:pt x="875781" y="71252"/>
                </a:lnTo>
                <a:cubicBezTo>
                  <a:pt x="864895" y="77190"/>
                  <a:pt x="844113" y="84117"/>
                  <a:pt x="822342" y="89065"/>
                </a:cubicBezTo>
                <a:cubicBezTo>
                  <a:pt x="799183" y="92925"/>
                  <a:pt x="768093" y="98391"/>
                  <a:pt x="745152" y="100940"/>
                </a:cubicBezTo>
                <a:cubicBezTo>
                  <a:pt x="723425" y="103354"/>
                  <a:pt x="701549" y="104324"/>
                  <a:pt x="679838" y="106878"/>
                </a:cubicBezTo>
                <a:cubicBezTo>
                  <a:pt x="667881" y="108285"/>
                  <a:pt x="656017" y="110455"/>
                  <a:pt x="644212" y="112816"/>
                </a:cubicBezTo>
                <a:lnTo>
                  <a:pt x="567022" y="124691"/>
                </a:lnTo>
                <a:cubicBezTo>
                  <a:pt x="545251" y="130629"/>
                  <a:pt x="546240" y="143494"/>
                  <a:pt x="513583" y="148442"/>
                </a:cubicBezTo>
                <a:cubicBezTo>
                  <a:pt x="466170" y="151954"/>
                  <a:pt x="418580" y="152400"/>
                  <a:pt x="371079" y="154379"/>
                </a:cubicBezTo>
                <a:lnTo>
                  <a:pt x="287952" y="166255"/>
                </a:lnTo>
                <a:cubicBezTo>
                  <a:pt x="251918" y="171403"/>
                  <a:pt x="232463" y="170668"/>
                  <a:pt x="198887" y="178130"/>
                </a:cubicBezTo>
                <a:cubicBezTo>
                  <a:pt x="192777" y="179488"/>
                  <a:pt x="187092" y="182349"/>
                  <a:pt x="181074" y="184068"/>
                </a:cubicBezTo>
                <a:cubicBezTo>
                  <a:pt x="128885" y="198979"/>
                  <a:pt x="182221" y="181706"/>
                  <a:pt x="139511" y="195943"/>
                </a:cubicBezTo>
                <a:cubicBezTo>
                  <a:pt x="92653" y="186571"/>
                  <a:pt x="91308" y="182877"/>
                  <a:pt x="26695" y="201881"/>
                </a:cubicBezTo>
                <a:cubicBezTo>
                  <a:pt x="18639" y="204250"/>
                  <a:pt x="7673" y="236477"/>
                  <a:pt x="0" y="239887"/>
                </a:cubicBezTo>
              </a:path>
            </a:pathLst>
          </a:custGeom>
          <a:ln w="38100">
            <a:solidFill>
              <a:schemeClr val="tx2">
                <a:alpha val="51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3" name="Freeform 32"/>
          <p:cNvSpPr/>
          <p:nvPr/>
        </p:nvSpPr>
        <p:spPr bwMode="blackWhite">
          <a:xfrm rot="19128759" flipV="1">
            <a:off x="2325688" y="3552638"/>
            <a:ext cx="2967037" cy="981075"/>
          </a:xfrm>
          <a:custGeom>
            <a:avLst/>
            <a:gdLst>
              <a:gd name="connsiteX0" fmla="*/ 0 w 2656573"/>
              <a:gd name="connsiteY0" fmla="*/ 28876 h 1010652"/>
              <a:gd name="connsiteX1" fmla="*/ 2040556 w 2656573"/>
              <a:gd name="connsiteY1" fmla="*/ 404261 h 1010652"/>
              <a:gd name="connsiteX2" fmla="*/ 1934678 w 2656573"/>
              <a:gd name="connsiteY2" fmla="*/ 0 h 1010652"/>
              <a:gd name="connsiteX3" fmla="*/ 2656573 w 2656573"/>
              <a:gd name="connsiteY3" fmla="*/ 606391 h 1010652"/>
              <a:gd name="connsiteX4" fmla="*/ 1905802 w 2656573"/>
              <a:gd name="connsiteY4" fmla="*/ 1010652 h 1010652"/>
              <a:gd name="connsiteX5" fmla="*/ 2040556 w 2656573"/>
              <a:gd name="connsiteY5" fmla="*/ 616017 h 1010652"/>
              <a:gd name="connsiteX6" fmla="*/ 0 w 2656573"/>
              <a:gd name="connsiteY6" fmla="*/ 28876 h 1010652"/>
              <a:gd name="connsiteX0" fmla="*/ 0 w 2656573"/>
              <a:gd name="connsiteY0" fmla="*/ 0 h 981776"/>
              <a:gd name="connsiteX1" fmla="*/ 2040556 w 2656573"/>
              <a:gd name="connsiteY1" fmla="*/ 375385 h 981776"/>
              <a:gd name="connsiteX2" fmla="*/ 2027722 w 2656573"/>
              <a:gd name="connsiteY2" fmla="*/ 163629 h 981776"/>
              <a:gd name="connsiteX3" fmla="*/ 2656573 w 2656573"/>
              <a:gd name="connsiteY3" fmla="*/ 577515 h 981776"/>
              <a:gd name="connsiteX4" fmla="*/ 1905802 w 2656573"/>
              <a:gd name="connsiteY4" fmla="*/ 981776 h 981776"/>
              <a:gd name="connsiteX5" fmla="*/ 2040556 w 2656573"/>
              <a:gd name="connsiteY5" fmla="*/ 587141 h 981776"/>
              <a:gd name="connsiteX6" fmla="*/ 0 w 2656573"/>
              <a:gd name="connsiteY6" fmla="*/ 0 h 981776"/>
              <a:gd name="connsiteX0" fmla="*/ 0 w 2656573"/>
              <a:gd name="connsiteY0" fmla="*/ 0 h 773229"/>
              <a:gd name="connsiteX1" fmla="*/ 2040556 w 2656573"/>
              <a:gd name="connsiteY1" fmla="*/ 375385 h 773229"/>
              <a:gd name="connsiteX2" fmla="*/ 2027722 w 2656573"/>
              <a:gd name="connsiteY2" fmla="*/ 163629 h 773229"/>
              <a:gd name="connsiteX3" fmla="*/ 2656573 w 2656573"/>
              <a:gd name="connsiteY3" fmla="*/ 577515 h 773229"/>
              <a:gd name="connsiteX4" fmla="*/ 1951522 w 2656573"/>
              <a:gd name="connsiteY4" fmla="*/ 773229 h 773229"/>
              <a:gd name="connsiteX5" fmla="*/ 2040556 w 2656573"/>
              <a:gd name="connsiteY5" fmla="*/ 587141 h 773229"/>
              <a:gd name="connsiteX6" fmla="*/ 0 w 2656573"/>
              <a:gd name="connsiteY6" fmla="*/ 0 h 773229"/>
              <a:gd name="connsiteX0" fmla="*/ 0 w 2656573"/>
              <a:gd name="connsiteY0" fmla="*/ 0 h 773229"/>
              <a:gd name="connsiteX1" fmla="*/ 2040556 w 2656573"/>
              <a:gd name="connsiteY1" fmla="*/ 375385 h 773229"/>
              <a:gd name="connsiteX2" fmla="*/ 2027722 w 2656573"/>
              <a:gd name="connsiteY2" fmla="*/ 163629 h 773229"/>
              <a:gd name="connsiteX3" fmla="*/ 2656573 w 2656573"/>
              <a:gd name="connsiteY3" fmla="*/ 577515 h 773229"/>
              <a:gd name="connsiteX4" fmla="*/ 1951522 w 2656573"/>
              <a:gd name="connsiteY4" fmla="*/ 773229 h 773229"/>
              <a:gd name="connsiteX5" fmla="*/ 2040556 w 2656573"/>
              <a:gd name="connsiteY5" fmla="*/ 587141 h 773229"/>
              <a:gd name="connsiteX6" fmla="*/ 0 w 2656573"/>
              <a:gd name="connsiteY6" fmla="*/ 0 h 773229"/>
              <a:gd name="connsiteX0" fmla="*/ 0 w 2656573"/>
              <a:gd name="connsiteY0" fmla="*/ 0 h 773229"/>
              <a:gd name="connsiteX1" fmla="*/ 2040556 w 2656573"/>
              <a:gd name="connsiteY1" fmla="*/ 375385 h 773229"/>
              <a:gd name="connsiteX2" fmla="*/ 2027722 w 2656573"/>
              <a:gd name="connsiteY2" fmla="*/ 163629 h 773229"/>
              <a:gd name="connsiteX3" fmla="*/ 2656573 w 2656573"/>
              <a:gd name="connsiteY3" fmla="*/ 577515 h 773229"/>
              <a:gd name="connsiteX4" fmla="*/ 1951522 w 2656573"/>
              <a:gd name="connsiteY4" fmla="*/ 773229 h 773229"/>
              <a:gd name="connsiteX5" fmla="*/ 2040556 w 2656573"/>
              <a:gd name="connsiteY5" fmla="*/ 587141 h 773229"/>
              <a:gd name="connsiteX6" fmla="*/ 0 w 2656573"/>
              <a:gd name="connsiteY6" fmla="*/ 0 h 773229"/>
              <a:gd name="connsiteX0" fmla="*/ 0 w 2656573"/>
              <a:gd name="connsiteY0" fmla="*/ 0 h 773229"/>
              <a:gd name="connsiteX1" fmla="*/ 2040556 w 2656573"/>
              <a:gd name="connsiteY1" fmla="*/ 375385 h 773229"/>
              <a:gd name="connsiteX2" fmla="*/ 2027722 w 2656573"/>
              <a:gd name="connsiteY2" fmla="*/ 163629 h 773229"/>
              <a:gd name="connsiteX3" fmla="*/ 2656573 w 2656573"/>
              <a:gd name="connsiteY3" fmla="*/ 577515 h 773229"/>
              <a:gd name="connsiteX4" fmla="*/ 1951522 w 2656573"/>
              <a:gd name="connsiteY4" fmla="*/ 773229 h 773229"/>
              <a:gd name="connsiteX5" fmla="*/ 2040556 w 2656573"/>
              <a:gd name="connsiteY5" fmla="*/ 587141 h 773229"/>
              <a:gd name="connsiteX6" fmla="*/ 0 w 2656573"/>
              <a:gd name="connsiteY6" fmla="*/ 0 h 773229"/>
              <a:gd name="connsiteX0" fmla="*/ 0 w 2656573"/>
              <a:gd name="connsiteY0" fmla="*/ 0 h 773229"/>
              <a:gd name="connsiteX1" fmla="*/ 2040556 w 2656573"/>
              <a:gd name="connsiteY1" fmla="*/ 375385 h 773229"/>
              <a:gd name="connsiteX2" fmla="*/ 2027722 w 2656573"/>
              <a:gd name="connsiteY2" fmla="*/ 163629 h 773229"/>
              <a:gd name="connsiteX3" fmla="*/ 2656573 w 2656573"/>
              <a:gd name="connsiteY3" fmla="*/ 577515 h 773229"/>
              <a:gd name="connsiteX4" fmla="*/ 1951522 w 2656573"/>
              <a:gd name="connsiteY4" fmla="*/ 773229 h 773229"/>
              <a:gd name="connsiteX5" fmla="*/ 2040556 w 2656573"/>
              <a:gd name="connsiteY5" fmla="*/ 587141 h 773229"/>
              <a:gd name="connsiteX6" fmla="*/ 0 w 2656573"/>
              <a:gd name="connsiteY6" fmla="*/ 0 h 773229"/>
              <a:gd name="connsiteX0" fmla="*/ 0 w 2656573"/>
              <a:gd name="connsiteY0" fmla="*/ 0 h 773229"/>
              <a:gd name="connsiteX1" fmla="*/ 2040556 w 2656573"/>
              <a:gd name="connsiteY1" fmla="*/ 375385 h 773229"/>
              <a:gd name="connsiteX2" fmla="*/ 2027722 w 2656573"/>
              <a:gd name="connsiteY2" fmla="*/ 163629 h 773229"/>
              <a:gd name="connsiteX3" fmla="*/ 2656573 w 2656573"/>
              <a:gd name="connsiteY3" fmla="*/ 577515 h 773229"/>
              <a:gd name="connsiteX4" fmla="*/ 1951522 w 2656573"/>
              <a:gd name="connsiteY4" fmla="*/ 773229 h 773229"/>
              <a:gd name="connsiteX5" fmla="*/ 2040556 w 2656573"/>
              <a:gd name="connsiteY5" fmla="*/ 587141 h 773229"/>
              <a:gd name="connsiteX6" fmla="*/ 0 w 2656573"/>
              <a:gd name="connsiteY6" fmla="*/ 0 h 773229"/>
              <a:gd name="connsiteX0" fmla="*/ 0 w 2656573"/>
              <a:gd name="connsiteY0" fmla="*/ 0 h 801259"/>
              <a:gd name="connsiteX1" fmla="*/ 2040556 w 2656573"/>
              <a:gd name="connsiteY1" fmla="*/ 375385 h 801259"/>
              <a:gd name="connsiteX2" fmla="*/ 2027722 w 2656573"/>
              <a:gd name="connsiteY2" fmla="*/ 163629 h 801259"/>
              <a:gd name="connsiteX3" fmla="*/ 2656573 w 2656573"/>
              <a:gd name="connsiteY3" fmla="*/ 577515 h 801259"/>
              <a:gd name="connsiteX4" fmla="*/ 1951522 w 2656573"/>
              <a:gd name="connsiteY4" fmla="*/ 773229 h 801259"/>
              <a:gd name="connsiteX5" fmla="*/ 2040556 w 2656573"/>
              <a:gd name="connsiteY5" fmla="*/ 587141 h 801259"/>
              <a:gd name="connsiteX6" fmla="*/ 0 w 2656573"/>
              <a:gd name="connsiteY6" fmla="*/ 0 h 801259"/>
              <a:gd name="connsiteX0" fmla="*/ 0 w 2656573"/>
              <a:gd name="connsiteY0" fmla="*/ 0 h 801259"/>
              <a:gd name="connsiteX1" fmla="*/ 2040556 w 2656573"/>
              <a:gd name="connsiteY1" fmla="*/ 375385 h 801259"/>
              <a:gd name="connsiteX2" fmla="*/ 2027722 w 2656573"/>
              <a:gd name="connsiteY2" fmla="*/ 163629 h 801259"/>
              <a:gd name="connsiteX3" fmla="*/ 2656573 w 2656573"/>
              <a:gd name="connsiteY3" fmla="*/ 577515 h 801259"/>
              <a:gd name="connsiteX4" fmla="*/ 1985503 w 2656573"/>
              <a:gd name="connsiteY4" fmla="*/ 778378 h 801259"/>
              <a:gd name="connsiteX5" fmla="*/ 2040556 w 2656573"/>
              <a:gd name="connsiteY5" fmla="*/ 587141 h 801259"/>
              <a:gd name="connsiteX6" fmla="*/ 0 w 2656573"/>
              <a:gd name="connsiteY6" fmla="*/ 0 h 801259"/>
              <a:gd name="connsiteX0" fmla="*/ 0 w 2656573"/>
              <a:gd name="connsiteY0" fmla="*/ 0 h 832151"/>
              <a:gd name="connsiteX1" fmla="*/ 2040556 w 2656573"/>
              <a:gd name="connsiteY1" fmla="*/ 375385 h 832151"/>
              <a:gd name="connsiteX2" fmla="*/ 2027722 w 2656573"/>
              <a:gd name="connsiteY2" fmla="*/ 163629 h 832151"/>
              <a:gd name="connsiteX3" fmla="*/ 2656573 w 2656573"/>
              <a:gd name="connsiteY3" fmla="*/ 577515 h 832151"/>
              <a:gd name="connsiteX4" fmla="*/ 1985503 w 2656573"/>
              <a:gd name="connsiteY4" fmla="*/ 778378 h 832151"/>
              <a:gd name="connsiteX5" fmla="*/ 2034378 w 2656573"/>
              <a:gd name="connsiteY5" fmla="*/ 618033 h 832151"/>
              <a:gd name="connsiteX6" fmla="*/ 0 w 2656573"/>
              <a:gd name="connsiteY6" fmla="*/ 0 h 832151"/>
              <a:gd name="connsiteX0" fmla="*/ 0 w 2656573"/>
              <a:gd name="connsiteY0" fmla="*/ 0 h 832151"/>
              <a:gd name="connsiteX1" fmla="*/ 2040556 w 2656573"/>
              <a:gd name="connsiteY1" fmla="*/ 375385 h 832151"/>
              <a:gd name="connsiteX2" fmla="*/ 2064792 w 2656573"/>
              <a:gd name="connsiteY2" fmla="*/ 203789 h 832151"/>
              <a:gd name="connsiteX3" fmla="*/ 2656573 w 2656573"/>
              <a:gd name="connsiteY3" fmla="*/ 577515 h 832151"/>
              <a:gd name="connsiteX4" fmla="*/ 1985503 w 2656573"/>
              <a:gd name="connsiteY4" fmla="*/ 778378 h 832151"/>
              <a:gd name="connsiteX5" fmla="*/ 2034378 w 2656573"/>
              <a:gd name="connsiteY5" fmla="*/ 618033 h 832151"/>
              <a:gd name="connsiteX6" fmla="*/ 0 w 2656573"/>
              <a:gd name="connsiteY6" fmla="*/ 0 h 832151"/>
              <a:gd name="connsiteX0" fmla="*/ 0 w 2619503"/>
              <a:gd name="connsiteY0" fmla="*/ 0 h 832151"/>
              <a:gd name="connsiteX1" fmla="*/ 2040556 w 2619503"/>
              <a:gd name="connsiteY1" fmla="*/ 375385 h 832151"/>
              <a:gd name="connsiteX2" fmla="*/ 2064792 w 2619503"/>
              <a:gd name="connsiteY2" fmla="*/ 203789 h 832151"/>
              <a:gd name="connsiteX3" fmla="*/ 2619503 w 2619503"/>
              <a:gd name="connsiteY3" fmla="*/ 548683 h 832151"/>
              <a:gd name="connsiteX4" fmla="*/ 1985503 w 2619503"/>
              <a:gd name="connsiteY4" fmla="*/ 778378 h 832151"/>
              <a:gd name="connsiteX5" fmla="*/ 2034378 w 2619503"/>
              <a:gd name="connsiteY5" fmla="*/ 618033 h 832151"/>
              <a:gd name="connsiteX6" fmla="*/ 0 w 2619503"/>
              <a:gd name="connsiteY6" fmla="*/ 0 h 832151"/>
              <a:gd name="connsiteX0" fmla="*/ 0 w 2619503"/>
              <a:gd name="connsiteY0" fmla="*/ 0 h 838329"/>
              <a:gd name="connsiteX1" fmla="*/ 2040556 w 2619503"/>
              <a:gd name="connsiteY1" fmla="*/ 375385 h 838329"/>
              <a:gd name="connsiteX2" fmla="*/ 2064792 w 2619503"/>
              <a:gd name="connsiteY2" fmla="*/ 203789 h 838329"/>
              <a:gd name="connsiteX3" fmla="*/ 2619503 w 2619503"/>
              <a:gd name="connsiteY3" fmla="*/ 548683 h 838329"/>
              <a:gd name="connsiteX4" fmla="*/ 1985503 w 2619503"/>
              <a:gd name="connsiteY4" fmla="*/ 778378 h 838329"/>
              <a:gd name="connsiteX5" fmla="*/ 2012754 w 2619503"/>
              <a:gd name="connsiteY5" fmla="*/ 624211 h 838329"/>
              <a:gd name="connsiteX6" fmla="*/ 0 w 2619503"/>
              <a:gd name="connsiteY6" fmla="*/ 0 h 838329"/>
              <a:gd name="connsiteX0" fmla="*/ 0 w 2639068"/>
              <a:gd name="connsiteY0" fmla="*/ 0 h 838329"/>
              <a:gd name="connsiteX1" fmla="*/ 2040556 w 2639068"/>
              <a:gd name="connsiteY1" fmla="*/ 375385 h 838329"/>
              <a:gd name="connsiteX2" fmla="*/ 2064792 w 2639068"/>
              <a:gd name="connsiteY2" fmla="*/ 203789 h 838329"/>
              <a:gd name="connsiteX3" fmla="*/ 2639068 w 2639068"/>
              <a:gd name="connsiteY3" fmla="*/ 447769 h 838329"/>
              <a:gd name="connsiteX4" fmla="*/ 1985503 w 2639068"/>
              <a:gd name="connsiteY4" fmla="*/ 778378 h 838329"/>
              <a:gd name="connsiteX5" fmla="*/ 2012754 w 2639068"/>
              <a:gd name="connsiteY5" fmla="*/ 624211 h 838329"/>
              <a:gd name="connsiteX6" fmla="*/ 0 w 2639068"/>
              <a:gd name="connsiteY6" fmla="*/ 0 h 838329"/>
              <a:gd name="connsiteX0" fmla="*/ 1 w 2662332"/>
              <a:gd name="connsiteY0" fmla="*/ 0 h 653680"/>
              <a:gd name="connsiteX1" fmla="*/ 2063820 w 2662332"/>
              <a:gd name="connsiteY1" fmla="*/ 190736 h 653680"/>
              <a:gd name="connsiteX2" fmla="*/ 2088056 w 2662332"/>
              <a:gd name="connsiteY2" fmla="*/ 19140 h 653680"/>
              <a:gd name="connsiteX3" fmla="*/ 2662332 w 2662332"/>
              <a:gd name="connsiteY3" fmla="*/ 263120 h 653680"/>
              <a:gd name="connsiteX4" fmla="*/ 2008767 w 2662332"/>
              <a:gd name="connsiteY4" fmla="*/ 593729 h 653680"/>
              <a:gd name="connsiteX5" fmla="*/ 2036018 w 2662332"/>
              <a:gd name="connsiteY5" fmla="*/ 439562 h 653680"/>
              <a:gd name="connsiteX6" fmla="*/ 1 w 2662332"/>
              <a:gd name="connsiteY6" fmla="*/ 0 h 653680"/>
              <a:gd name="connsiteX0" fmla="*/ 0 w 2662331"/>
              <a:gd name="connsiteY0" fmla="*/ 0 h 653680"/>
              <a:gd name="connsiteX1" fmla="*/ 2063819 w 2662331"/>
              <a:gd name="connsiteY1" fmla="*/ 190736 h 653680"/>
              <a:gd name="connsiteX2" fmla="*/ 2088055 w 2662331"/>
              <a:gd name="connsiteY2" fmla="*/ 19140 h 653680"/>
              <a:gd name="connsiteX3" fmla="*/ 2662331 w 2662331"/>
              <a:gd name="connsiteY3" fmla="*/ 263120 h 653680"/>
              <a:gd name="connsiteX4" fmla="*/ 2008766 w 2662331"/>
              <a:gd name="connsiteY4" fmla="*/ 593729 h 653680"/>
              <a:gd name="connsiteX5" fmla="*/ 2036017 w 2662331"/>
              <a:gd name="connsiteY5" fmla="*/ 439562 h 653680"/>
              <a:gd name="connsiteX6" fmla="*/ 0 w 2662331"/>
              <a:gd name="connsiteY6" fmla="*/ 0 h 653680"/>
              <a:gd name="connsiteX0" fmla="*/ 0 w 2488472"/>
              <a:gd name="connsiteY0" fmla="*/ 1 h 842390"/>
              <a:gd name="connsiteX1" fmla="*/ 1889960 w 2488472"/>
              <a:gd name="connsiteY1" fmla="*/ 379446 h 842390"/>
              <a:gd name="connsiteX2" fmla="*/ 1914196 w 2488472"/>
              <a:gd name="connsiteY2" fmla="*/ 207850 h 842390"/>
              <a:gd name="connsiteX3" fmla="*/ 2488472 w 2488472"/>
              <a:gd name="connsiteY3" fmla="*/ 451830 h 842390"/>
              <a:gd name="connsiteX4" fmla="*/ 1834907 w 2488472"/>
              <a:gd name="connsiteY4" fmla="*/ 782439 h 842390"/>
              <a:gd name="connsiteX5" fmla="*/ 1862158 w 2488472"/>
              <a:gd name="connsiteY5" fmla="*/ 628272 h 842390"/>
              <a:gd name="connsiteX6" fmla="*/ 0 w 2488472"/>
              <a:gd name="connsiteY6" fmla="*/ 1 h 842390"/>
              <a:gd name="connsiteX0" fmla="*/ 0 w 2488472"/>
              <a:gd name="connsiteY0" fmla="*/ 0 h 842389"/>
              <a:gd name="connsiteX1" fmla="*/ 1889960 w 2488472"/>
              <a:gd name="connsiteY1" fmla="*/ 379445 h 842389"/>
              <a:gd name="connsiteX2" fmla="*/ 1914196 w 2488472"/>
              <a:gd name="connsiteY2" fmla="*/ 207849 h 842389"/>
              <a:gd name="connsiteX3" fmla="*/ 2488472 w 2488472"/>
              <a:gd name="connsiteY3" fmla="*/ 451829 h 842389"/>
              <a:gd name="connsiteX4" fmla="*/ 1834907 w 2488472"/>
              <a:gd name="connsiteY4" fmla="*/ 782438 h 842389"/>
              <a:gd name="connsiteX5" fmla="*/ 1862158 w 2488472"/>
              <a:gd name="connsiteY5" fmla="*/ 628271 h 842389"/>
              <a:gd name="connsiteX6" fmla="*/ 0 w 2488472"/>
              <a:gd name="connsiteY6" fmla="*/ 0 h 842389"/>
              <a:gd name="connsiteX0" fmla="*/ 0 w 2488472"/>
              <a:gd name="connsiteY0" fmla="*/ 0 h 842389"/>
              <a:gd name="connsiteX1" fmla="*/ 1889960 w 2488472"/>
              <a:gd name="connsiteY1" fmla="*/ 379445 h 842389"/>
              <a:gd name="connsiteX2" fmla="*/ 1914196 w 2488472"/>
              <a:gd name="connsiteY2" fmla="*/ 207849 h 842389"/>
              <a:gd name="connsiteX3" fmla="*/ 2488472 w 2488472"/>
              <a:gd name="connsiteY3" fmla="*/ 451829 h 842389"/>
              <a:gd name="connsiteX4" fmla="*/ 1834907 w 2488472"/>
              <a:gd name="connsiteY4" fmla="*/ 782438 h 842389"/>
              <a:gd name="connsiteX5" fmla="*/ 1862158 w 2488472"/>
              <a:gd name="connsiteY5" fmla="*/ 628271 h 842389"/>
              <a:gd name="connsiteX6" fmla="*/ 0 w 2488472"/>
              <a:gd name="connsiteY6" fmla="*/ 0 h 842389"/>
              <a:gd name="connsiteX0" fmla="*/ 0 w 2755836"/>
              <a:gd name="connsiteY0" fmla="*/ 0 h 1270009"/>
              <a:gd name="connsiteX1" fmla="*/ 2157324 w 2755836"/>
              <a:gd name="connsiteY1" fmla="*/ 807065 h 1270009"/>
              <a:gd name="connsiteX2" fmla="*/ 2181560 w 2755836"/>
              <a:gd name="connsiteY2" fmla="*/ 635469 h 1270009"/>
              <a:gd name="connsiteX3" fmla="*/ 2755836 w 2755836"/>
              <a:gd name="connsiteY3" fmla="*/ 879449 h 1270009"/>
              <a:gd name="connsiteX4" fmla="*/ 2102271 w 2755836"/>
              <a:gd name="connsiteY4" fmla="*/ 1210058 h 1270009"/>
              <a:gd name="connsiteX5" fmla="*/ 2129522 w 2755836"/>
              <a:gd name="connsiteY5" fmla="*/ 1055891 h 1270009"/>
              <a:gd name="connsiteX6" fmla="*/ 0 w 2755836"/>
              <a:gd name="connsiteY6" fmla="*/ 0 h 1270009"/>
              <a:gd name="connsiteX0" fmla="*/ 0 w 2755836"/>
              <a:gd name="connsiteY0" fmla="*/ 0 h 1270009"/>
              <a:gd name="connsiteX1" fmla="*/ 2157324 w 2755836"/>
              <a:gd name="connsiteY1" fmla="*/ 807065 h 1270009"/>
              <a:gd name="connsiteX2" fmla="*/ 2181560 w 2755836"/>
              <a:gd name="connsiteY2" fmla="*/ 635469 h 1270009"/>
              <a:gd name="connsiteX3" fmla="*/ 2755836 w 2755836"/>
              <a:gd name="connsiteY3" fmla="*/ 879449 h 1270009"/>
              <a:gd name="connsiteX4" fmla="*/ 2102271 w 2755836"/>
              <a:gd name="connsiteY4" fmla="*/ 1210058 h 1270009"/>
              <a:gd name="connsiteX5" fmla="*/ 2129522 w 2755836"/>
              <a:gd name="connsiteY5" fmla="*/ 1055891 h 1270009"/>
              <a:gd name="connsiteX6" fmla="*/ 0 w 2755836"/>
              <a:gd name="connsiteY6" fmla="*/ 0 h 1270009"/>
              <a:gd name="connsiteX0" fmla="*/ 0 w 2755836"/>
              <a:gd name="connsiteY0" fmla="*/ 0 h 1270009"/>
              <a:gd name="connsiteX1" fmla="*/ 2157324 w 2755836"/>
              <a:gd name="connsiteY1" fmla="*/ 807065 h 1270009"/>
              <a:gd name="connsiteX2" fmla="*/ 2181560 w 2755836"/>
              <a:gd name="connsiteY2" fmla="*/ 635469 h 1270009"/>
              <a:gd name="connsiteX3" fmla="*/ 2755836 w 2755836"/>
              <a:gd name="connsiteY3" fmla="*/ 879449 h 1270009"/>
              <a:gd name="connsiteX4" fmla="*/ 2102271 w 2755836"/>
              <a:gd name="connsiteY4" fmla="*/ 1210058 h 1270009"/>
              <a:gd name="connsiteX5" fmla="*/ 2129522 w 2755836"/>
              <a:gd name="connsiteY5" fmla="*/ 1055891 h 1270009"/>
              <a:gd name="connsiteX6" fmla="*/ 0 w 2755836"/>
              <a:gd name="connsiteY6" fmla="*/ 0 h 1270009"/>
              <a:gd name="connsiteX0" fmla="*/ 0 w 3390918"/>
              <a:gd name="connsiteY0" fmla="*/ 0 h 1270009"/>
              <a:gd name="connsiteX1" fmla="*/ 2157324 w 3390918"/>
              <a:gd name="connsiteY1" fmla="*/ 807065 h 1270009"/>
              <a:gd name="connsiteX2" fmla="*/ 2181560 w 3390918"/>
              <a:gd name="connsiteY2" fmla="*/ 635469 h 1270009"/>
              <a:gd name="connsiteX3" fmla="*/ 3390918 w 3390918"/>
              <a:gd name="connsiteY3" fmla="*/ 701279 h 1270009"/>
              <a:gd name="connsiteX4" fmla="*/ 2102271 w 3390918"/>
              <a:gd name="connsiteY4" fmla="*/ 1210058 h 1270009"/>
              <a:gd name="connsiteX5" fmla="*/ 2129522 w 3390918"/>
              <a:gd name="connsiteY5" fmla="*/ 1055891 h 1270009"/>
              <a:gd name="connsiteX6" fmla="*/ 0 w 3390918"/>
              <a:gd name="connsiteY6" fmla="*/ 0 h 1270009"/>
              <a:gd name="connsiteX0" fmla="*/ 0 w 3390918"/>
              <a:gd name="connsiteY0" fmla="*/ 0 h 1424729"/>
              <a:gd name="connsiteX1" fmla="*/ 2157324 w 3390918"/>
              <a:gd name="connsiteY1" fmla="*/ 807065 h 1424729"/>
              <a:gd name="connsiteX2" fmla="*/ 2181560 w 3390918"/>
              <a:gd name="connsiteY2" fmla="*/ 635469 h 1424729"/>
              <a:gd name="connsiteX3" fmla="*/ 3390918 w 3390918"/>
              <a:gd name="connsiteY3" fmla="*/ 701279 h 1424729"/>
              <a:gd name="connsiteX4" fmla="*/ 2600436 w 3390918"/>
              <a:gd name="connsiteY4" fmla="*/ 1424729 h 1424729"/>
              <a:gd name="connsiteX5" fmla="*/ 2129522 w 3390918"/>
              <a:gd name="connsiteY5" fmla="*/ 1055891 h 1424729"/>
              <a:gd name="connsiteX6" fmla="*/ 0 w 3390918"/>
              <a:gd name="connsiteY6" fmla="*/ 0 h 1424729"/>
              <a:gd name="connsiteX0" fmla="*/ 0 w 3390918"/>
              <a:gd name="connsiteY0" fmla="*/ 0 h 1424729"/>
              <a:gd name="connsiteX1" fmla="*/ 2157324 w 3390918"/>
              <a:gd name="connsiteY1" fmla="*/ 807065 h 1424729"/>
              <a:gd name="connsiteX2" fmla="*/ 2181560 w 3390918"/>
              <a:gd name="connsiteY2" fmla="*/ 635469 h 1424729"/>
              <a:gd name="connsiteX3" fmla="*/ 3390918 w 3390918"/>
              <a:gd name="connsiteY3" fmla="*/ 701279 h 1424729"/>
              <a:gd name="connsiteX4" fmla="*/ 2600436 w 3390918"/>
              <a:gd name="connsiteY4" fmla="*/ 1424729 h 1424729"/>
              <a:gd name="connsiteX5" fmla="*/ 2493507 w 3390918"/>
              <a:gd name="connsiteY5" fmla="*/ 1093319 h 1424729"/>
              <a:gd name="connsiteX6" fmla="*/ 0 w 3390918"/>
              <a:gd name="connsiteY6" fmla="*/ 0 h 1424729"/>
              <a:gd name="connsiteX0" fmla="*/ 0 w 3390918"/>
              <a:gd name="connsiteY0" fmla="*/ 0 h 1424729"/>
              <a:gd name="connsiteX1" fmla="*/ 2157324 w 3390918"/>
              <a:gd name="connsiteY1" fmla="*/ 807065 h 1424729"/>
              <a:gd name="connsiteX2" fmla="*/ 2348139 w 3390918"/>
              <a:gd name="connsiteY2" fmla="*/ 125197 h 1424729"/>
              <a:gd name="connsiteX3" fmla="*/ 3390918 w 3390918"/>
              <a:gd name="connsiteY3" fmla="*/ 701279 h 1424729"/>
              <a:gd name="connsiteX4" fmla="*/ 2600436 w 3390918"/>
              <a:gd name="connsiteY4" fmla="*/ 1424729 h 1424729"/>
              <a:gd name="connsiteX5" fmla="*/ 2493507 w 3390918"/>
              <a:gd name="connsiteY5" fmla="*/ 1093319 h 1424729"/>
              <a:gd name="connsiteX6" fmla="*/ 0 w 3390918"/>
              <a:gd name="connsiteY6" fmla="*/ 0 h 1424729"/>
              <a:gd name="connsiteX0" fmla="*/ 0 w 3390918"/>
              <a:gd name="connsiteY0" fmla="*/ 0 h 1424729"/>
              <a:gd name="connsiteX1" fmla="*/ 2390409 w 3390918"/>
              <a:gd name="connsiteY1" fmla="*/ 491193 h 1424729"/>
              <a:gd name="connsiteX2" fmla="*/ 2348139 w 3390918"/>
              <a:gd name="connsiteY2" fmla="*/ 125197 h 1424729"/>
              <a:gd name="connsiteX3" fmla="*/ 3390918 w 3390918"/>
              <a:gd name="connsiteY3" fmla="*/ 701279 h 1424729"/>
              <a:gd name="connsiteX4" fmla="*/ 2600436 w 3390918"/>
              <a:gd name="connsiteY4" fmla="*/ 1424729 h 1424729"/>
              <a:gd name="connsiteX5" fmla="*/ 2493507 w 3390918"/>
              <a:gd name="connsiteY5" fmla="*/ 1093319 h 1424729"/>
              <a:gd name="connsiteX6" fmla="*/ 0 w 3390918"/>
              <a:gd name="connsiteY6" fmla="*/ 0 h 1424729"/>
              <a:gd name="connsiteX0" fmla="*/ 0 w 3390918"/>
              <a:gd name="connsiteY0" fmla="*/ 0 h 1424729"/>
              <a:gd name="connsiteX1" fmla="*/ 2390409 w 3390918"/>
              <a:gd name="connsiteY1" fmla="*/ 491193 h 1424729"/>
              <a:gd name="connsiteX2" fmla="*/ 2348139 w 3390918"/>
              <a:gd name="connsiteY2" fmla="*/ 125197 h 1424729"/>
              <a:gd name="connsiteX3" fmla="*/ 3390918 w 3390918"/>
              <a:gd name="connsiteY3" fmla="*/ 701279 h 1424729"/>
              <a:gd name="connsiteX4" fmla="*/ 2600436 w 3390918"/>
              <a:gd name="connsiteY4" fmla="*/ 1424729 h 1424729"/>
              <a:gd name="connsiteX5" fmla="*/ 2493507 w 3390918"/>
              <a:gd name="connsiteY5" fmla="*/ 1093319 h 1424729"/>
              <a:gd name="connsiteX6" fmla="*/ 0 w 3390918"/>
              <a:gd name="connsiteY6" fmla="*/ 0 h 1424729"/>
              <a:gd name="connsiteX0" fmla="*/ 0 w 3380157"/>
              <a:gd name="connsiteY0" fmla="*/ 0 h 1320701"/>
              <a:gd name="connsiteX1" fmla="*/ 2379648 w 3380157"/>
              <a:gd name="connsiteY1" fmla="*/ 387165 h 1320701"/>
              <a:gd name="connsiteX2" fmla="*/ 2337378 w 3380157"/>
              <a:gd name="connsiteY2" fmla="*/ 21169 h 1320701"/>
              <a:gd name="connsiteX3" fmla="*/ 3380157 w 3380157"/>
              <a:gd name="connsiteY3" fmla="*/ 597251 h 1320701"/>
              <a:gd name="connsiteX4" fmla="*/ 2589675 w 3380157"/>
              <a:gd name="connsiteY4" fmla="*/ 1320701 h 1320701"/>
              <a:gd name="connsiteX5" fmla="*/ 2482746 w 3380157"/>
              <a:gd name="connsiteY5" fmla="*/ 989291 h 1320701"/>
              <a:gd name="connsiteX6" fmla="*/ 0 w 3380157"/>
              <a:gd name="connsiteY6" fmla="*/ 0 h 1320701"/>
              <a:gd name="connsiteX0" fmla="*/ 0 w 3380157"/>
              <a:gd name="connsiteY0" fmla="*/ 0 h 1320701"/>
              <a:gd name="connsiteX1" fmla="*/ 2379648 w 3380157"/>
              <a:gd name="connsiteY1" fmla="*/ 387165 h 1320701"/>
              <a:gd name="connsiteX2" fmla="*/ 2337378 w 3380157"/>
              <a:gd name="connsiteY2" fmla="*/ 21169 h 1320701"/>
              <a:gd name="connsiteX3" fmla="*/ 3380157 w 3380157"/>
              <a:gd name="connsiteY3" fmla="*/ 597251 h 1320701"/>
              <a:gd name="connsiteX4" fmla="*/ 2589675 w 3380157"/>
              <a:gd name="connsiteY4" fmla="*/ 1320701 h 1320701"/>
              <a:gd name="connsiteX5" fmla="*/ 2482746 w 3380157"/>
              <a:gd name="connsiteY5" fmla="*/ 989291 h 1320701"/>
              <a:gd name="connsiteX6" fmla="*/ 0 w 3380157"/>
              <a:gd name="connsiteY6" fmla="*/ 0 h 1320701"/>
              <a:gd name="connsiteX0" fmla="*/ 0 w 3380157"/>
              <a:gd name="connsiteY0" fmla="*/ 0 h 1320701"/>
              <a:gd name="connsiteX1" fmla="*/ 2379648 w 3380157"/>
              <a:gd name="connsiteY1" fmla="*/ 387165 h 1320701"/>
              <a:gd name="connsiteX2" fmla="*/ 2337378 w 3380157"/>
              <a:gd name="connsiteY2" fmla="*/ 21169 h 1320701"/>
              <a:gd name="connsiteX3" fmla="*/ 3380157 w 3380157"/>
              <a:gd name="connsiteY3" fmla="*/ 597251 h 1320701"/>
              <a:gd name="connsiteX4" fmla="*/ 2589675 w 3380157"/>
              <a:gd name="connsiteY4" fmla="*/ 1320701 h 1320701"/>
              <a:gd name="connsiteX5" fmla="*/ 2482746 w 3380157"/>
              <a:gd name="connsiteY5" fmla="*/ 989291 h 1320701"/>
              <a:gd name="connsiteX6" fmla="*/ 0 w 3380157"/>
              <a:gd name="connsiteY6" fmla="*/ 0 h 1320701"/>
              <a:gd name="connsiteX0" fmla="*/ 0 w 3380157"/>
              <a:gd name="connsiteY0" fmla="*/ 0 h 1358522"/>
              <a:gd name="connsiteX1" fmla="*/ 2379648 w 3380157"/>
              <a:gd name="connsiteY1" fmla="*/ 387165 h 1358522"/>
              <a:gd name="connsiteX2" fmla="*/ 2337378 w 3380157"/>
              <a:gd name="connsiteY2" fmla="*/ 21169 h 1358522"/>
              <a:gd name="connsiteX3" fmla="*/ 3380157 w 3380157"/>
              <a:gd name="connsiteY3" fmla="*/ 597251 h 1358522"/>
              <a:gd name="connsiteX4" fmla="*/ 2437122 w 3380157"/>
              <a:gd name="connsiteY4" fmla="*/ 1358521 h 1358522"/>
              <a:gd name="connsiteX5" fmla="*/ 2482746 w 3380157"/>
              <a:gd name="connsiteY5" fmla="*/ 989291 h 1358522"/>
              <a:gd name="connsiteX6" fmla="*/ 0 w 3380157"/>
              <a:gd name="connsiteY6" fmla="*/ 0 h 1358522"/>
              <a:gd name="connsiteX0" fmla="*/ 0 w 3380157"/>
              <a:gd name="connsiteY0" fmla="*/ 0 h 1358520"/>
              <a:gd name="connsiteX1" fmla="*/ 2459957 w 3380157"/>
              <a:gd name="connsiteY1" fmla="*/ 491552 h 1358520"/>
              <a:gd name="connsiteX2" fmla="*/ 2337378 w 3380157"/>
              <a:gd name="connsiteY2" fmla="*/ 21169 h 1358520"/>
              <a:gd name="connsiteX3" fmla="*/ 3380157 w 3380157"/>
              <a:gd name="connsiteY3" fmla="*/ 597251 h 1358520"/>
              <a:gd name="connsiteX4" fmla="*/ 2437122 w 3380157"/>
              <a:gd name="connsiteY4" fmla="*/ 1358521 h 1358520"/>
              <a:gd name="connsiteX5" fmla="*/ 2482746 w 3380157"/>
              <a:gd name="connsiteY5" fmla="*/ 989291 h 1358520"/>
              <a:gd name="connsiteX6" fmla="*/ 0 w 3380157"/>
              <a:gd name="connsiteY6" fmla="*/ 0 h 1358520"/>
              <a:gd name="connsiteX0" fmla="*/ 0 w 3216536"/>
              <a:gd name="connsiteY0" fmla="*/ 650526 h 1520140"/>
              <a:gd name="connsiteX1" fmla="*/ 2296336 w 3216536"/>
              <a:gd name="connsiteY1" fmla="*/ 470382 h 1520140"/>
              <a:gd name="connsiteX2" fmla="*/ 2173757 w 3216536"/>
              <a:gd name="connsiteY2" fmla="*/ -1 h 1520140"/>
              <a:gd name="connsiteX3" fmla="*/ 3216536 w 3216536"/>
              <a:gd name="connsiteY3" fmla="*/ 576081 h 1520140"/>
              <a:gd name="connsiteX4" fmla="*/ 2273501 w 3216536"/>
              <a:gd name="connsiteY4" fmla="*/ 1337351 h 1520140"/>
              <a:gd name="connsiteX5" fmla="*/ 2319125 w 3216536"/>
              <a:gd name="connsiteY5" fmla="*/ 968121 h 1520140"/>
              <a:gd name="connsiteX6" fmla="*/ 0 w 3216536"/>
              <a:gd name="connsiteY6" fmla="*/ 650526 h 1520140"/>
              <a:gd name="connsiteX0" fmla="*/ 0 w 3216536"/>
              <a:gd name="connsiteY0" fmla="*/ 650528 h 1520142"/>
              <a:gd name="connsiteX1" fmla="*/ 2296336 w 3216536"/>
              <a:gd name="connsiteY1" fmla="*/ 470384 h 1520142"/>
              <a:gd name="connsiteX2" fmla="*/ 2173757 w 3216536"/>
              <a:gd name="connsiteY2" fmla="*/ 1 h 1520142"/>
              <a:gd name="connsiteX3" fmla="*/ 3216536 w 3216536"/>
              <a:gd name="connsiteY3" fmla="*/ 576083 h 1520142"/>
              <a:gd name="connsiteX4" fmla="*/ 2273501 w 3216536"/>
              <a:gd name="connsiteY4" fmla="*/ 1337353 h 1520142"/>
              <a:gd name="connsiteX5" fmla="*/ 2319125 w 3216536"/>
              <a:gd name="connsiteY5" fmla="*/ 968123 h 1520142"/>
              <a:gd name="connsiteX6" fmla="*/ 0 w 3216536"/>
              <a:gd name="connsiteY6" fmla="*/ 650528 h 1520142"/>
              <a:gd name="connsiteX0" fmla="*/ 0 w 3216536"/>
              <a:gd name="connsiteY0" fmla="*/ 650526 h 1477920"/>
              <a:gd name="connsiteX1" fmla="*/ 2296336 w 3216536"/>
              <a:gd name="connsiteY1" fmla="*/ 470382 h 1477920"/>
              <a:gd name="connsiteX2" fmla="*/ 2173757 w 3216536"/>
              <a:gd name="connsiteY2" fmla="*/ -1 h 1477920"/>
              <a:gd name="connsiteX3" fmla="*/ 3216536 w 3216536"/>
              <a:gd name="connsiteY3" fmla="*/ 576081 h 1477920"/>
              <a:gd name="connsiteX4" fmla="*/ 2273501 w 3216536"/>
              <a:gd name="connsiteY4" fmla="*/ 1337351 h 1477920"/>
              <a:gd name="connsiteX5" fmla="*/ 2319125 w 3216536"/>
              <a:gd name="connsiteY5" fmla="*/ 968121 h 1477920"/>
              <a:gd name="connsiteX6" fmla="*/ 0 w 3216536"/>
              <a:gd name="connsiteY6" fmla="*/ 650526 h 1477920"/>
              <a:gd name="connsiteX0" fmla="*/ 0 w 3405125"/>
              <a:gd name="connsiteY0" fmla="*/ 650528 h 1477922"/>
              <a:gd name="connsiteX1" fmla="*/ 2296336 w 3405125"/>
              <a:gd name="connsiteY1" fmla="*/ 470384 h 1477922"/>
              <a:gd name="connsiteX2" fmla="*/ 2173757 w 3405125"/>
              <a:gd name="connsiteY2" fmla="*/ 1 h 1477922"/>
              <a:gd name="connsiteX3" fmla="*/ 3405125 w 3405125"/>
              <a:gd name="connsiteY3" fmla="*/ 616323 h 1477922"/>
              <a:gd name="connsiteX4" fmla="*/ 2273501 w 3405125"/>
              <a:gd name="connsiteY4" fmla="*/ 1337353 h 1477922"/>
              <a:gd name="connsiteX5" fmla="*/ 2319125 w 3405125"/>
              <a:gd name="connsiteY5" fmla="*/ 968123 h 1477922"/>
              <a:gd name="connsiteX6" fmla="*/ 0 w 3405125"/>
              <a:gd name="connsiteY6" fmla="*/ 650528 h 1477922"/>
              <a:gd name="connsiteX0" fmla="*/ 0 w 3405125"/>
              <a:gd name="connsiteY0" fmla="*/ 531029 h 1358423"/>
              <a:gd name="connsiteX1" fmla="*/ 2296336 w 3405125"/>
              <a:gd name="connsiteY1" fmla="*/ 350885 h 1358423"/>
              <a:gd name="connsiteX2" fmla="*/ 2655299 w 3405125"/>
              <a:gd name="connsiteY2" fmla="*/ 0 h 1358423"/>
              <a:gd name="connsiteX3" fmla="*/ 3405125 w 3405125"/>
              <a:gd name="connsiteY3" fmla="*/ 496824 h 1358423"/>
              <a:gd name="connsiteX4" fmla="*/ 2273501 w 3405125"/>
              <a:gd name="connsiteY4" fmla="*/ 1217854 h 1358423"/>
              <a:gd name="connsiteX5" fmla="*/ 2319125 w 3405125"/>
              <a:gd name="connsiteY5" fmla="*/ 848624 h 1358423"/>
              <a:gd name="connsiteX6" fmla="*/ 0 w 3405125"/>
              <a:gd name="connsiteY6" fmla="*/ 531029 h 1358423"/>
              <a:gd name="connsiteX0" fmla="*/ 0 w 3405125"/>
              <a:gd name="connsiteY0" fmla="*/ 531029 h 1358423"/>
              <a:gd name="connsiteX1" fmla="*/ 2706384 w 3405125"/>
              <a:gd name="connsiteY1" fmla="*/ 315186 h 1358423"/>
              <a:gd name="connsiteX2" fmla="*/ 2655299 w 3405125"/>
              <a:gd name="connsiteY2" fmla="*/ 0 h 1358423"/>
              <a:gd name="connsiteX3" fmla="*/ 3405125 w 3405125"/>
              <a:gd name="connsiteY3" fmla="*/ 496824 h 1358423"/>
              <a:gd name="connsiteX4" fmla="*/ 2273501 w 3405125"/>
              <a:gd name="connsiteY4" fmla="*/ 1217854 h 1358423"/>
              <a:gd name="connsiteX5" fmla="*/ 2319125 w 3405125"/>
              <a:gd name="connsiteY5" fmla="*/ 848624 h 1358423"/>
              <a:gd name="connsiteX6" fmla="*/ 0 w 3405125"/>
              <a:gd name="connsiteY6" fmla="*/ 531029 h 1358423"/>
              <a:gd name="connsiteX0" fmla="*/ 0 w 3405125"/>
              <a:gd name="connsiteY0" fmla="*/ 531029 h 1358423"/>
              <a:gd name="connsiteX1" fmla="*/ 2706384 w 3405125"/>
              <a:gd name="connsiteY1" fmla="*/ 315186 h 1358423"/>
              <a:gd name="connsiteX2" fmla="*/ 2655299 w 3405125"/>
              <a:gd name="connsiteY2" fmla="*/ 0 h 1358423"/>
              <a:gd name="connsiteX3" fmla="*/ 3405125 w 3405125"/>
              <a:gd name="connsiteY3" fmla="*/ 496824 h 1358423"/>
              <a:gd name="connsiteX4" fmla="*/ 2273501 w 3405125"/>
              <a:gd name="connsiteY4" fmla="*/ 1217854 h 1358423"/>
              <a:gd name="connsiteX5" fmla="*/ 2566605 w 3405125"/>
              <a:gd name="connsiteY5" fmla="*/ 756820 h 1358423"/>
              <a:gd name="connsiteX6" fmla="*/ 0 w 3405125"/>
              <a:gd name="connsiteY6" fmla="*/ 531029 h 1358423"/>
              <a:gd name="connsiteX0" fmla="*/ 0 w 3467013"/>
              <a:gd name="connsiteY0" fmla="*/ 531029 h 1358423"/>
              <a:gd name="connsiteX1" fmla="*/ 2706384 w 3467013"/>
              <a:gd name="connsiteY1" fmla="*/ 315186 h 1358423"/>
              <a:gd name="connsiteX2" fmla="*/ 2655299 w 3467013"/>
              <a:gd name="connsiteY2" fmla="*/ 0 h 1358423"/>
              <a:gd name="connsiteX3" fmla="*/ 3467013 w 3467013"/>
              <a:gd name="connsiteY3" fmla="*/ 381763 h 1358423"/>
              <a:gd name="connsiteX4" fmla="*/ 2273501 w 3467013"/>
              <a:gd name="connsiteY4" fmla="*/ 1217854 h 1358423"/>
              <a:gd name="connsiteX5" fmla="*/ 2566605 w 3467013"/>
              <a:gd name="connsiteY5" fmla="*/ 756820 h 1358423"/>
              <a:gd name="connsiteX6" fmla="*/ 0 w 3467013"/>
              <a:gd name="connsiteY6" fmla="*/ 531029 h 1358423"/>
              <a:gd name="connsiteX0" fmla="*/ 0 w 3467013"/>
              <a:gd name="connsiteY0" fmla="*/ 678889 h 1506283"/>
              <a:gd name="connsiteX1" fmla="*/ 2706384 w 3467013"/>
              <a:gd name="connsiteY1" fmla="*/ 463046 h 1506283"/>
              <a:gd name="connsiteX2" fmla="*/ 2614684 w 3467013"/>
              <a:gd name="connsiteY2" fmla="*/ 1 h 1506283"/>
              <a:gd name="connsiteX3" fmla="*/ 3467013 w 3467013"/>
              <a:gd name="connsiteY3" fmla="*/ 529623 h 1506283"/>
              <a:gd name="connsiteX4" fmla="*/ 2273501 w 3467013"/>
              <a:gd name="connsiteY4" fmla="*/ 1365714 h 1506283"/>
              <a:gd name="connsiteX5" fmla="*/ 2566605 w 3467013"/>
              <a:gd name="connsiteY5" fmla="*/ 904680 h 1506283"/>
              <a:gd name="connsiteX6" fmla="*/ 0 w 3467013"/>
              <a:gd name="connsiteY6" fmla="*/ 678889 h 1506283"/>
              <a:gd name="connsiteX0" fmla="*/ 0 w 3467013"/>
              <a:gd name="connsiteY0" fmla="*/ 678887 h 1506281"/>
              <a:gd name="connsiteX1" fmla="*/ 2673969 w 3467013"/>
              <a:gd name="connsiteY1" fmla="*/ 389593 h 1506281"/>
              <a:gd name="connsiteX2" fmla="*/ 2614684 w 3467013"/>
              <a:gd name="connsiteY2" fmla="*/ -1 h 1506281"/>
              <a:gd name="connsiteX3" fmla="*/ 3467013 w 3467013"/>
              <a:gd name="connsiteY3" fmla="*/ 529621 h 1506281"/>
              <a:gd name="connsiteX4" fmla="*/ 2273501 w 3467013"/>
              <a:gd name="connsiteY4" fmla="*/ 1365712 h 1506281"/>
              <a:gd name="connsiteX5" fmla="*/ 2566605 w 3467013"/>
              <a:gd name="connsiteY5" fmla="*/ 904678 h 1506281"/>
              <a:gd name="connsiteX6" fmla="*/ 0 w 3467013"/>
              <a:gd name="connsiteY6" fmla="*/ 678887 h 1506281"/>
              <a:gd name="connsiteX0" fmla="*/ 0 w 3505804"/>
              <a:gd name="connsiteY0" fmla="*/ 698830 h 1526223"/>
              <a:gd name="connsiteX1" fmla="*/ 2712760 w 3505804"/>
              <a:gd name="connsiteY1" fmla="*/ 389595 h 1526223"/>
              <a:gd name="connsiteX2" fmla="*/ 2653475 w 3505804"/>
              <a:gd name="connsiteY2" fmla="*/ 1 h 1526223"/>
              <a:gd name="connsiteX3" fmla="*/ 3505804 w 3505804"/>
              <a:gd name="connsiteY3" fmla="*/ 529623 h 1526223"/>
              <a:gd name="connsiteX4" fmla="*/ 2312292 w 3505804"/>
              <a:gd name="connsiteY4" fmla="*/ 1365714 h 1526223"/>
              <a:gd name="connsiteX5" fmla="*/ 2605396 w 3505804"/>
              <a:gd name="connsiteY5" fmla="*/ 904680 h 1526223"/>
              <a:gd name="connsiteX6" fmla="*/ 0 w 3505804"/>
              <a:gd name="connsiteY6" fmla="*/ 698830 h 1526223"/>
              <a:gd name="connsiteX0" fmla="*/ 0 w 3505804"/>
              <a:gd name="connsiteY0" fmla="*/ 698828 h 1526223"/>
              <a:gd name="connsiteX1" fmla="*/ 2712760 w 3505804"/>
              <a:gd name="connsiteY1" fmla="*/ 389593 h 1526223"/>
              <a:gd name="connsiteX2" fmla="*/ 2653475 w 3505804"/>
              <a:gd name="connsiteY2" fmla="*/ -1 h 1526223"/>
              <a:gd name="connsiteX3" fmla="*/ 3505804 w 3505804"/>
              <a:gd name="connsiteY3" fmla="*/ 529621 h 1526223"/>
              <a:gd name="connsiteX4" fmla="*/ 2312292 w 3505804"/>
              <a:gd name="connsiteY4" fmla="*/ 1365712 h 1526223"/>
              <a:gd name="connsiteX5" fmla="*/ 2681108 w 3505804"/>
              <a:gd name="connsiteY5" fmla="*/ 793608 h 1526223"/>
              <a:gd name="connsiteX6" fmla="*/ 0 w 3505804"/>
              <a:gd name="connsiteY6" fmla="*/ 698828 h 1526223"/>
              <a:gd name="connsiteX0" fmla="*/ 0 w 3505804"/>
              <a:gd name="connsiteY0" fmla="*/ 698830 h 1526223"/>
              <a:gd name="connsiteX1" fmla="*/ 2712760 w 3505804"/>
              <a:gd name="connsiteY1" fmla="*/ 389595 h 1526223"/>
              <a:gd name="connsiteX2" fmla="*/ 2653475 w 3505804"/>
              <a:gd name="connsiteY2" fmla="*/ 1 h 1526223"/>
              <a:gd name="connsiteX3" fmla="*/ 3505804 w 3505804"/>
              <a:gd name="connsiteY3" fmla="*/ 529623 h 1526223"/>
              <a:gd name="connsiteX4" fmla="*/ 2648053 w 3505804"/>
              <a:gd name="connsiteY4" fmla="*/ 1159694 h 1526223"/>
              <a:gd name="connsiteX5" fmla="*/ 2681108 w 3505804"/>
              <a:gd name="connsiteY5" fmla="*/ 793610 h 1526223"/>
              <a:gd name="connsiteX6" fmla="*/ 0 w 3505804"/>
              <a:gd name="connsiteY6" fmla="*/ 698830 h 1526223"/>
              <a:gd name="connsiteX0" fmla="*/ 0 w 3505804"/>
              <a:gd name="connsiteY0" fmla="*/ 698828 h 1526223"/>
              <a:gd name="connsiteX1" fmla="*/ 2753697 w 3505804"/>
              <a:gd name="connsiteY1" fmla="*/ 319563 h 1526223"/>
              <a:gd name="connsiteX2" fmla="*/ 2653475 w 3505804"/>
              <a:gd name="connsiteY2" fmla="*/ -1 h 1526223"/>
              <a:gd name="connsiteX3" fmla="*/ 3505804 w 3505804"/>
              <a:gd name="connsiteY3" fmla="*/ 529621 h 1526223"/>
              <a:gd name="connsiteX4" fmla="*/ 2648053 w 3505804"/>
              <a:gd name="connsiteY4" fmla="*/ 1159692 h 1526223"/>
              <a:gd name="connsiteX5" fmla="*/ 2681108 w 3505804"/>
              <a:gd name="connsiteY5" fmla="*/ 793608 h 1526223"/>
              <a:gd name="connsiteX6" fmla="*/ 0 w 3505804"/>
              <a:gd name="connsiteY6" fmla="*/ 698828 h 1526223"/>
              <a:gd name="connsiteX0" fmla="*/ 0 w 3505804"/>
              <a:gd name="connsiteY0" fmla="*/ 670402 h 1497795"/>
              <a:gd name="connsiteX1" fmla="*/ 2753697 w 3505804"/>
              <a:gd name="connsiteY1" fmla="*/ 291137 h 1497795"/>
              <a:gd name="connsiteX2" fmla="*/ 2716021 w 3505804"/>
              <a:gd name="connsiteY2" fmla="*/ 0 h 1497795"/>
              <a:gd name="connsiteX3" fmla="*/ 3505804 w 3505804"/>
              <a:gd name="connsiteY3" fmla="*/ 501195 h 1497795"/>
              <a:gd name="connsiteX4" fmla="*/ 2648053 w 3505804"/>
              <a:gd name="connsiteY4" fmla="*/ 1131266 h 1497795"/>
              <a:gd name="connsiteX5" fmla="*/ 2681108 w 3505804"/>
              <a:gd name="connsiteY5" fmla="*/ 765182 h 1497795"/>
              <a:gd name="connsiteX6" fmla="*/ 0 w 3505804"/>
              <a:gd name="connsiteY6" fmla="*/ 670402 h 1497795"/>
              <a:gd name="connsiteX0" fmla="*/ 0 w 3505804"/>
              <a:gd name="connsiteY0" fmla="*/ 670402 h 1497797"/>
              <a:gd name="connsiteX1" fmla="*/ 2753697 w 3505804"/>
              <a:gd name="connsiteY1" fmla="*/ 291137 h 1497797"/>
              <a:gd name="connsiteX2" fmla="*/ 2716021 w 3505804"/>
              <a:gd name="connsiteY2" fmla="*/ 0 h 1497797"/>
              <a:gd name="connsiteX3" fmla="*/ 3505804 w 3505804"/>
              <a:gd name="connsiteY3" fmla="*/ 501195 h 1497797"/>
              <a:gd name="connsiteX4" fmla="*/ 2648053 w 3505804"/>
              <a:gd name="connsiteY4" fmla="*/ 1131266 h 1497797"/>
              <a:gd name="connsiteX5" fmla="*/ 2713550 w 3505804"/>
              <a:gd name="connsiteY5" fmla="*/ 783425 h 1497797"/>
              <a:gd name="connsiteX6" fmla="*/ 0 w 3505804"/>
              <a:gd name="connsiteY6" fmla="*/ 670402 h 149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5804" h="1497797">
                <a:moveTo>
                  <a:pt x="0" y="670402"/>
                </a:moveTo>
                <a:cubicBezTo>
                  <a:pt x="1200987" y="1003347"/>
                  <a:pt x="1993780" y="527393"/>
                  <a:pt x="2753697" y="291137"/>
                </a:cubicBezTo>
                <a:lnTo>
                  <a:pt x="2716021" y="0"/>
                </a:lnTo>
                <a:lnTo>
                  <a:pt x="3505804" y="501195"/>
                </a:lnTo>
                <a:lnTo>
                  <a:pt x="2648053" y="1131266"/>
                </a:lnTo>
                <a:lnTo>
                  <a:pt x="2713550" y="783425"/>
                </a:lnTo>
                <a:cubicBezTo>
                  <a:pt x="2083822" y="997543"/>
                  <a:pt x="743073" y="1497796"/>
                  <a:pt x="0" y="670402"/>
                </a:cubicBezTo>
                <a:close/>
              </a:path>
            </a:pathLst>
          </a:custGeom>
          <a:solidFill>
            <a:srgbClr val="FCD904">
              <a:alpha val="49804"/>
            </a:srgbClr>
          </a:solidFill>
          <a:ln w="190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dirty="0"/>
          </a:p>
        </p:txBody>
      </p:sp>
      <p:sp>
        <p:nvSpPr>
          <p:cNvPr id="34" name="Freeform 33"/>
          <p:cNvSpPr/>
          <p:nvPr/>
        </p:nvSpPr>
        <p:spPr bwMode="blackWhite">
          <a:xfrm rot="1204460" flipV="1">
            <a:off x="532087" y="4460723"/>
            <a:ext cx="2105502" cy="610527"/>
          </a:xfrm>
          <a:custGeom>
            <a:avLst/>
            <a:gdLst>
              <a:gd name="connsiteX0" fmla="*/ 0 w 2656573"/>
              <a:gd name="connsiteY0" fmla="*/ 28876 h 1010652"/>
              <a:gd name="connsiteX1" fmla="*/ 2040556 w 2656573"/>
              <a:gd name="connsiteY1" fmla="*/ 404261 h 1010652"/>
              <a:gd name="connsiteX2" fmla="*/ 1934678 w 2656573"/>
              <a:gd name="connsiteY2" fmla="*/ 0 h 1010652"/>
              <a:gd name="connsiteX3" fmla="*/ 2656573 w 2656573"/>
              <a:gd name="connsiteY3" fmla="*/ 606391 h 1010652"/>
              <a:gd name="connsiteX4" fmla="*/ 1905802 w 2656573"/>
              <a:gd name="connsiteY4" fmla="*/ 1010652 h 1010652"/>
              <a:gd name="connsiteX5" fmla="*/ 2040556 w 2656573"/>
              <a:gd name="connsiteY5" fmla="*/ 616017 h 1010652"/>
              <a:gd name="connsiteX6" fmla="*/ 0 w 2656573"/>
              <a:gd name="connsiteY6" fmla="*/ 28876 h 1010652"/>
              <a:gd name="connsiteX0" fmla="*/ 0 w 2656573"/>
              <a:gd name="connsiteY0" fmla="*/ 0 h 981776"/>
              <a:gd name="connsiteX1" fmla="*/ 2040556 w 2656573"/>
              <a:gd name="connsiteY1" fmla="*/ 375385 h 981776"/>
              <a:gd name="connsiteX2" fmla="*/ 2027722 w 2656573"/>
              <a:gd name="connsiteY2" fmla="*/ 163629 h 981776"/>
              <a:gd name="connsiteX3" fmla="*/ 2656573 w 2656573"/>
              <a:gd name="connsiteY3" fmla="*/ 577515 h 981776"/>
              <a:gd name="connsiteX4" fmla="*/ 1905802 w 2656573"/>
              <a:gd name="connsiteY4" fmla="*/ 981776 h 981776"/>
              <a:gd name="connsiteX5" fmla="*/ 2040556 w 2656573"/>
              <a:gd name="connsiteY5" fmla="*/ 587141 h 981776"/>
              <a:gd name="connsiteX6" fmla="*/ 0 w 2656573"/>
              <a:gd name="connsiteY6" fmla="*/ 0 h 981776"/>
              <a:gd name="connsiteX0" fmla="*/ 0 w 2656573"/>
              <a:gd name="connsiteY0" fmla="*/ 0 h 773229"/>
              <a:gd name="connsiteX1" fmla="*/ 2040556 w 2656573"/>
              <a:gd name="connsiteY1" fmla="*/ 375385 h 773229"/>
              <a:gd name="connsiteX2" fmla="*/ 2027722 w 2656573"/>
              <a:gd name="connsiteY2" fmla="*/ 163629 h 773229"/>
              <a:gd name="connsiteX3" fmla="*/ 2656573 w 2656573"/>
              <a:gd name="connsiteY3" fmla="*/ 577515 h 773229"/>
              <a:gd name="connsiteX4" fmla="*/ 1951522 w 2656573"/>
              <a:gd name="connsiteY4" fmla="*/ 773229 h 773229"/>
              <a:gd name="connsiteX5" fmla="*/ 2040556 w 2656573"/>
              <a:gd name="connsiteY5" fmla="*/ 587141 h 773229"/>
              <a:gd name="connsiteX6" fmla="*/ 0 w 2656573"/>
              <a:gd name="connsiteY6" fmla="*/ 0 h 773229"/>
              <a:gd name="connsiteX0" fmla="*/ 0 w 2656573"/>
              <a:gd name="connsiteY0" fmla="*/ 0 h 773229"/>
              <a:gd name="connsiteX1" fmla="*/ 2040556 w 2656573"/>
              <a:gd name="connsiteY1" fmla="*/ 375385 h 773229"/>
              <a:gd name="connsiteX2" fmla="*/ 2027722 w 2656573"/>
              <a:gd name="connsiteY2" fmla="*/ 163629 h 773229"/>
              <a:gd name="connsiteX3" fmla="*/ 2656573 w 2656573"/>
              <a:gd name="connsiteY3" fmla="*/ 577515 h 773229"/>
              <a:gd name="connsiteX4" fmla="*/ 1951522 w 2656573"/>
              <a:gd name="connsiteY4" fmla="*/ 773229 h 773229"/>
              <a:gd name="connsiteX5" fmla="*/ 2040556 w 2656573"/>
              <a:gd name="connsiteY5" fmla="*/ 587141 h 773229"/>
              <a:gd name="connsiteX6" fmla="*/ 0 w 2656573"/>
              <a:gd name="connsiteY6" fmla="*/ 0 h 773229"/>
              <a:gd name="connsiteX0" fmla="*/ 0 w 2656573"/>
              <a:gd name="connsiteY0" fmla="*/ 0 h 773229"/>
              <a:gd name="connsiteX1" fmla="*/ 2040556 w 2656573"/>
              <a:gd name="connsiteY1" fmla="*/ 375385 h 773229"/>
              <a:gd name="connsiteX2" fmla="*/ 2027722 w 2656573"/>
              <a:gd name="connsiteY2" fmla="*/ 163629 h 773229"/>
              <a:gd name="connsiteX3" fmla="*/ 2656573 w 2656573"/>
              <a:gd name="connsiteY3" fmla="*/ 577515 h 773229"/>
              <a:gd name="connsiteX4" fmla="*/ 1951522 w 2656573"/>
              <a:gd name="connsiteY4" fmla="*/ 773229 h 773229"/>
              <a:gd name="connsiteX5" fmla="*/ 2040556 w 2656573"/>
              <a:gd name="connsiteY5" fmla="*/ 587141 h 773229"/>
              <a:gd name="connsiteX6" fmla="*/ 0 w 2656573"/>
              <a:gd name="connsiteY6" fmla="*/ 0 h 773229"/>
              <a:gd name="connsiteX0" fmla="*/ 0 w 2656573"/>
              <a:gd name="connsiteY0" fmla="*/ 0 h 773229"/>
              <a:gd name="connsiteX1" fmla="*/ 2040556 w 2656573"/>
              <a:gd name="connsiteY1" fmla="*/ 375385 h 773229"/>
              <a:gd name="connsiteX2" fmla="*/ 2027722 w 2656573"/>
              <a:gd name="connsiteY2" fmla="*/ 163629 h 773229"/>
              <a:gd name="connsiteX3" fmla="*/ 2656573 w 2656573"/>
              <a:gd name="connsiteY3" fmla="*/ 577515 h 773229"/>
              <a:gd name="connsiteX4" fmla="*/ 1951522 w 2656573"/>
              <a:gd name="connsiteY4" fmla="*/ 773229 h 773229"/>
              <a:gd name="connsiteX5" fmla="*/ 2040556 w 2656573"/>
              <a:gd name="connsiteY5" fmla="*/ 587141 h 773229"/>
              <a:gd name="connsiteX6" fmla="*/ 0 w 2656573"/>
              <a:gd name="connsiteY6" fmla="*/ 0 h 773229"/>
              <a:gd name="connsiteX0" fmla="*/ 0 w 2656573"/>
              <a:gd name="connsiteY0" fmla="*/ 0 h 773229"/>
              <a:gd name="connsiteX1" fmla="*/ 2040556 w 2656573"/>
              <a:gd name="connsiteY1" fmla="*/ 375385 h 773229"/>
              <a:gd name="connsiteX2" fmla="*/ 2027722 w 2656573"/>
              <a:gd name="connsiteY2" fmla="*/ 163629 h 773229"/>
              <a:gd name="connsiteX3" fmla="*/ 2656573 w 2656573"/>
              <a:gd name="connsiteY3" fmla="*/ 577515 h 773229"/>
              <a:gd name="connsiteX4" fmla="*/ 1951522 w 2656573"/>
              <a:gd name="connsiteY4" fmla="*/ 773229 h 773229"/>
              <a:gd name="connsiteX5" fmla="*/ 2040556 w 2656573"/>
              <a:gd name="connsiteY5" fmla="*/ 587141 h 773229"/>
              <a:gd name="connsiteX6" fmla="*/ 0 w 2656573"/>
              <a:gd name="connsiteY6" fmla="*/ 0 h 773229"/>
              <a:gd name="connsiteX0" fmla="*/ 0 w 2656573"/>
              <a:gd name="connsiteY0" fmla="*/ 0 h 773229"/>
              <a:gd name="connsiteX1" fmla="*/ 2040556 w 2656573"/>
              <a:gd name="connsiteY1" fmla="*/ 375385 h 773229"/>
              <a:gd name="connsiteX2" fmla="*/ 2027722 w 2656573"/>
              <a:gd name="connsiteY2" fmla="*/ 163629 h 773229"/>
              <a:gd name="connsiteX3" fmla="*/ 2656573 w 2656573"/>
              <a:gd name="connsiteY3" fmla="*/ 577515 h 773229"/>
              <a:gd name="connsiteX4" fmla="*/ 1951522 w 2656573"/>
              <a:gd name="connsiteY4" fmla="*/ 773229 h 773229"/>
              <a:gd name="connsiteX5" fmla="*/ 2040556 w 2656573"/>
              <a:gd name="connsiteY5" fmla="*/ 587141 h 773229"/>
              <a:gd name="connsiteX6" fmla="*/ 0 w 2656573"/>
              <a:gd name="connsiteY6" fmla="*/ 0 h 773229"/>
              <a:gd name="connsiteX0" fmla="*/ 0 w 2656573"/>
              <a:gd name="connsiteY0" fmla="*/ 0 h 801259"/>
              <a:gd name="connsiteX1" fmla="*/ 2040556 w 2656573"/>
              <a:gd name="connsiteY1" fmla="*/ 375385 h 801259"/>
              <a:gd name="connsiteX2" fmla="*/ 2027722 w 2656573"/>
              <a:gd name="connsiteY2" fmla="*/ 163629 h 801259"/>
              <a:gd name="connsiteX3" fmla="*/ 2656573 w 2656573"/>
              <a:gd name="connsiteY3" fmla="*/ 577515 h 801259"/>
              <a:gd name="connsiteX4" fmla="*/ 1951522 w 2656573"/>
              <a:gd name="connsiteY4" fmla="*/ 773229 h 801259"/>
              <a:gd name="connsiteX5" fmla="*/ 2040556 w 2656573"/>
              <a:gd name="connsiteY5" fmla="*/ 587141 h 801259"/>
              <a:gd name="connsiteX6" fmla="*/ 0 w 2656573"/>
              <a:gd name="connsiteY6" fmla="*/ 0 h 801259"/>
              <a:gd name="connsiteX0" fmla="*/ 0 w 2656573"/>
              <a:gd name="connsiteY0" fmla="*/ 0 h 801259"/>
              <a:gd name="connsiteX1" fmla="*/ 2040556 w 2656573"/>
              <a:gd name="connsiteY1" fmla="*/ 375385 h 801259"/>
              <a:gd name="connsiteX2" fmla="*/ 2027722 w 2656573"/>
              <a:gd name="connsiteY2" fmla="*/ 163629 h 801259"/>
              <a:gd name="connsiteX3" fmla="*/ 2656573 w 2656573"/>
              <a:gd name="connsiteY3" fmla="*/ 577515 h 801259"/>
              <a:gd name="connsiteX4" fmla="*/ 1985503 w 2656573"/>
              <a:gd name="connsiteY4" fmla="*/ 778378 h 801259"/>
              <a:gd name="connsiteX5" fmla="*/ 2040556 w 2656573"/>
              <a:gd name="connsiteY5" fmla="*/ 587141 h 801259"/>
              <a:gd name="connsiteX6" fmla="*/ 0 w 2656573"/>
              <a:gd name="connsiteY6" fmla="*/ 0 h 801259"/>
              <a:gd name="connsiteX0" fmla="*/ 0 w 2656573"/>
              <a:gd name="connsiteY0" fmla="*/ 0 h 832151"/>
              <a:gd name="connsiteX1" fmla="*/ 2040556 w 2656573"/>
              <a:gd name="connsiteY1" fmla="*/ 375385 h 832151"/>
              <a:gd name="connsiteX2" fmla="*/ 2027722 w 2656573"/>
              <a:gd name="connsiteY2" fmla="*/ 163629 h 832151"/>
              <a:gd name="connsiteX3" fmla="*/ 2656573 w 2656573"/>
              <a:gd name="connsiteY3" fmla="*/ 577515 h 832151"/>
              <a:gd name="connsiteX4" fmla="*/ 1985503 w 2656573"/>
              <a:gd name="connsiteY4" fmla="*/ 778378 h 832151"/>
              <a:gd name="connsiteX5" fmla="*/ 2034378 w 2656573"/>
              <a:gd name="connsiteY5" fmla="*/ 618033 h 832151"/>
              <a:gd name="connsiteX6" fmla="*/ 0 w 2656573"/>
              <a:gd name="connsiteY6" fmla="*/ 0 h 832151"/>
              <a:gd name="connsiteX0" fmla="*/ 0 w 2656573"/>
              <a:gd name="connsiteY0" fmla="*/ 0 h 832151"/>
              <a:gd name="connsiteX1" fmla="*/ 2040556 w 2656573"/>
              <a:gd name="connsiteY1" fmla="*/ 375385 h 832151"/>
              <a:gd name="connsiteX2" fmla="*/ 2064792 w 2656573"/>
              <a:gd name="connsiteY2" fmla="*/ 203789 h 832151"/>
              <a:gd name="connsiteX3" fmla="*/ 2656573 w 2656573"/>
              <a:gd name="connsiteY3" fmla="*/ 577515 h 832151"/>
              <a:gd name="connsiteX4" fmla="*/ 1985503 w 2656573"/>
              <a:gd name="connsiteY4" fmla="*/ 778378 h 832151"/>
              <a:gd name="connsiteX5" fmla="*/ 2034378 w 2656573"/>
              <a:gd name="connsiteY5" fmla="*/ 618033 h 832151"/>
              <a:gd name="connsiteX6" fmla="*/ 0 w 2656573"/>
              <a:gd name="connsiteY6" fmla="*/ 0 h 832151"/>
              <a:gd name="connsiteX0" fmla="*/ 0 w 2619503"/>
              <a:gd name="connsiteY0" fmla="*/ 0 h 832151"/>
              <a:gd name="connsiteX1" fmla="*/ 2040556 w 2619503"/>
              <a:gd name="connsiteY1" fmla="*/ 375385 h 832151"/>
              <a:gd name="connsiteX2" fmla="*/ 2064792 w 2619503"/>
              <a:gd name="connsiteY2" fmla="*/ 203789 h 832151"/>
              <a:gd name="connsiteX3" fmla="*/ 2619503 w 2619503"/>
              <a:gd name="connsiteY3" fmla="*/ 548683 h 832151"/>
              <a:gd name="connsiteX4" fmla="*/ 1985503 w 2619503"/>
              <a:gd name="connsiteY4" fmla="*/ 778378 h 832151"/>
              <a:gd name="connsiteX5" fmla="*/ 2034378 w 2619503"/>
              <a:gd name="connsiteY5" fmla="*/ 618033 h 832151"/>
              <a:gd name="connsiteX6" fmla="*/ 0 w 2619503"/>
              <a:gd name="connsiteY6" fmla="*/ 0 h 832151"/>
              <a:gd name="connsiteX0" fmla="*/ 0 w 2619503"/>
              <a:gd name="connsiteY0" fmla="*/ 0 h 838329"/>
              <a:gd name="connsiteX1" fmla="*/ 2040556 w 2619503"/>
              <a:gd name="connsiteY1" fmla="*/ 375385 h 838329"/>
              <a:gd name="connsiteX2" fmla="*/ 2064792 w 2619503"/>
              <a:gd name="connsiteY2" fmla="*/ 203789 h 838329"/>
              <a:gd name="connsiteX3" fmla="*/ 2619503 w 2619503"/>
              <a:gd name="connsiteY3" fmla="*/ 548683 h 838329"/>
              <a:gd name="connsiteX4" fmla="*/ 1985503 w 2619503"/>
              <a:gd name="connsiteY4" fmla="*/ 778378 h 838329"/>
              <a:gd name="connsiteX5" fmla="*/ 2012754 w 2619503"/>
              <a:gd name="connsiteY5" fmla="*/ 624211 h 838329"/>
              <a:gd name="connsiteX6" fmla="*/ 0 w 2619503"/>
              <a:gd name="connsiteY6" fmla="*/ 0 h 838329"/>
              <a:gd name="connsiteX0" fmla="*/ 0 w 2639068"/>
              <a:gd name="connsiteY0" fmla="*/ 0 h 838329"/>
              <a:gd name="connsiteX1" fmla="*/ 2040556 w 2639068"/>
              <a:gd name="connsiteY1" fmla="*/ 375385 h 838329"/>
              <a:gd name="connsiteX2" fmla="*/ 2064792 w 2639068"/>
              <a:gd name="connsiteY2" fmla="*/ 203789 h 838329"/>
              <a:gd name="connsiteX3" fmla="*/ 2639068 w 2639068"/>
              <a:gd name="connsiteY3" fmla="*/ 447769 h 838329"/>
              <a:gd name="connsiteX4" fmla="*/ 1985503 w 2639068"/>
              <a:gd name="connsiteY4" fmla="*/ 778378 h 838329"/>
              <a:gd name="connsiteX5" fmla="*/ 2012754 w 2639068"/>
              <a:gd name="connsiteY5" fmla="*/ 624211 h 838329"/>
              <a:gd name="connsiteX6" fmla="*/ 0 w 2639068"/>
              <a:gd name="connsiteY6" fmla="*/ 0 h 838329"/>
              <a:gd name="connsiteX0" fmla="*/ 1 w 2662332"/>
              <a:gd name="connsiteY0" fmla="*/ 0 h 653680"/>
              <a:gd name="connsiteX1" fmla="*/ 2063820 w 2662332"/>
              <a:gd name="connsiteY1" fmla="*/ 190736 h 653680"/>
              <a:gd name="connsiteX2" fmla="*/ 2088056 w 2662332"/>
              <a:gd name="connsiteY2" fmla="*/ 19140 h 653680"/>
              <a:gd name="connsiteX3" fmla="*/ 2662332 w 2662332"/>
              <a:gd name="connsiteY3" fmla="*/ 263120 h 653680"/>
              <a:gd name="connsiteX4" fmla="*/ 2008767 w 2662332"/>
              <a:gd name="connsiteY4" fmla="*/ 593729 h 653680"/>
              <a:gd name="connsiteX5" fmla="*/ 2036018 w 2662332"/>
              <a:gd name="connsiteY5" fmla="*/ 439562 h 653680"/>
              <a:gd name="connsiteX6" fmla="*/ 1 w 2662332"/>
              <a:gd name="connsiteY6" fmla="*/ 0 h 653680"/>
              <a:gd name="connsiteX0" fmla="*/ 0 w 2662331"/>
              <a:gd name="connsiteY0" fmla="*/ 0 h 653680"/>
              <a:gd name="connsiteX1" fmla="*/ 2063819 w 2662331"/>
              <a:gd name="connsiteY1" fmla="*/ 190736 h 653680"/>
              <a:gd name="connsiteX2" fmla="*/ 2088055 w 2662331"/>
              <a:gd name="connsiteY2" fmla="*/ 19140 h 653680"/>
              <a:gd name="connsiteX3" fmla="*/ 2662331 w 2662331"/>
              <a:gd name="connsiteY3" fmla="*/ 263120 h 653680"/>
              <a:gd name="connsiteX4" fmla="*/ 2008766 w 2662331"/>
              <a:gd name="connsiteY4" fmla="*/ 593729 h 653680"/>
              <a:gd name="connsiteX5" fmla="*/ 2036017 w 2662331"/>
              <a:gd name="connsiteY5" fmla="*/ 439562 h 653680"/>
              <a:gd name="connsiteX6" fmla="*/ 0 w 2662331"/>
              <a:gd name="connsiteY6" fmla="*/ 0 h 653680"/>
              <a:gd name="connsiteX0" fmla="*/ 0 w 2488472"/>
              <a:gd name="connsiteY0" fmla="*/ 1 h 842390"/>
              <a:gd name="connsiteX1" fmla="*/ 1889960 w 2488472"/>
              <a:gd name="connsiteY1" fmla="*/ 379446 h 842390"/>
              <a:gd name="connsiteX2" fmla="*/ 1914196 w 2488472"/>
              <a:gd name="connsiteY2" fmla="*/ 207850 h 842390"/>
              <a:gd name="connsiteX3" fmla="*/ 2488472 w 2488472"/>
              <a:gd name="connsiteY3" fmla="*/ 451830 h 842390"/>
              <a:gd name="connsiteX4" fmla="*/ 1834907 w 2488472"/>
              <a:gd name="connsiteY4" fmla="*/ 782439 h 842390"/>
              <a:gd name="connsiteX5" fmla="*/ 1862158 w 2488472"/>
              <a:gd name="connsiteY5" fmla="*/ 628272 h 842390"/>
              <a:gd name="connsiteX6" fmla="*/ 0 w 2488472"/>
              <a:gd name="connsiteY6" fmla="*/ 1 h 842390"/>
              <a:gd name="connsiteX0" fmla="*/ 0 w 2488472"/>
              <a:gd name="connsiteY0" fmla="*/ 0 h 842389"/>
              <a:gd name="connsiteX1" fmla="*/ 1889960 w 2488472"/>
              <a:gd name="connsiteY1" fmla="*/ 379445 h 842389"/>
              <a:gd name="connsiteX2" fmla="*/ 1914196 w 2488472"/>
              <a:gd name="connsiteY2" fmla="*/ 207849 h 842389"/>
              <a:gd name="connsiteX3" fmla="*/ 2488472 w 2488472"/>
              <a:gd name="connsiteY3" fmla="*/ 451829 h 842389"/>
              <a:gd name="connsiteX4" fmla="*/ 1834907 w 2488472"/>
              <a:gd name="connsiteY4" fmla="*/ 782438 h 842389"/>
              <a:gd name="connsiteX5" fmla="*/ 1862158 w 2488472"/>
              <a:gd name="connsiteY5" fmla="*/ 628271 h 842389"/>
              <a:gd name="connsiteX6" fmla="*/ 0 w 2488472"/>
              <a:gd name="connsiteY6" fmla="*/ 0 h 842389"/>
              <a:gd name="connsiteX0" fmla="*/ 0 w 2488472"/>
              <a:gd name="connsiteY0" fmla="*/ 0 h 842389"/>
              <a:gd name="connsiteX1" fmla="*/ 1889960 w 2488472"/>
              <a:gd name="connsiteY1" fmla="*/ 379445 h 842389"/>
              <a:gd name="connsiteX2" fmla="*/ 1914196 w 2488472"/>
              <a:gd name="connsiteY2" fmla="*/ 207849 h 842389"/>
              <a:gd name="connsiteX3" fmla="*/ 2488472 w 2488472"/>
              <a:gd name="connsiteY3" fmla="*/ 451829 h 842389"/>
              <a:gd name="connsiteX4" fmla="*/ 1834907 w 2488472"/>
              <a:gd name="connsiteY4" fmla="*/ 782438 h 842389"/>
              <a:gd name="connsiteX5" fmla="*/ 1862158 w 2488472"/>
              <a:gd name="connsiteY5" fmla="*/ 628271 h 842389"/>
              <a:gd name="connsiteX6" fmla="*/ 0 w 2488472"/>
              <a:gd name="connsiteY6" fmla="*/ 0 h 842389"/>
              <a:gd name="connsiteX0" fmla="*/ 0 w 2755836"/>
              <a:gd name="connsiteY0" fmla="*/ 0 h 1270009"/>
              <a:gd name="connsiteX1" fmla="*/ 2157324 w 2755836"/>
              <a:gd name="connsiteY1" fmla="*/ 807065 h 1270009"/>
              <a:gd name="connsiteX2" fmla="*/ 2181560 w 2755836"/>
              <a:gd name="connsiteY2" fmla="*/ 635469 h 1270009"/>
              <a:gd name="connsiteX3" fmla="*/ 2755836 w 2755836"/>
              <a:gd name="connsiteY3" fmla="*/ 879449 h 1270009"/>
              <a:gd name="connsiteX4" fmla="*/ 2102271 w 2755836"/>
              <a:gd name="connsiteY4" fmla="*/ 1210058 h 1270009"/>
              <a:gd name="connsiteX5" fmla="*/ 2129522 w 2755836"/>
              <a:gd name="connsiteY5" fmla="*/ 1055891 h 1270009"/>
              <a:gd name="connsiteX6" fmla="*/ 0 w 2755836"/>
              <a:gd name="connsiteY6" fmla="*/ 0 h 1270009"/>
              <a:gd name="connsiteX0" fmla="*/ 0 w 2755836"/>
              <a:gd name="connsiteY0" fmla="*/ 0 h 1270009"/>
              <a:gd name="connsiteX1" fmla="*/ 2157324 w 2755836"/>
              <a:gd name="connsiteY1" fmla="*/ 807065 h 1270009"/>
              <a:gd name="connsiteX2" fmla="*/ 2181560 w 2755836"/>
              <a:gd name="connsiteY2" fmla="*/ 635469 h 1270009"/>
              <a:gd name="connsiteX3" fmla="*/ 2755836 w 2755836"/>
              <a:gd name="connsiteY3" fmla="*/ 879449 h 1270009"/>
              <a:gd name="connsiteX4" fmla="*/ 2102271 w 2755836"/>
              <a:gd name="connsiteY4" fmla="*/ 1210058 h 1270009"/>
              <a:gd name="connsiteX5" fmla="*/ 2129522 w 2755836"/>
              <a:gd name="connsiteY5" fmla="*/ 1055891 h 1270009"/>
              <a:gd name="connsiteX6" fmla="*/ 0 w 2755836"/>
              <a:gd name="connsiteY6" fmla="*/ 0 h 1270009"/>
              <a:gd name="connsiteX0" fmla="*/ 0 w 2755836"/>
              <a:gd name="connsiteY0" fmla="*/ 0 h 1270009"/>
              <a:gd name="connsiteX1" fmla="*/ 2157324 w 2755836"/>
              <a:gd name="connsiteY1" fmla="*/ 807065 h 1270009"/>
              <a:gd name="connsiteX2" fmla="*/ 2181560 w 2755836"/>
              <a:gd name="connsiteY2" fmla="*/ 635469 h 1270009"/>
              <a:gd name="connsiteX3" fmla="*/ 2755836 w 2755836"/>
              <a:gd name="connsiteY3" fmla="*/ 879449 h 1270009"/>
              <a:gd name="connsiteX4" fmla="*/ 2102271 w 2755836"/>
              <a:gd name="connsiteY4" fmla="*/ 1210058 h 1270009"/>
              <a:gd name="connsiteX5" fmla="*/ 2129522 w 2755836"/>
              <a:gd name="connsiteY5" fmla="*/ 1055891 h 1270009"/>
              <a:gd name="connsiteX6" fmla="*/ 0 w 2755836"/>
              <a:gd name="connsiteY6" fmla="*/ 0 h 1270009"/>
              <a:gd name="connsiteX0" fmla="*/ 0 w 3390918"/>
              <a:gd name="connsiteY0" fmla="*/ 0 h 1270009"/>
              <a:gd name="connsiteX1" fmla="*/ 2157324 w 3390918"/>
              <a:gd name="connsiteY1" fmla="*/ 807065 h 1270009"/>
              <a:gd name="connsiteX2" fmla="*/ 2181560 w 3390918"/>
              <a:gd name="connsiteY2" fmla="*/ 635469 h 1270009"/>
              <a:gd name="connsiteX3" fmla="*/ 3390918 w 3390918"/>
              <a:gd name="connsiteY3" fmla="*/ 701279 h 1270009"/>
              <a:gd name="connsiteX4" fmla="*/ 2102271 w 3390918"/>
              <a:gd name="connsiteY4" fmla="*/ 1210058 h 1270009"/>
              <a:gd name="connsiteX5" fmla="*/ 2129522 w 3390918"/>
              <a:gd name="connsiteY5" fmla="*/ 1055891 h 1270009"/>
              <a:gd name="connsiteX6" fmla="*/ 0 w 3390918"/>
              <a:gd name="connsiteY6" fmla="*/ 0 h 1270009"/>
              <a:gd name="connsiteX0" fmla="*/ 0 w 3390918"/>
              <a:gd name="connsiteY0" fmla="*/ 0 h 1424729"/>
              <a:gd name="connsiteX1" fmla="*/ 2157324 w 3390918"/>
              <a:gd name="connsiteY1" fmla="*/ 807065 h 1424729"/>
              <a:gd name="connsiteX2" fmla="*/ 2181560 w 3390918"/>
              <a:gd name="connsiteY2" fmla="*/ 635469 h 1424729"/>
              <a:gd name="connsiteX3" fmla="*/ 3390918 w 3390918"/>
              <a:gd name="connsiteY3" fmla="*/ 701279 h 1424729"/>
              <a:gd name="connsiteX4" fmla="*/ 2600436 w 3390918"/>
              <a:gd name="connsiteY4" fmla="*/ 1424729 h 1424729"/>
              <a:gd name="connsiteX5" fmla="*/ 2129522 w 3390918"/>
              <a:gd name="connsiteY5" fmla="*/ 1055891 h 1424729"/>
              <a:gd name="connsiteX6" fmla="*/ 0 w 3390918"/>
              <a:gd name="connsiteY6" fmla="*/ 0 h 1424729"/>
              <a:gd name="connsiteX0" fmla="*/ 0 w 3390918"/>
              <a:gd name="connsiteY0" fmla="*/ 0 h 1424729"/>
              <a:gd name="connsiteX1" fmla="*/ 2157324 w 3390918"/>
              <a:gd name="connsiteY1" fmla="*/ 807065 h 1424729"/>
              <a:gd name="connsiteX2" fmla="*/ 2181560 w 3390918"/>
              <a:gd name="connsiteY2" fmla="*/ 635469 h 1424729"/>
              <a:gd name="connsiteX3" fmla="*/ 3390918 w 3390918"/>
              <a:gd name="connsiteY3" fmla="*/ 701279 h 1424729"/>
              <a:gd name="connsiteX4" fmla="*/ 2600436 w 3390918"/>
              <a:gd name="connsiteY4" fmla="*/ 1424729 h 1424729"/>
              <a:gd name="connsiteX5" fmla="*/ 2493507 w 3390918"/>
              <a:gd name="connsiteY5" fmla="*/ 1093319 h 1424729"/>
              <a:gd name="connsiteX6" fmla="*/ 0 w 3390918"/>
              <a:gd name="connsiteY6" fmla="*/ 0 h 1424729"/>
              <a:gd name="connsiteX0" fmla="*/ 0 w 3390918"/>
              <a:gd name="connsiteY0" fmla="*/ 0 h 1424729"/>
              <a:gd name="connsiteX1" fmla="*/ 2157324 w 3390918"/>
              <a:gd name="connsiteY1" fmla="*/ 807065 h 1424729"/>
              <a:gd name="connsiteX2" fmla="*/ 2348139 w 3390918"/>
              <a:gd name="connsiteY2" fmla="*/ 125197 h 1424729"/>
              <a:gd name="connsiteX3" fmla="*/ 3390918 w 3390918"/>
              <a:gd name="connsiteY3" fmla="*/ 701279 h 1424729"/>
              <a:gd name="connsiteX4" fmla="*/ 2600436 w 3390918"/>
              <a:gd name="connsiteY4" fmla="*/ 1424729 h 1424729"/>
              <a:gd name="connsiteX5" fmla="*/ 2493507 w 3390918"/>
              <a:gd name="connsiteY5" fmla="*/ 1093319 h 1424729"/>
              <a:gd name="connsiteX6" fmla="*/ 0 w 3390918"/>
              <a:gd name="connsiteY6" fmla="*/ 0 h 1424729"/>
              <a:gd name="connsiteX0" fmla="*/ 0 w 3390918"/>
              <a:gd name="connsiteY0" fmla="*/ 0 h 1424729"/>
              <a:gd name="connsiteX1" fmla="*/ 2390409 w 3390918"/>
              <a:gd name="connsiteY1" fmla="*/ 491193 h 1424729"/>
              <a:gd name="connsiteX2" fmla="*/ 2348139 w 3390918"/>
              <a:gd name="connsiteY2" fmla="*/ 125197 h 1424729"/>
              <a:gd name="connsiteX3" fmla="*/ 3390918 w 3390918"/>
              <a:gd name="connsiteY3" fmla="*/ 701279 h 1424729"/>
              <a:gd name="connsiteX4" fmla="*/ 2600436 w 3390918"/>
              <a:gd name="connsiteY4" fmla="*/ 1424729 h 1424729"/>
              <a:gd name="connsiteX5" fmla="*/ 2493507 w 3390918"/>
              <a:gd name="connsiteY5" fmla="*/ 1093319 h 1424729"/>
              <a:gd name="connsiteX6" fmla="*/ 0 w 3390918"/>
              <a:gd name="connsiteY6" fmla="*/ 0 h 1424729"/>
              <a:gd name="connsiteX0" fmla="*/ 0 w 3390918"/>
              <a:gd name="connsiteY0" fmla="*/ 0 h 1424729"/>
              <a:gd name="connsiteX1" fmla="*/ 2390409 w 3390918"/>
              <a:gd name="connsiteY1" fmla="*/ 491193 h 1424729"/>
              <a:gd name="connsiteX2" fmla="*/ 2348139 w 3390918"/>
              <a:gd name="connsiteY2" fmla="*/ 125197 h 1424729"/>
              <a:gd name="connsiteX3" fmla="*/ 3390918 w 3390918"/>
              <a:gd name="connsiteY3" fmla="*/ 701279 h 1424729"/>
              <a:gd name="connsiteX4" fmla="*/ 2600436 w 3390918"/>
              <a:gd name="connsiteY4" fmla="*/ 1424729 h 1424729"/>
              <a:gd name="connsiteX5" fmla="*/ 2493507 w 3390918"/>
              <a:gd name="connsiteY5" fmla="*/ 1093319 h 1424729"/>
              <a:gd name="connsiteX6" fmla="*/ 0 w 3390918"/>
              <a:gd name="connsiteY6" fmla="*/ 0 h 1424729"/>
              <a:gd name="connsiteX0" fmla="*/ 0 w 3380157"/>
              <a:gd name="connsiteY0" fmla="*/ 0 h 1320701"/>
              <a:gd name="connsiteX1" fmla="*/ 2379648 w 3380157"/>
              <a:gd name="connsiteY1" fmla="*/ 387165 h 1320701"/>
              <a:gd name="connsiteX2" fmla="*/ 2337378 w 3380157"/>
              <a:gd name="connsiteY2" fmla="*/ 21169 h 1320701"/>
              <a:gd name="connsiteX3" fmla="*/ 3380157 w 3380157"/>
              <a:gd name="connsiteY3" fmla="*/ 597251 h 1320701"/>
              <a:gd name="connsiteX4" fmla="*/ 2589675 w 3380157"/>
              <a:gd name="connsiteY4" fmla="*/ 1320701 h 1320701"/>
              <a:gd name="connsiteX5" fmla="*/ 2482746 w 3380157"/>
              <a:gd name="connsiteY5" fmla="*/ 989291 h 1320701"/>
              <a:gd name="connsiteX6" fmla="*/ 0 w 3380157"/>
              <a:gd name="connsiteY6" fmla="*/ 0 h 1320701"/>
              <a:gd name="connsiteX0" fmla="*/ 0 w 3380157"/>
              <a:gd name="connsiteY0" fmla="*/ 0 h 1320701"/>
              <a:gd name="connsiteX1" fmla="*/ 2379648 w 3380157"/>
              <a:gd name="connsiteY1" fmla="*/ 387165 h 1320701"/>
              <a:gd name="connsiteX2" fmla="*/ 2337378 w 3380157"/>
              <a:gd name="connsiteY2" fmla="*/ 21169 h 1320701"/>
              <a:gd name="connsiteX3" fmla="*/ 3380157 w 3380157"/>
              <a:gd name="connsiteY3" fmla="*/ 597251 h 1320701"/>
              <a:gd name="connsiteX4" fmla="*/ 2589675 w 3380157"/>
              <a:gd name="connsiteY4" fmla="*/ 1320701 h 1320701"/>
              <a:gd name="connsiteX5" fmla="*/ 2482746 w 3380157"/>
              <a:gd name="connsiteY5" fmla="*/ 989291 h 1320701"/>
              <a:gd name="connsiteX6" fmla="*/ 0 w 3380157"/>
              <a:gd name="connsiteY6" fmla="*/ 0 h 1320701"/>
              <a:gd name="connsiteX0" fmla="*/ 0 w 3380157"/>
              <a:gd name="connsiteY0" fmla="*/ 0 h 1320701"/>
              <a:gd name="connsiteX1" fmla="*/ 2379648 w 3380157"/>
              <a:gd name="connsiteY1" fmla="*/ 387165 h 1320701"/>
              <a:gd name="connsiteX2" fmla="*/ 2337378 w 3380157"/>
              <a:gd name="connsiteY2" fmla="*/ 21169 h 1320701"/>
              <a:gd name="connsiteX3" fmla="*/ 3380157 w 3380157"/>
              <a:gd name="connsiteY3" fmla="*/ 597251 h 1320701"/>
              <a:gd name="connsiteX4" fmla="*/ 2589675 w 3380157"/>
              <a:gd name="connsiteY4" fmla="*/ 1320701 h 1320701"/>
              <a:gd name="connsiteX5" fmla="*/ 2482746 w 3380157"/>
              <a:gd name="connsiteY5" fmla="*/ 989291 h 1320701"/>
              <a:gd name="connsiteX6" fmla="*/ 0 w 3380157"/>
              <a:gd name="connsiteY6" fmla="*/ 0 h 132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0157" h="1320701">
                <a:moveTo>
                  <a:pt x="0" y="0"/>
                </a:moveTo>
                <a:cubicBezTo>
                  <a:pt x="796252" y="458754"/>
                  <a:pt x="1619731" y="623421"/>
                  <a:pt x="2379648" y="387165"/>
                </a:cubicBezTo>
                <a:lnTo>
                  <a:pt x="2337378" y="21169"/>
                </a:lnTo>
                <a:lnTo>
                  <a:pt x="3380157" y="597251"/>
                </a:lnTo>
                <a:lnTo>
                  <a:pt x="2589675" y="1320701"/>
                </a:lnTo>
                <a:lnTo>
                  <a:pt x="2482746" y="989291"/>
                </a:lnTo>
                <a:cubicBezTo>
                  <a:pt x="1853018" y="1203409"/>
                  <a:pt x="376512" y="869614"/>
                  <a:pt x="0" y="0"/>
                </a:cubicBezTo>
                <a:close/>
              </a:path>
            </a:pathLst>
          </a:custGeom>
          <a:solidFill>
            <a:srgbClr val="0070C0">
              <a:alpha val="50196"/>
            </a:srgbClr>
          </a:solidFill>
          <a:ln w="12700">
            <a:solidFill>
              <a:srgbClr val="FFFFFF">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5" name="Freeform 34"/>
          <p:cNvSpPr/>
          <p:nvPr/>
        </p:nvSpPr>
        <p:spPr bwMode="blackWhite">
          <a:xfrm rot="19522568" flipV="1">
            <a:off x="905679" y="5765979"/>
            <a:ext cx="1916980" cy="539193"/>
          </a:xfrm>
          <a:custGeom>
            <a:avLst/>
            <a:gdLst>
              <a:gd name="connsiteX0" fmla="*/ 0 w 2656573"/>
              <a:gd name="connsiteY0" fmla="*/ 28876 h 1010652"/>
              <a:gd name="connsiteX1" fmla="*/ 2040556 w 2656573"/>
              <a:gd name="connsiteY1" fmla="*/ 404261 h 1010652"/>
              <a:gd name="connsiteX2" fmla="*/ 1934678 w 2656573"/>
              <a:gd name="connsiteY2" fmla="*/ 0 h 1010652"/>
              <a:gd name="connsiteX3" fmla="*/ 2656573 w 2656573"/>
              <a:gd name="connsiteY3" fmla="*/ 606391 h 1010652"/>
              <a:gd name="connsiteX4" fmla="*/ 1905802 w 2656573"/>
              <a:gd name="connsiteY4" fmla="*/ 1010652 h 1010652"/>
              <a:gd name="connsiteX5" fmla="*/ 2040556 w 2656573"/>
              <a:gd name="connsiteY5" fmla="*/ 616017 h 1010652"/>
              <a:gd name="connsiteX6" fmla="*/ 0 w 2656573"/>
              <a:gd name="connsiteY6" fmla="*/ 28876 h 1010652"/>
              <a:gd name="connsiteX0" fmla="*/ 0 w 2656573"/>
              <a:gd name="connsiteY0" fmla="*/ 0 h 981776"/>
              <a:gd name="connsiteX1" fmla="*/ 2040556 w 2656573"/>
              <a:gd name="connsiteY1" fmla="*/ 375385 h 981776"/>
              <a:gd name="connsiteX2" fmla="*/ 2027722 w 2656573"/>
              <a:gd name="connsiteY2" fmla="*/ 163629 h 981776"/>
              <a:gd name="connsiteX3" fmla="*/ 2656573 w 2656573"/>
              <a:gd name="connsiteY3" fmla="*/ 577515 h 981776"/>
              <a:gd name="connsiteX4" fmla="*/ 1905802 w 2656573"/>
              <a:gd name="connsiteY4" fmla="*/ 981776 h 981776"/>
              <a:gd name="connsiteX5" fmla="*/ 2040556 w 2656573"/>
              <a:gd name="connsiteY5" fmla="*/ 587141 h 981776"/>
              <a:gd name="connsiteX6" fmla="*/ 0 w 2656573"/>
              <a:gd name="connsiteY6" fmla="*/ 0 h 981776"/>
              <a:gd name="connsiteX0" fmla="*/ 0 w 2656573"/>
              <a:gd name="connsiteY0" fmla="*/ 0 h 773229"/>
              <a:gd name="connsiteX1" fmla="*/ 2040556 w 2656573"/>
              <a:gd name="connsiteY1" fmla="*/ 375385 h 773229"/>
              <a:gd name="connsiteX2" fmla="*/ 2027722 w 2656573"/>
              <a:gd name="connsiteY2" fmla="*/ 163629 h 773229"/>
              <a:gd name="connsiteX3" fmla="*/ 2656573 w 2656573"/>
              <a:gd name="connsiteY3" fmla="*/ 577515 h 773229"/>
              <a:gd name="connsiteX4" fmla="*/ 1951522 w 2656573"/>
              <a:gd name="connsiteY4" fmla="*/ 773229 h 773229"/>
              <a:gd name="connsiteX5" fmla="*/ 2040556 w 2656573"/>
              <a:gd name="connsiteY5" fmla="*/ 587141 h 773229"/>
              <a:gd name="connsiteX6" fmla="*/ 0 w 2656573"/>
              <a:gd name="connsiteY6" fmla="*/ 0 h 773229"/>
              <a:gd name="connsiteX0" fmla="*/ 0 w 2656573"/>
              <a:gd name="connsiteY0" fmla="*/ 0 h 773229"/>
              <a:gd name="connsiteX1" fmla="*/ 2040556 w 2656573"/>
              <a:gd name="connsiteY1" fmla="*/ 375385 h 773229"/>
              <a:gd name="connsiteX2" fmla="*/ 2027722 w 2656573"/>
              <a:gd name="connsiteY2" fmla="*/ 163629 h 773229"/>
              <a:gd name="connsiteX3" fmla="*/ 2656573 w 2656573"/>
              <a:gd name="connsiteY3" fmla="*/ 577515 h 773229"/>
              <a:gd name="connsiteX4" fmla="*/ 1951522 w 2656573"/>
              <a:gd name="connsiteY4" fmla="*/ 773229 h 773229"/>
              <a:gd name="connsiteX5" fmla="*/ 2040556 w 2656573"/>
              <a:gd name="connsiteY5" fmla="*/ 587141 h 773229"/>
              <a:gd name="connsiteX6" fmla="*/ 0 w 2656573"/>
              <a:gd name="connsiteY6" fmla="*/ 0 h 773229"/>
              <a:gd name="connsiteX0" fmla="*/ 0 w 2656573"/>
              <a:gd name="connsiteY0" fmla="*/ 0 h 773229"/>
              <a:gd name="connsiteX1" fmla="*/ 2040556 w 2656573"/>
              <a:gd name="connsiteY1" fmla="*/ 375385 h 773229"/>
              <a:gd name="connsiteX2" fmla="*/ 2027722 w 2656573"/>
              <a:gd name="connsiteY2" fmla="*/ 163629 h 773229"/>
              <a:gd name="connsiteX3" fmla="*/ 2656573 w 2656573"/>
              <a:gd name="connsiteY3" fmla="*/ 577515 h 773229"/>
              <a:gd name="connsiteX4" fmla="*/ 1951522 w 2656573"/>
              <a:gd name="connsiteY4" fmla="*/ 773229 h 773229"/>
              <a:gd name="connsiteX5" fmla="*/ 2040556 w 2656573"/>
              <a:gd name="connsiteY5" fmla="*/ 587141 h 773229"/>
              <a:gd name="connsiteX6" fmla="*/ 0 w 2656573"/>
              <a:gd name="connsiteY6" fmla="*/ 0 h 773229"/>
              <a:gd name="connsiteX0" fmla="*/ 0 w 2656573"/>
              <a:gd name="connsiteY0" fmla="*/ 0 h 773229"/>
              <a:gd name="connsiteX1" fmla="*/ 2040556 w 2656573"/>
              <a:gd name="connsiteY1" fmla="*/ 375385 h 773229"/>
              <a:gd name="connsiteX2" fmla="*/ 2027722 w 2656573"/>
              <a:gd name="connsiteY2" fmla="*/ 163629 h 773229"/>
              <a:gd name="connsiteX3" fmla="*/ 2656573 w 2656573"/>
              <a:gd name="connsiteY3" fmla="*/ 577515 h 773229"/>
              <a:gd name="connsiteX4" fmla="*/ 1951522 w 2656573"/>
              <a:gd name="connsiteY4" fmla="*/ 773229 h 773229"/>
              <a:gd name="connsiteX5" fmla="*/ 2040556 w 2656573"/>
              <a:gd name="connsiteY5" fmla="*/ 587141 h 773229"/>
              <a:gd name="connsiteX6" fmla="*/ 0 w 2656573"/>
              <a:gd name="connsiteY6" fmla="*/ 0 h 773229"/>
              <a:gd name="connsiteX0" fmla="*/ 0 w 2656573"/>
              <a:gd name="connsiteY0" fmla="*/ 0 h 773229"/>
              <a:gd name="connsiteX1" fmla="*/ 2040556 w 2656573"/>
              <a:gd name="connsiteY1" fmla="*/ 375385 h 773229"/>
              <a:gd name="connsiteX2" fmla="*/ 2027722 w 2656573"/>
              <a:gd name="connsiteY2" fmla="*/ 163629 h 773229"/>
              <a:gd name="connsiteX3" fmla="*/ 2656573 w 2656573"/>
              <a:gd name="connsiteY3" fmla="*/ 577515 h 773229"/>
              <a:gd name="connsiteX4" fmla="*/ 1951522 w 2656573"/>
              <a:gd name="connsiteY4" fmla="*/ 773229 h 773229"/>
              <a:gd name="connsiteX5" fmla="*/ 2040556 w 2656573"/>
              <a:gd name="connsiteY5" fmla="*/ 587141 h 773229"/>
              <a:gd name="connsiteX6" fmla="*/ 0 w 2656573"/>
              <a:gd name="connsiteY6" fmla="*/ 0 h 773229"/>
              <a:gd name="connsiteX0" fmla="*/ 0 w 2656573"/>
              <a:gd name="connsiteY0" fmla="*/ 0 h 773229"/>
              <a:gd name="connsiteX1" fmla="*/ 2040556 w 2656573"/>
              <a:gd name="connsiteY1" fmla="*/ 375385 h 773229"/>
              <a:gd name="connsiteX2" fmla="*/ 2027722 w 2656573"/>
              <a:gd name="connsiteY2" fmla="*/ 163629 h 773229"/>
              <a:gd name="connsiteX3" fmla="*/ 2656573 w 2656573"/>
              <a:gd name="connsiteY3" fmla="*/ 577515 h 773229"/>
              <a:gd name="connsiteX4" fmla="*/ 1951522 w 2656573"/>
              <a:gd name="connsiteY4" fmla="*/ 773229 h 773229"/>
              <a:gd name="connsiteX5" fmla="*/ 2040556 w 2656573"/>
              <a:gd name="connsiteY5" fmla="*/ 587141 h 773229"/>
              <a:gd name="connsiteX6" fmla="*/ 0 w 2656573"/>
              <a:gd name="connsiteY6" fmla="*/ 0 h 773229"/>
              <a:gd name="connsiteX0" fmla="*/ 0 w 2656573"/>
              <a:gd name="connsiteY0" fmla="*/ 0 h 801259"/>
              <a:gd name="connsiteX1" fmla="*/ 2040556 w 2656573"/>
              <a:gd name="connsiteY1" fmla="*/ 375385 h 801259"/>
              <a:gd name="connsiteX2" fmla="*/ 2027722 w 2656573"/>
              <a:gd name="connsiteY2" fmla="*/ 163629 h 801259"/>
              <a:gd name="connsiteX3" fmla="*/ 2656573 w 2656573"/>
              <a:gd name="connsiteY3" fmla="*/ 577515 h 801259"/>
              <a:gd name="connsiteX4" fmla="*/ 1951522 w 2656573"/>
              <a:gd name="connsiteY4" fmla="*/ 773229 h 801259"/>
              <a:gd name="connsiteX5" fmla="*/ 2040556 w 2656573"/>
              <a:gd name="connsiteY5" fmla="*/ 587141 h 801259"/>
              <a:gd name="connsiteX6" fmla="*/ 0 w 2656573"/>
              <a:gd name="connsiteY6" fmla="*/ 0 h 801259"/>
              <a:gd name="connsiteX0" fmla="*/ 0 w 2656573"/>
              <a:gd name="connsiteY0" fmla="*/ 0 h 801259"/>
              <a:gd name="connsiteX1" fmla="*/ 2040556 w 2656573"/>
              <a:gd name="connsiteY1" fmla="*/ 375385 h 801259"/>
              <a:gd name="connsiteX2" fmla="*/ 2027722 w 2656573"/>
              <a:gd name="connsiteY2" fmla="*/ 163629 h 801259"/>
              <a:gd name="connsiteX3" fmla="*/ 2656573 w 2656573"/>
              <a:gd name="connsiteY3" fmla="*/ 577515 h 801259"/>
              <a:gd name="connsiteX4" fmla="*/ 1985503 w 2656573"/>
              <a:gd name="connsiteY4" fmla="*/ 778378 h 801259"/>
              <a:gd name="connsiteX5" fmla="*/ 2040556 w 2656573"/>
              <a:gd name="connsiteY5" fmla="*/ 587141 h 801259"/>
              <a:gd name="connsiteX6" fmla="*/ 0 w 2656573"/>
              <a:gd name="connsiteY6" fmla="*/ 0 h 801259"/>
              <a:gd name="connsiteX0" fmla="*/ 0 w 2656573"/>
              <a:gd name="connsiteY0" fmla="*/ 0 h 832151"/>
              <a:gd name="connsiteX1" fmla="*/ 2040556 w 2656573"/>
              <a:gd name="connsiteY1" fmla="*/ 375385 h 832151"/>
              <a:gd name="connsiteX2" fmla="*/ 2027722 w 2656573"/>
              <a:gd name="connsiteY2" fmla="*/ 163629 h 832151"/>
              <a:gd name="connsiteX3" fmla="*/ 2656573 w 2656573"/>
              <a:gd name="connsiteY3" fmla="*/ 577515 h 832151"/>
              <a:gd name="connsiteX4" fmla="*/ 1985503 w 2656573"/>
              <a:gd name="connsiteY4" fmla="*/ 778378 h 832151"/>
              <a:gd name="connsiteX5" fmla="*/ 2034378 w 2656573"/>
              <a:gd name="connsiteY5" fmla="*/ 618033 h 832151"/>
              <a:gd name="connsiteX6" fmla="*/ 0 w 2656573"/>
              <a:gd name="connsiteY6" fmla="*/ 0 h 832151"/>
              <a:gd name="connsiteX0" fmla="*/ 0 w 2656573"/>
              <a:gd name="connsiteY0" fmla="*/ 0 h 832151"/>
              <a:gd name="connsiteX1" fmla="*/ 2040556 w 2656573"/>
              <a:gd name="connsiteY1" fmla="*/ 375385 h 832151"/>
              <a:gd name="connsiteX2" fmla="*/ 2064792 w 2656573"/>
              <a:gd name="connsiteY2" fmla="*/ 203789 h 832151"/>
              <a:gd name="connsiteX3" fmla="*/ 2656573 w 2656573"/>
              <a:gd name="connsiteY3" fmla="*/ 577515 h 832151"/>
              <a:gd name="connsiteX4" fmla="*/ 1985503 w 2656573"/>
              <a:gd name="connsiteY4" fmla="*/ 778378 h 832151"/>
              <a:gd name="connsiteX5" fmla="*/ 2034378 w 2656573"/>
              <a:gd name="connsiteY5" fmla="*/ 618033 h 832151"/>
              <a:gd name="connsiteX6" fmla="*/ 0 w 2656573"/>
              <a:gd name="connsiteY6" fmla="*/ 0 h 832151"/>
              <a:gd name="connsiteX0" fmla="*/ 0 w 2619503"/>
              <a:gd name="connsiteY0" fmla="*/ 0 h 832151"/>
              <a:gd name="connsiteX1" fmla="*/ 2040556 w 2619503"/>
              <a:gd name="connsiteY1" fmla="*/ 375385 h 832151"/>
              <a:gd name="connsiteX2" fmla="*/ 2064792 w 2619503"/>
              <a:gd name="connsiteY2" fmla="*/ 203789 h 832151"/>
              <a:gd name="connsiteX3" fmla="*/ 2619503 w 2619503"/>
              <a:gd name="connsiteY3" fmla="*/ 548683 h 832151"/>
              <a:gd name="connsiteX4" fmla="*/ 1985503 w 2619503"/>
              <a:gd name="connsiteY4" fmla="*/ 778378 h 832151"/>
              <a:gd name="connsiteX5" fmla="*/ 2034378 w 2619503"/>
              <a:gd name="connsiteY5" fmla="*/ 618033 h 832151"/>
              <a:gd name="connsiteX6" fmla="*/ 0 w 2619503"/>
              <a:gd name="connsiteY6" fmla="*/ 0 h 832151"/>
              <a:gd name="connsiteX0" fmla="*/ 0 w 2619503"/>
              <a:gd name="connsiteY0" fmla="*/ 0 h 838329"/>
              <a:gd name="connsiteX1" fmla="*/ 2040556 w 2619503"/>
              <a:gd name="connsiteY1" fmla="*/ 375385 h 838329"/>
              <a:gd name="connsiteX2" fmla="*/ 2064792 w 2619503"/>
              <a:gd name="connsiteY2" fmla="*/ 203789 h 838329"/>
              <a:gd name="connsiteX3" fmla="*/ 2619503 w 2619503"/>
              <a:gd name="connsiteY3" fmla="*/ 548683 h 838329"/>
              <a:gd name="connsiteX4" fmla="*/ 1985503 w 2619503"/>
              <a:gd name="connsiteY4" fmla="*/ 778378 h 838329"/>
              <a:gd name="connsiteX5" fmla="*/ 2012754 w 2619503"/>
              <a:gd name="connsiteY5" fmla="*/ 624211 h 838329"/>
              <a:gd name="connsiteX6" fmla="*/ 0 w 2619503"/>
              <a:gd name="connsiteY6" fmla="*/ 0 h 838329"/>
              <a:gd name="connsiteX0" fmla="*/ 0 w 2639068"/>
              <a:gd name="connsiteY0" fmla="*/ 0 h 838329"/>
              <a:gd name="connsiteX1" fmla="*/ 2040556 w 2639068"/>
              <a:gd name="connsiteY1" fmla="*/ 375385 h 838329"/>
              <a:gd name="connsiteX2" fmla="*/ 2064792 w 2639068"/>
              <a:gd name="connsiteY2" fmla="*/ 203789 h 838329"/>
              <a:gd name="connsiteX3" fmla="*/ 2639068 w 2639068"/>
              <a:gd name="connsiteY3" fmla="*/ 447769 h 838329"/>
              <a:gd name="connsiteX4" fmla="*/ 1985503 w 2639068"/>
              <a:gd name="connsiteY4" fmla="*/ 778378 h 838329"/>
              <a:gd name="connsiteX5" fmla="*/ 2012754 w 2639068"/>
              <a:gd name="connsiteY5" fmla="*/ 624211 h 838329"/>
              <a:gd name="connsiteX6" fmla="*/ 0 w 2639068"/>
              <a:gd name="connsiteY6" fmla="*/ 0 h 838329"/>
              <a:gd name="connsiteX0" fmla="*/ 1 w 2662332"/>
              <a:gd name="connsiteY0" fmla="*/ 0 h 653680"/>
              <a:gd name="connsiteX1" fmla="*/ 2063820 w 2662332"/>
              <a:gd name="connsiteY1" fmla="*/ 190736 h 653680"/>
              <a:gd name="connsiteX2" fmla="*/ 2088056 w 2662332"/>
              <a:gd name="connsiteY2" fmla="*/ 19140 h 653680"/>
              <a:gd name="connsiteX3" fmla="*/ 2662332 w 2662332"/>
              <a:gd name="connsiteY3" fmla="*/ 263120 h 653680"/>
              <a:gd name="connsiteX4" fmla="*/ 2008767 w 2662332"/>
              <a:gd name="connsiteY4" fmla="*/ 593729 h 653680"/>
              <a:gd name="connsiteX5" fmla="*/ 2036018 w 2662332"/>
              <a:gd name="connsiteY5" fmla="*/ 439562 h 653680"/>
              <a:gd name="connsiteX6" fmla="*/ 1 w 2662332"/>
              <a:gd name="connsiteY6" fmla="*/ 0 h 653680"/>
              <a:gd name="connsiteX0" fmla="*/ 0 w 2662331"/>
              <a:gd name="connsiteY0" fmla="*/ 0 h 653680"/>
              <a:gd name="connsiteX1" fmla="*/ 2063819 w 2662331"/>
              <a:gd name="connsiteY1" fmla="*/ 190736 h 653680"/>
              <a:gd name="connsiteX2" fmla="*/ 2088055 w 2662331"/>
              <a:gd name="connsiteY2" fmla="*/ 19140 h 653680"/>
              <a:gd name="connsiteX3" fmla="*/ 2662331 w 2662331"/>
              <a:gd name="connsiteY3" fmla="*/ 263120 h 653680"/>
              <a:gd name="connsiteX4" fmla="*/ 2008766 w 2662331"/>
              <a:gd name="connsiteY4" fmla="*/ 593729 h 653680"/>
              <a:gd name="connsiteX5" fmla="*/ 2036017 w 2662331"/>
              <a:gd name="connsiteY5" fmla="*/ 439562 h 653680"/>
              <a:gd name="connsiteX6" fmla="*/ 0 w 2662331"/>
              <a:gd name="connsiteY6" fmla="*/ 0 h 653680"/>
              <a:gd name="connsiteX0" fmla="*/ 0 w 2488472"/>
              <a:gd name="connsiteY0" fmla="*/ 1 h 842390"/>
              <a:gd name="connsiteX1" fmla="*/ 1889960 w 2488472"/>
              <a:gd name="connsiteY1" fmla="*/ 379446 h 842390"/>
              <a:gd name="connsiteX2" fmla="*/ 1914196 w 2488472"/>
              <a:gd name="connsiteY2" fmla="*/ 207850 h 842390"/>
              <a:gd name="connsiteX3" fmla="*/ 2488472 w 2488472"/>
              <a:gd name="connsiteY3" fmla="*/ 451830 h 842390"/>
              <a:gd name="connsiteX4" fmla="*/ 1834907 w 2488472"/>
              <a:gd name="connsiteY4" fmla="*/ 782439 h 842390"/>
              <a:gd name="connsiteX5" fmla="*/ 1862158 w 2488472"/>
              <a:gd name="connsiteY5" fmla="*/ 628272 h 842390"/>
              <a:gd name="connsiteX6" fmla="*/ 0 w 2488472"/>
              <a:gd name="connsiteY6" fmla="*/ 1 h 842390"/>
              <a:gd name="connsiteX0" fmla="*/ 0 w 2488472"/>
              <a:gd name="connsiteY0" fmla="*/ 0 h 842389"/>
              <a:gd name="connsiteX1" fmla="*/ 1889960 w 2488472"/>
              <a:gd name="connsiteY1" fmla="*/ 379445 h 842389"/>
              <a:gd name="connsiteX2" fmla="*/ 1914196 w 2488472"/>
              <a:gd name="connsiteY2" fmla="*/ 207849 h 842389"/>
              <a:gd name="connsiteX3" fmla="*/ 2488472 w 2488472"/>
              <a:gd name="connsiteY3" fmla="*/ 451829 h 842389"/>
              <a:gd name="connsiteX4" fmla="*/ 1834907 w 2488472"/>
              <a:gd name="connsiteY4" fmla="*/ 782438 h 842389"/>
              <a:gd name="connsiteX5" fmla="*/ 1862158 w 2488472"/>
              <a:gd name="connsiteY5" fmla="*/ 628271 h 842389"/>
              <a:gd name="connsiteX6" fmla="*/ 0 w 2488472"/>
              <a:gd name="connsiteY6" fmla="*/ 0 h 842389"/>
              <a:gd name="connsiteX0" fmla="*/ 0 w 2488472"/>
              <a:gd name="connsiteY0" fmla="*/ 0 h 842389"/>
              <a:gd name="connsiteX1" fmla="*/ 1889960 w 2488472"/>
              <a:gd name="connsiteY1" fmla="*/ 379445 h 842389"/>
              <a:gd name="connsiteX2" fmla="*/ 1914196 w 2488472"/>
              <a:gd name="connsiteY2" fmla="*/ 207849 h 842389"/>
              <a:gd name="connsiteX3" fmla="*/ 2488472 w 2488472"/>
              <a:gd name="connsiteY3" fmla="*/ 451829 h 842389"/>
              <a:gd name="connsiteX4" fmla="*/ 1834907 w 2488472"/>
              <a:gd name="connsiteY4" fmla="*/ 782438 h 842389"/>
              <a:gd name="connsiteX5" fmla="*/ 1862158 w 2488472"/>
              <a:gd name="connsiteY5" fmla="*/ 628271 h 842389"/>
              <a:gd name="connsiteX6" fmla="*/ 0 w 2488472"/>
              <a:gd name="connsiteY6" fmla="*/ 0 h 842389"/>
              <a:gd name="connsiteX0" fmla="*/ 0 w 2755836"/>
              <a:gd name="connsiteY0" fmla="*/ 0 h 1270009"/>
              <a:gd name="connsiteX1" fmla="*/ 2157324 w 2755836"/>
              <a:gd name="connsiteY1" fmla="*/ 807065 h 1270009"/>
              <a:gd name="connsiteX2" fmla="*/ 2181560 w 2755836"/>
              <a:gd name="connsiteY2" fmla="*/ 635469 h 1270009"/>
              <a:gd name="connsiteX3" fmla="*/ 2755836 w 2755836"/>
              <a:gd name="connsiteY3" fmla="*/ 879449 h 1270009"/>
              <a:gd name="connsiteX4" fmla="*/ 2102271 w 2755836"/>
              <a:gd name="connsiteY4" fmla="*/ 1210058 h 1270009"/>
              <a:gd name="connsiteX5" fmla="*/ 2129522 w 2755836"/>
              <a:gd name="connsiteY5" fmla="*/ 1055891 h 1270009"/>
              <a:gd name="connsiteX6" fmla="*/ 0 w 2755836"/>
              <a:gd name="connsiteY6" fmla="*/ 0 h 1270009"/>
              <a:gd name="connsiteX0" fmla="*/ 0 w 2755836"/>
              <a:gd name="connsiteY0" fmla="*/ 0 h 1270009"/>
              <a:gd name="connsiteX1" fmla="*/ 2157324 w 2755836"/>
              <a:gd name="connsiteY1" fmla="*/ 807065 h 1270009"/>
              <a:gd name="connsiteX2" fmla="*/ 2181560 w 2755836"/>
              <a:gd name="connsiteY2" fmla="*/ 635469 h 1270009"/>
              <a:gd name="connsiteX3" fmla="*/ 2755836 w 2755836"/>
              <a:gd name="connsiteY3" fmla="*/ 879449 h 1270009"/>
              <a:gd name="connsiteX4" fmla="*/ 2102271 w 2755836"/>
              <a:gd name="connsiteY4" fmla="*/ 1210058 h 1270009"/>
              <a:gd name="connsiteX5" fmla="*/ 2129522 w 2755836"/>
              <a:gd name="connsiteY5" fmla="*/ 1055891 h 1270009"/>
              <a:gd name="connsiteX6" fmla="*/ 0 w 2755836"/>
              <a:gd name="connsiteY6" fmla="*/ 0 h 1270009"/>
              <a:gd name="connsiteX0" fmla="*/ 0 w 2755836"/>
              <a:gd name="connsiteY0" fmla="*/ 0 h 1270009"/>
              <a:gd name="connsiteX1" fmla="*/ 2157324 w 2755836"/>
              <a:gd name="connsiteY1" fmla="*/ 807065 h 1270009"/>
              <a:gd name="connsiteX2" fmla="*/ 2181560 w 2755836"/>
              <a:gd name="connsiteY2" fmla="*/ 635469 h 1270009"/>
              <a:gd name="connsiteX3" fmla="*/ 2755836 w 2755836"/>
              <a:gd name="connsiteY3" fmla="*/ 879449 h 1270009"/>
              <a:gd name="connsiteX4" fmla="*/ 2102271 w 2755836"/>
              <a:gd name="connsiteY4" fmla="*/ 1210058 h 1270009"/>
              <a:gd name="connsiteX5" fmla="*/ 2129522 w 2755836"/>
              <a:gd name="connsiteY5" fmla="*/ 1055891 h 1270009"/>
              <a:gd name="connsiteX6" fmla="*/ 0 w 2755836"/>
              <a:gd name="connsiteY6" fmla="*/ 0 h 1270009"/>
              <a:gd name="connsiteX0" fmla="*/ 0 w 3390918"/>
              <a:gd name="connsiteY0" fmla="*/ 0 h 1270009"/>
              <a:gd name="connsiteX1" fmla="*/ 2157324 w 3390918"/>
              <a:gd name="connsiteY1" fmla="*/ 807065 h 1270009"/>
              <a:gd name="connsiteX2" fmla="*/ 2181560 w 3390918"/>
              <a:gd name="connsiteY2" fmla="*/ 635469 h 1270009"/>
              <a:gd name="connsiteX3" fmla="*/ 3390918 w 3390918"/>
              <a:gd name="connsiteY3" fmla="*/ 701279 h 1270009"/>
              <a:gd name="connsiteX4" fmla="*/ 2102271 w 3390918"/>
              <a:gd name="connsiteY4" fmla="*/ 1210058 h 1270009"/>
              <a:gd name="connsiteX5" fmla="*/ 2129522 w 3390918"/>
              <a:gd name="connsiteY5" fmla="*/ 1055891 h 1270009"/>
              <a:gd name="connsiteX6" fmla="*/ 0 w 3390918"/>
              <a:gd name="connsiteY6" fmla="*/ 0 h 1270009"/>
              <a:gd name="connsiteX0" fmla="*/ 0 w 3390918"/>
              <a:gd name="connsiteY0" fmla="*/ 0 h 1424729"/>
              <a:gd name="connsiteX1" fmla="*/ 2157324 w 3390918"/>
              <a:gd name="connsiteY1" fmla="*/ 807065 h 1424729"/>
              <a:gd name="connsiteX2" fmla="*/ 2181560 w 3390918"/>
              <a:gd name="connsiteY2" fmla="*/ 635469 h 1424729"/>
              <a:gd name="connsiteX3" fmla="*/ 3390918 w 3390918"/>
              <a:gd name="connsiteY3" fmla="*/ 701279 h 1424729"/>
              <a:gd name="connsiteX4" fmla="*/ 2600436 w 3390918"/>
              <a:gd name="connsiteY4" fmla="*/ 1424729 h 1424729"/>
              <a:gd name="connsiteX5" fmla="*/ 2129522 w 3390918"/>
              <a:gd name="connsiteY5" fmla="*/ 1055891 h 1424729"/>
              <a:gd name="connsiteX6" fmla="*/ 0 w 3390918"/>
              <a:gd name="connsiteY6" fmla="*/ 0 h 1424729"/>
              <a:gd name="connsiteX0" fmla="*/ 0 w 3390918"/>
              <a:gd name="connsiteY0" fmla="*/ 0 h 1424729"/>
              <a:gd name="connsiteX1" fmla="*/ 2157324 w 3390918"/>
              <a:gd name="connsiteY1" fmla="*/ 807065 h 1424729"/>
              <a:gd name="connsiteX2" fmla="*/ 2181560 w 3390918"/>
              <a:gd name="connsiteY2" fmla="*/ 635469 h 1424729"/>
              <a:gd name="connsiteX3" fmla="*/ 3390918 w 3390918"/>
              <a:gd name="connsiteY3" fmla="*/ 701279 h 1424729"/>
              <a:gd name="connsiteX4" fmla="*/ 2600436 w 3390918"/>
              <a:gd name="connsiteY4" fmla="*/ 1424729 h 1424729"/>
              <a:gd name="connsiteX5" fmla="*/ 2493507 w 3390918"/>
              <a:gd name="connsiteY5" fmla="*/ 1093319 h 1424729"/>
              <a:gd name="connsiteX6" fmla="*/ 0 w 3390918"/>
              <a:gd name="connsiteY6" fmla="*/ 0 h 1424729"/>
              <a:gd name="connsiteX0" fmla="*/ 0 w 3390918"/>
              <a:gd name="connsiteY0" fmla="*/ 0 h 1424729"/>
              <a:gd name="connsiteX1" fmla="*/ 2157324 w 3390918"/>
              <a:gd name="connsiteY1" fmla="*/ 807065 h 1424729"/>
              <a:gd name="connsiteX2" fmla="*/ 2348139 w 3390918"/>
              <a:gd name="connsiteY2" fmla="*/ 125197 h 1424729"/>
              <a:gd name="connsiteX3" fmla="*/ 3390918 w 3390918"/>
              <a:gd name="connsiteY3" fmla="*/ 701279 h 1424729"/>
              <a:gd name="connsiteX4" fmla="*/ 2600436 w 3390918"/>
              <a:gd name="connsiteY4" fmla="*/ 1424729 h 1424729"/>
              <a:gd name="connsiteX5" fmla="*/ 2493507 w 3390918"/>
              <a:gd name="connsiteY5" fmla="*/ 1093319 h 1424729"/>
              <a:gd name="connsiteX6" fmla="*/ 0 w 3390918"/>
              <a:gd name="connsiteY6" fmla="*/ 0 h 1424729"/>
              <a:gd name="connsiteX0" fmla="*/ 0 w 3390918"/>
              <a:gd name="connsiteY0" fmla="*/ 0 h 1424729"/>
              <a:gd name="connsiteX1" fmla="*/ 2390409 w 3390918"/>
              <a:gd name="connsiteY1" fmla="*/ 491193 h 1424729"/>
              <a:gd name="connsiteX2" fmla="*/ 2348139 w 3390918"/>
              <a:gd name="connsiteY2" fmla="*/ 125197 h 1424729"/>
              <a:gd name="connsiteX3" fmla="*/ 3390918 w 3390918"/>
              <a:gd name="connsiteY3" fmla="*/ 701279 h 1424729"/>
              <a:gd name="connsiteX4" fmla="*/ 2600436 w 3390918"/>
              <a:gd name="connsiteY4" fmla="*/ 1424729 h 1424729"/>
              <a:gd name="connsiteX5" fmla="*/ 2493507 w 3390918"/>
              <a:gd name="connsiteY5" fmla="*/ 1093319 h 1424729"/>
              <a:gd name="connsiteX6" fmla="*/ 0 w 3390918"/>
              <a:gd name="connsiteY6" fmla="*/ 0 h 1424729"/>
              <a:gd name="connsiteX0" fmla="*/ 0 w 3390918"/>
              <a:gd name="connsiteY0" fmla="*/ 0 h 1424729"/>
              <a:gd name="connsiteX1" fmla="*/ 2390409 w 3390918"/>
              <a:gd name="connsiteY1" fmla="*/ 491193 h 1424729"/>
              <a:gd name="connsiteX2" fmla="*/ 2348139 w 3390918"/>
              <a:gd name="connsiteY2" fmla="*/ 125197 h 1424729"/>
              <a:gd name="connsiteX3" fmla="*/ 3390918 w 3390918"/>
              <a:gd name="connsiteY3" fmla="*/ 701279 h 1424729"/>
              <a:gd name="connsiteX4" fmla="*/ 2600436 w 3390918"/>
              <a:gd name="connsiteY4" fmla="*/ 1424729 h 1424729"/>
              <a:gd name="connsiteX5" fmla="*/ 2493507 w 3390918"/>
              <a:gd name="connsiteY5" fmla="*/ 1093319 h 1424729"/>
              <a:gd name="connsiteX6" fmla="*/ 0 w 3390918"/>
              <a:gd name="connsiteY6" fmla="*/ 0 h 1424729"/>
              <a:gd name="connsiteX0" fmla="*/ 0 w 3380157"/>
              <a:gd name="connsiteY0" fmla="*/ 0 h 1320701"/>
              <a:gd name="connsiteX1" fmla="*/ 2379648 w 3380157"/>
              <a:gd name="connsiteY1" fmla="*/ 387165 h 1320701"/>
              <a:gd name="connsiteX2" fmla="*/ 2337378 w 3380157"/>
              <a:gd name="connsiteY2" fmla="*/ 21169 h 1320701"/>
              <a:gd name="connsiteX3" fmla="*/ 3380157 w 3380157"/>
              <a:gd name="connsiteY3" fmla="*/ 597251 h 1320701"/>
              <a:gd name="connsiteX4" fmla="*/ 2589675 w 3380157"/>
              <a:gd name="connsiteY4" fmla="*/ 1320701 h 1320701"/>
              <a:gd name="connsiteX5" fmla="*/ 2482746 w 3380157"/>
              <a:gd name="connsiteY5" fmla="*/ 989291 h 1320701"/>
              <a:gd name="connsiteX6" fmla="*/ 0 w 3380157"/>
              <a:gd name="connsiteY6" fmla="*/ 0 h 1320701"/>
              <a:gd name="connsiteX0" fmla="*/ 0 w 3380157"/>
              <a:gd name="connsiteY0" fmla="*/ 0 h 1320701"/>
              <a:gd name="connsiteX1" fmla="*/ 2379648 w 3380157"/>
              <a:gd name="connsiteY1" fmla="*/ 387165 h 1320701"/>
              <a:gd name="connsiteX2" fmla="*/ 2337378 w 3380157"/>
              <a:gd name="connsiteY2" fmla="*/ 21169 h 1320701"/>
              <a:gd name="connsiteX3" fmla="*/ 3380157 w 3380157"/>
              <a:gd name="connsiteY3" fmla="*/ 597251 h 1320701"/>
              <a:gd name="connsiteX4" fmla="*/ 2589675 w 3380157"/>
              <a:gd name="connsiteY4" fmla="*/ 1320701 h 1320701"/>
              <a:gd name="connsiteX5" fmla="*/ 2482746 w 3380157"/>
              <a:gd name="connsiteY5" fmla="*/ 989291 h 1320701"/>
              <a:gd name="connsiteX6" fmla="*/ 0 w 3380157"/>
              <a:gd name="connsiteY6" fmla="*/ 0 h 1320701"/>
              <a:gd name="connsiteX0" fmla="*/ 0 w 3380157"/>
              <a:gd name="connsiteY0" fmla="*/ 0 h 1320701"/>
              <a:gd name="connsiteX1" fmla="*/ 2379648 w 3380157"/>
              <a:gd name="connsiteY1" fmla="*/ 387165 h 1320701"/>
              <a:gd name="connsiteX2" fmla="*/ 2337378 w 3380157"/>
              <a:gd name="connsiteY2" fmla="*/ 21169 h 1320701"/>
              <a:gd name="connsiteX3" fmla="*/ 3380157 w 3380157"/>
              <a:gd name="connsiteY3" fmla="*/ 597251 h 1320701"/>
              <a:gd name="connsiteX4" fmla="*/ 2589675 w 3380157"/>
              <a:gd name="connsiteY4" fmla="*/ 1320701 h 1320701"/>
              <a:gd name="connsiteX5" fmla="*/ 2482746 w 3380157"/>
              <a:gd name="connsiteY5" fmla="*/ 989291 h 1320701"/>
              <a:gd name="connsiteX6" fmla="*/ 0 w 3380157"/>
              <a:gd name="connsiteY6" fmla="*/ 0 h 132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0157" h="1320701">
                <a:moveTo>
                  <a:pt x="0" y="0"/>
                </a:moveTo>
                <a:cubicBezTo>
                  <a:pt x="796252" y="458754"/>
                  <a:pt x="1619731" y="623421"/>
                  <a:pt x="2379648" y="387165"/>
                </a:cubicBezTo>
                <a:lnTo>
                  <a:pt x="2337378" y="21169"/>
                </a:lnTo>
                <a:lnTo>
                  <a:pt x="3380157" y="597251"/>
                </a:lnTo>
                <a:lnTo>
                  <a:pt x="2589675" y="1320701"/>
                </a:lnTo>
                <a:lnTo>
                  <a:pt x="2482746" y="989291"/>
                </a:lnTo>
                <a:cubicBezTo>
                  <a:pt x="1853018" y="1203409"/>
                  <a:pt x="376512" y="869614"/>
                  <a:pt x="0" y="0"/>
                </a:cubicBezTo>
                <a:close/>
              </a:path>
            </a:pathLst>
          </a:custGeom>
          <a:solidFill>
            <a:srgbClr val="0070C0">
              <a:alpha val="50196"/>
            </a:srgbClr>
          </a:solidFill>
          <a:ln w="12700">
            <a:solidFill>
              <a:srgbClr val="FFFFFF">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dirty="0"/>
          </a:p>
        </p:txBody>
      </p:sp>
      <p:sp>
        <p:nvSpPr>
          <p:cNvPr id="36" name="TextBox 35"/>
          <p:cNvSpPr txBox="1"/>
          <p:nvPr/>
        </p:nvSpPr>
        <p:spPr>
          <a:xfrm rot="18465140">
            <a:off x="2325311" y="4888654"/>
            <a:ext cx="1277722" cy="338554"/>
          </a:xfrm>
          <a:prstGeom prst="rect">
            <a:avLst/>
          </a:prstGeom>
          <a:noFill/>
        </p:spPr>
        <p:txBody>
          <a:bodyPr wrap="none">
            <a:spAutoFit/>
          </a:bodyPr>
          <a:lstStyle/>
          <a:p>
            <a:pPr>
              <a:defRPr/>
            </a:pPr>
            <a:r>
              <a:rPr lang="en-US" sz="1600" b="1" dirty="0">
                <a:effectLst>
                  <a:glow rad="101600">
                    <a:srgbClr val="FFFFFF"/>
                  </a:glow>
                </a:effectLst>
                <a:latin typeface="Arial" charset="0"/>
                <a:cs typeface="Arial" charset="0"/>
              </a:rPr>
              <a:t>BOTTLENECK</a:t>
            </a:r>
          </a:p>
        </p:txBody>
      </p:sp>
      <p:sp>
        <p:nvSpPr>
          <p:cNvPr id="37" name="Rounded Rectangle 36"/>
          <p:cNvSpPr/>
          <p:nvPr/>
        </p:nvSpPr>
        <p:spPr>
          <a:xfrm>
            <a:off x="3844131" y="5245740"/>
            <a:ext cx="1847850" cy="1219200"/>
          </a:xfrm>
          <a:prstGeom prst="round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1400" b="1" u="sng" dirty="0">
                <a:solidFill>
                  <a:schemeClr val="tx1"/>
                </a:solidFill>
              </a:rPr>
              <a:t>MID-ATLANTIC</a:t>
            </a:r>
          </a:p>
          <a:p>
            <a:pPr algn="ctr">
              <a:defRPr/>
            </a:pPr>
            <a:endParaRPr lang="en-US" dirty="0">
              <a:solidFill>
                <a:schemeClr val="tx1"/>
              </a:solidFill>
            </a:endParaRPr>
          </a:p>
        </p:txBody>
      </p:sp>
      <p:sp>
        <p:nvSpPr>
          <p:cNvPr id="38" name="Rounded Rectangle 37"/>
          <p:cNvSpPr/>
          <p:nvPr/>
        </p:nvSpPr>
        <p:spPr>
          <a:xfrm>
            <a:off x="1143000" y="2778125"/>
            <a:ext cx="1858962" cy="1260475"/>
          </a:xfrm>
          <a:prstGeom prst="round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1400" b="1" u="sng" dirty="0" smtClean="0">
                <a:solidFill>
                  <a:schemeClr val="tx1"/>
                </a:solidFill>
              </a:rPr>
              <a:t>PRICE PREMIUM</a:t>
            </a:r>
            <a:endParaRPr lang="en-US" sz="1400" b="1" u="sng" dirty="0">
              <a:solidFill>
                <a:schemeClr val="tx1"/>
              </a:solidFill>
            </a:endParaRPr>
          </a:p>
          <a:p>
            <a:pPr algn="ctr">
              <a:defRPr/>
            </a:pPr>
            <a:endParaRPr lang="en-US" dirty="0">
              <a:solidFill>
                <a:schemeClr val="tx1"/>
              </a:solidFill>
            </a:endParaRPr>
          </a:p>
        </p:txBody>
      </p:sp>
      <p:sp>
        <p:nvSpPr>
          <p:cNvPr id="39" name="Rounded Rectangle 38"/>
          <p:cNvSpPr/>
          <p:nvPr/>
        </p:nvSpPr>
        <p:spPr>
          <a:xfrm>
            <a:off x="3870325" y="1503175"/>
            <a:ext cx="1847850" cy="1263650"/>
          </a:xfrm>
          <a:prstGeom prst="round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1400" b="1" u="sng" dirty="0">
                <a:solidFill>
                  <a:schemeClr val="tx1"/>
                </a:solidFill>
              </a:rPr>
              <a:t>NEW ENGLAND</a:t>
            </a:r>
          </a:p>
          <a:p>
            <a:pPr algn="ctr">
              <a:defRPr/>
            </a:pPr>
            <a:endParaRPr lang="en-US" dirty="0">
              <a:solidFill>
                <a:schemeClr val="tx1"/>
              </a:solidFill>
            </a:endParaRPr>
          </a:p>
        </p:txBody>
      </p:sp>
      <p:grpSp>
        <p:nvGrpSpPr>
          <p:cNvPr id="40" name="Group 39"/>
          <p:cNvGrpSpPr/>
          <p:nvPr/>
        </p:nvGrpSpPr>
        <p:grpSpPr>
          <a:xfrm>
            <a:off x="1250950" y="3398838"/>
            <a:ext cx="1641475" cy="307975"/>
            <a:chOff x="1174750" y="3059113"/>
            <a:chExt cx="1641475" cy="307975"/>
          </a:xfrm>
        </p:grpSpPr>
        <p:sp>
          <p:nvSpPr>
            <p:cNvPr id="41" name="TextBox 40"/>
            <p:cNvSpPr txBox="1"/>
            <p:nvPr/>
          </p:nvSpPr>
          <p:spPr bwMode="auto">
            <a:xfrm>
              <a:off x="1174750" y="3059113"/>
              <a:ext cx="787400" cy="307975"/>
            </a:xfrm>
            <a:prstGeom prst="rect">
              <a:avLst/>
            </a:prstGeom>
            <a:noFill/>
          </p:spPr>
          <p:txBody>
            <a:bodyPr wrap="none">
              <a:spAutoFit/>
            </a:bodyPr>
            <a:lstStyle/>
            <a:p>
              <a:pPr>
                <a:defRPr/>
              </a:pPr>
              <a:r>
                <a:rPr lang="en-US" sz="1400" b="1" dirty="0">
                  <a:solidFill>
                    <a:schemeClr val="accent6">
                      <a:lumMod val="75000"/>
                    </a:schemeClr>
                  </a:solidFill>
                  <a:latin typeface="Arial" charset="0"/>
                  <a:cs typeface="Arial" charset="0"/>
                </a:rPr>
                <a:t>2011-12</a:t>
              </a:r>
            </a:p>
          </p:txBody>
        </p:sp>
        <p:sp>
          <p:nvSpPr>
            <p:cNvPr id="42" name="TextBox 41"/>
            <p:cNvSpPr txBox="1"/>
            <p:nvPr/>
          </p:nvSpPr>
          <p:spPr bwMode="auto">
            <a:xfrm>
              <a:off x="1885950" y="3059113"/>
              <a:ext cx="930275" cy="307975"/>
            </a:xfrm>
            <a:prstGeom prst="rect">
              <a:avLst/>
            </a:prstGeom>
            <a:noFill/>
          </p:spPr>
          <p:txBody>
            <a:bodyPr wrap="none">
              <a:spAutoFit/>
            </a:bodyPr>
            <a:lstStyle/>
            <a:p>
              <a:pPr>
                <a:defRPr/>
              </a:pPr>
              <a:r>
                <a:rPr lang="en-US" sz="1400" b="1" dirty="0">
                  <a:solidFill>
                    <a:schemeClr val="accent6">
                      <a:lumMod val="75000"/>
                    </a:schemeClr>
                  </a:solidFill>
                  <a:latin typeface="Arial" charset="0"/>
                  <a:cs typeface="Arial" charset="0"/>
                </a:rPr>
                <a:t>$0.92/</a:t>
              </a:r>
              <a:r>
                <a:rPr lang="en-US" sz="1400" b="1" dirty="0" err="1">
                  <a:solidFill>
                    <a:schemeClr val="accent6">
                      <a:lumMod val="75000"/>
                    </a:schemeClr>
                  </a:solidFill>
                  <a:latin typeface="Arial" charset="0"/>
                  <a:cs typeface="Arial" charset="0"/>
                </a:rPr>
                <a:t>dth</a:t>
              </a:r>
              <a:endParaRPr lang="en-US" sz="1400" b="1" dirty="0">
                <a:solidFill>
                  <a:schemeClr val="accent6">
                    <a:lumMod val="75000"/>
                  </a:schemeClr>
                </a:solidFill>
                <a:latin typeface="Arial" charset="0"/>
                <a:cs typeface="Arial" charset="0"/>
              </a:endParaRPr>
            </a:p>
          </p:txBody>
        </p:sp>
      </p:grpSp>
      <p:grpSp>
        <p:nvGrpSpPr>
          <p:cNvPr id="43" name="Group 42"/>
          <p:cNvGrpSpPr/>
          <p:nvPr/>
        </p:nvGrpSpPr>
        <p:grpSpPr>
          <a:xfrm>
            <a:off x="4003675" y="1882588"/>
            <a:ext cx="1641475" cy="307975"/>
            <a:chOff x="3927475" y="1630363"/>
            <a:chExt cx="1641475" cy="307975"/>
          </a:xfrm>
        </p:grpSpPr>
        <p:sp>
          <p:nvSpPr>
            <p:cNvPr id="44" name="TextBox 115"/>
            <p:cNvSpPr txBox="1">
              <a:spLocks noChangeArrowheads="1"/>
            </p:cNvSpPr>
            <p:nvPr/>
          </p:nvSpPr>
          <p:spPr bwMode="auto">
            <a:xfrm>
              <a:off x="3927475" y="1630363"/>
              <a:ext cx="787376" cy="307975"/>
            </a:xfrm>
            <a:prstGeom prst="rect">
              <a:avLst/>
            </a:prstGeom>
            <a:noFill/>
            <a:ln w="9525">
              <a:noFill/>
              <a:miter lim="800000"/>
              <a:headEnd/>
              <a:tailEnd/>
            </a:ln>
          </p:spPr>
          <p:txBody>
            <a:bodyPr wrap="none">
              <a:spAutoFit/>
            </a:bodyPr>
            <a:lstStyle/>
            <a:p>
              <a:r>
                <a:rPr lang="en-US" sz="1400" b="1" dirty="0">
                  <a:solidFill>
                    <a:srgbClr val="00B050"/>
                  </a:solidFill>
                </a:rPr>
                <a:t>2008-09</a:t>
              </a:r>
            </a:p>
          </p:txBody>
        </p:sp>
        <p:sp>
          <p:nvSpPr>
            <p:cNvPr id="45" name="TextBox 116"/>
            <p:cNvSpPr txBox="1">
              <a:spLocks noChangeArrowheads="1"/>
            </p:cNvSpPr>
            <p:nvPr/>
          </p:nvSpPr>
          <p:spPr bwMode="auto">
            <a:xfrm>
              <a:off x="4638909" y="1630363"/>
              <a:ext cx="930041" cy="307975"/>
            </a:xfrm>
            <a:prstGeom prst="rect">
              <a:avLst/>
            </a:prstGeom>
            <a:noFill/>
            <a:ln w="9525">
              <a:noFill/>
              <a:miter lim="800000"/>
              <a:headEnd/>
              <a:tailEnd/>
            </a:ln>
          </p:spPr>
          <p:txBody>
            <a:bodyPr wrap="none">
              <a:spAutoFit/>
            </a:bodyPr>
            <a:lstStyle/>
            <a:p>
              <a:r>
                <a:rPr lang="en-US" sz="1400" b="1">
                  <a:solidFill>
                    <a:srgbClr val="00B050"/>
                  </a:solidFill>
                </a:rPr>
                <a:t>$6.99/dth</a:t>
              </a:r>
            </a:p>
          </p:txBody>
        </p:sp>
      </p:grpSp>
      <p:grpSp>
        <p:nvGrpSpPr>
          <p:cNvPr id="46" name="Group 45"/>
          <p:cNvGrpSpPr/>
          <p:nvPr/>
        </p:nvGrpSpPr>
        <p:grpSpPr>
          <a:xfrm>
            <a:off x="4003675" y="2146113"/>
            <a:ext cx="1641475" cy="307975"/>
            <a:chOff x="3927475" y="1893888"/>
            <a:chExt cx="1641475" cy="307975"/>
          </a:xfrm>
        </p:grpSpPr>
        <p:sp>
          <p:nvSpPr>
            <p:cNvPr id="47" name="TextBox 46"/>
            <p:cNvSpPr txBox="1"/>
            <p:nvPr/>
          </p:nvSpPr>
          <p:spPr bwMode="auto">
            <a:xfrm>
              <a:off x="3927475" y="1893888"/>
              <a:ext cx="787400" cy="307975"/>
            </a:xfrm>
            <a:prstGeom prst="rect">
              <a:avLst/>
            </a:prstGeom>
            <a:noFill/>
          </p:spPr>
          <p:txBody>
            <a:bodyPr wrap="none">
              <a:spAutoFit/>
            </a:bodyPr>
            <a:lstStyle/>
            <a:p>
              <a:pPr>
                <a:defRPr/>
              </a:pPr>
              <a:r>
                <a:rPr lang="en-US" sz="1400" b="1" dirty="0">
                  <a:solidFill>
                    <a:schemeClr val="accent6">
                      <a:lumMod val="75000"/>
                    </a:schemeClr>
                  </a:solidFill>
                  <a:latin typeface="Arial" charset="0"/>
                  <a:cs typeface="Arial" charset="0"/>
                </a:rPr>
                <a:t>2011-12</a:t>
              </a:r>
            </a:p>
          </p:txBody>
        </p:sp>
        <p:sp>
          <p:nvSpPr>
            <p:cNvPr id="48" name="TextBox 47"/>
            <p:cNvSpPr txBox="1"/>
            <p:nvPr/>
          </p:nvSpPr>
          <p:spPr bwMode="auto">
            <a:xfrm>
              <a:off x="4638675" y="1893888"/>
              <a:ext cx="930275" cy="307975"/>
            </a:xfrm>
            <a:prstGeom prst="rect">
              <a:avLst/>
            </a:prstGeom>
            <a:noFill/>
          </p:spPr>
          <p:txBody>
            <a:bodyPr wrap="none">
              <a:spAutoFit/>
            </a:bodyPr>
            <a:lstStyle/>
            <a:p>
              <a:pPr>
                <a:defRPr/>
              </a:pPr>
              <a:r>
                <a:rPr lang="en-US" sz="1400" b="1" dirty="0">
                  <a:solidFill>
                    <a:schemeClr val="accent6">
                      <a:lumMod val="75000"/>
                    </a:schemeClr>
                  </a:solidFill>
                  <a:latin typeface="Arial" charset="0"/>
                  <a:cs typeface="Arial" charset="0"/>
                </a:rPr>
                <a:t>$3.99/</a:t>
              </a:r>
              <a:r>
                <a:rPr lang="en-US" sz="1400" b="1" dirty="0" err="1">
                  <a:solidFill>
                    <a:schemeClr val="accent6">
                      <a:lumMod val="75000"/>
                    </a:schemeClr>
                  </a:solidFill>
                  <a:latin typeface="Arial" charset="0"/>
                  <a:cs typeface="Arial" charset="0"/>
                </a:rPr>
                <a:t>dth</a:t>
              </a:r>
              <a:endParaRPr lang="en-US" sz="1400" b="1" dirty="0">
                <a:solidFill>
                  <a:schemeClr val="accent6">
                    <a:lumMod val="75000"/>
                  </a:schemeClr>
                </a:solidFill>
                <a:latin typeface="Arial" charset="0"/>
                <a:cs typeface="Arial" charset="0"/>
              </a:endParaRPr>
            </a:p>
          </p:txBody>
        </p:sp>
      </p:grpSp>
      <p:grpSp>
        <p:nvGrpSpPr>
          <p:cNvPr id="49" name="Group 48"/>
          <p:cNvGrpSpPr/>
          <p:nvPr/>
        </p:nvGrpSpPr>
        <p:grpSpPr>
          <a:xfrm>
            <a:off x="3913981" y="5658678"/>
            <a:ext cx="1641475" cy="307975"/>
            <a:chOff x="3024188" y="5859463"/>
            <a:chExt cx="1641475" cy="307975"/>
          </a:xfrm>
        </p:grpSpPr>
        <p:sp>
          <p:nvSpPr>
            <p:cNvPr id="50" name="TextBox 121"/>
            <p:cNvSpPr txBox="1">
              <a:spLocks noChangeArrowheads="1"/>
            </p:cNvSpPr>
            <p:nvPr/>
          </p:nvSpPr>
          <p:spPr bwMode="auto">
            <a:xfrm>
              <a:off x="3024188" y="5859463"/>
              <a:ext cx="787376" cy="307975"/>
            </a:xfrm>
            <a:prstGeom prst="rect">
              <a:avLst/>
            </a:prstGeom>
            <a:noFill/>
            <a:ln w="9525">
              <a:noFill/>
              <a:miter lim="800000"/>
              <a:headEnd/>
              <a:tailEnd/>
            </a:ln>
          </p:spPr>
          <p:txBody>
            <a:bodyPr wrap="none">
              <a:spAutoFit/>
            </a:bodyPr>
            <a:lstStyle/>
            <a:p>
              <a:r>
                <a:rPr lang="en-US" sz="1400" b="1">
                  <a:solidFill>
                    <a:srgbClr val="00B050"/>
                  </a:solidFill>
                </a:rPr>
                <a:t>2008-09</a:t>
              </a:r>
            </a:p>
          </p:txBody>
        </p:sp>
        <p:sp>
          <p:nvSpPr>
            <p:cNvPr id="51" name="TextBox 122"/>
            <p:cNvSpPr txBox="1">
              <a:spLocks noChangeArrowheads="1"/>
            </p:cNvSpPr>
            <p:nvPr/>
          </p:nvSpPr>
          <p:spPr bwMode="auto">
            <a:xfrm>
              <a:off x="3735622" y="5859463"/>
              <a:ext cx="930041" cy="307975"/>
            </a:xfrm>
            <a:prstGeom prst="rect">
              <a:avLst/>
            </a:prstGeom>
            <a:noFill/>
            <a:ln w="9525">
              <a:noFill/>
              <a:miter lim="800000"/>
              <a:headEnd/>
              <a:tailEnd/>
            </a:ln>
          </p:spPr>
          <p:txBody>
            <a:bodyPr wrap="none">
              <a:spAutoFit/>
            </a:bodyPr>
            <a:lstStyle/>
            <a:p>
              <a:r>
                <a:rPr lang="en-US" sz="1400" b="1" dirty="0">
                  <a:solidFill>
                    <a:srgbClr val="00B050"/>
                  </a:solidFill>
                </a:rPr>
                <a:t>$6.75/</a:t>
              </a:r>
              <a:r>
                <a:rPr lang="en-US" sz="1400" b="1" dirty="0" err="1">
                  <a:solidFill>
                    <a:srgbClr val="00B050"/>
                  </a:solidFill>
                </a:rPr>
                <a:t>dth</a:t>
              </a:r>
              <a:endParaRPr lang="en-US" sz="1400" b="1" dirty="0">
                <a:solidFill>
                  <a:srgbClr val="00B050"/>
                </a:solidFill>
              </a:endParaRPr>
            </a:p>
          </p:txBody>
        </p:sp>
      </p:grpSp>
      <p:grpSp>
        <p:nvGrpSpPr>
          <p:cNvPr id="52" name="Group 51"/>
          <p:cNvGrpSpPr/>
          <p:nvPr/>
        </p:nvGrpSpPr>
        <p:grpSpPr>
          <a:xfrm>
            <a:off x="3913981" y="5928553"/>
            <a:ext cx="1641475" cy="307975"/>
            <a:chOff x="3024188" y="6129338"/>
            <a:chExt cx="1641475" cy="307975"/>
          </a:xfrm>
        </p:grpSpPr>
        <p:sp>
          <p:nvSpPr>
            <p:cNvPr id="53" name="TextBox 52"/>
            <p:cNvSpPr txBox="1"/>
            <p:nvPr/>
          </p:nvSpPr>
          <p:spPr bwMode="auto">
            <a:xfrm>
              <a:off x="3024188" y="6129338"/>
              <a:ext cx="787400" cy="307975"/>
            </a:xfrm>
            <a:prstGeom prst="rect">
              <a:avLst/>
            </a:prstGeom>
            <a:noFill/>
          </p:spPr>
          <p:txBody>
            <a:bodyPr wrap="none">
              <a:spAutoFit/>
            </a:bodyPr>
            <a:lstStyle/>
            <a:p>
              <a:pPr>
                <a:defRPr/>
              </a:pPr>
              <a:r>
                <a:rPr lang="en-US" sz="1400" b="1" dirty="0">
                  <a:solidFill>
                    <a:schemeClr val="accent6">
                      <a:lumMod val="75000"/>
                    </a:schemeClr>
                  </a:solidFill>
                  <a:latin typeface="Arial" charset="0"/>
                  <a:cs typeface="Arial" charset="0"/>
                </a:rPr>
                <a:t>2011-12</a:t>
              </a:r>
            </a:p>
          </p:txBody>
        </p:sp>
        <p:sp>
          <p:nvSpPr>
            <p:cNvPr id="54" name="TextBox 53"/>
            <p:cNvSpPr txBox="1"/>
            <p:nvPr/>
          </p:nvSpPr>
          <p:spPr bwMode="auto">
            <a:xfrm>
              <a:off x="3735388" y="6129338"/>
              <a:ext cx="930275" cy="307975"/>
            </a:xfrm>
            <a:prstGeom prst="rect">
              <a:avLst/>
            </a:prstGeom>
            <a:noFill/>
          </p:spPr>
          <p:txBody>
            <a:bodyPr wrap="none">
              <a:spAutoFit/>
            </a:bodyPr>
            <a:lstStyle/>
            <a:p>
              <a:pPr>
                <a:defRPr/>
              </a:pPr>
              <a:r>
                <a:rPr lang="en-US" sz="1400" b="1" dirty="0">
                  <a:solidFill>
                    <a:schemeClr val="accent6">
                      <a:lumMod val="75000"/>
                    </a:schemeClr>
                  </a:solidFill>
                  <a:latin typeface="Arial" charset="0"/>
                  <a:cs typeface="Arial" charset="0"/>
                </a:rPr>
                <a:t>$3.07/</a:t>
              </a:r>
              <a:r>
                <a:rPr lang="en-US" sz="1400" b="1" dirty="0" err="1">
                  <a:solidFill>
                    <a:schemeClr val="accent6">
                      <a:lumMod val="75000"/>
                    </a:schemeClr>
                  </a:solidFill>
                  <a:latin typeface="Arial" charset="0"/>
                  <a:cs typeface="Arial" charset="0"/>
                </a:rPr>
                <a:t>dth</a:t>
              </a:r>
              <a:endParaRPr lang="en-US" sz="1400" b="1" dirty="0">
                <a:solidFill>
                  <a:schemeClr val="accent6">
                    <a:lumMod val="75000"/>
                  </a:schemeClr>
                </a:solidFill>
                <a:latin typeface="Arial" charset="0"/>
                <a:cs typeface="Arial" charset="0"/>
              </a:endParaRPr>
            </a:p>
          </p:txBody>
        </p:sp>
      </p:grpSp>
      <p:sp>
        <p:nvSpPr>
          <p:cNvPr id="55" name="Freeform 54"/>
          <p:cNvSpPr/>
          <p:nvPr/>
        </p:nvSpPr>
        <p:spPr bwMode="blackWhite">
          <a:xfrm rot="19522568" flipH="1" flipV="1">
            <a:off x="5464175" y="1606363"/>
            <a:ext cx="2282825" cy="633412"/>
          </a:xfrm>
          <a:custGeom>
            <a:avLst/>
            <a:gdLst>
              <a:gd name="connsiteX0" fmla="*/ 0 w 2656573"/>
              <a:gd name="connsiteY0" fmla="*/ 28876 h 1010652"/>
              <a:gd name="connsiteX1" fmla="*/ 2040556 w 2656573"/>
              <a:gd name="connsiteY1" fmla="*/ 404261 h 1010652"/>
              <a:gd name="connsiteX2" fmla="*/ 1934678 w 2656573"/>
              <a:gd name="connsiteY2" fmla="*/ 0 h 1010652"/>
              <a:gd name="connsiteX3" fmla="*/ 2656573 w 2656573"/>
              <a:gd name="connsiteY3" fmla="*/ 606391 h 1010652"/>
              <a:gd name="connsiteX4" fmla="*/ 1905802 w 2656573"/>
              <a:gd name="connsiteY4" fmla="*/ 1010652 h 1010652"/>
              <a:gd name="connsiteX5" fmla="*/ 2040556 w 2656573"/>
              <a:gd name="connsiteY5" fmla="*/ 616017 h 1010652"/>
              <a:gd name="connsiteX6" fmla="*/ 0 w 2656573"/>
              <a:gd name="connsiteY6" fmla="*/ 28876 h 1010652"/>
              <a:gd name="connsiteX0" fmla="*/ 0 w 2656573"/>
              <a:gd name="connsiteY0" fmla="*/ 0 h 981776"/>
              <a:gd name="connsiteX1" fmla="*/ 2040556 w 2656573"/>
              <a:gd name="connsiteY1" fmla="*/ 375385 h 981776"/>
              <a:gd name="connsiteX2" fmla="*/ 2027722 w 2656573"/>
              <a:gd name="connsiteY2" fmla="*/ 163629 h 981776"/>
              <a:gd name="connsiteX3" fmla="*/ 2656573 w 2656573"/>
              <a:gd name="connsiteY3" fmla="*/ 577515 h 981776"/>
              <a:gd name="connsiteX4" fmla="*/ 1905802 w 2656573"/>
              <a:gd name="connsiteY4" fmla="*/ 981776 h 981776"/>
              <a:gd name="connsiteX5" fmla="*/ 2040556 w 2656573"/>
              <a:gd name="connsiteY5" fmla="*/ 587141 h 981776"/>
              <a:gd name="connsiteX6" fmla="*/ 0 w 2656573"/>
              <a:gd name="connsiteY6" fmla="*/ 0 h 981776"/>
              <a:gd name="connsiteX0" fmla="*/ 0 w 2656573"/>
              <a:gd name="connsiteY0" fmla="*/ 0 h 773229"/>
              <a:gd name="connsiteX1" fmla="*/ 2040556 w 2656573"/>
              <a:gd name="connsiteY1" fmla="*/ 375385 h 773229"/>
              <a:gd name="connsiteX2" fmla="*/ 2027722 w 2656573"/>
              <a:gd name="connsiteY2" fmla="*/ 163629 h 773229"/>
              <a:gd name="connsiteX3" fmla="*/ 2656573 w 2656573"/>
              <a:gd name="connsiteY3" fmla="*/ 577515 h 773229"/>
              <a:gd name="connsiteX4" fmla="*/ 1951522 w 2656573"/>
              <a:gd name="connsiteY4" fmla="*/ 773229 h 773229"/>
              <a:gd name="connsiteX5" fmla="*/ 2040556 w 2656573"/>
              <a:gd name="connsiteY5" fmla="*/ 587141 h 773229"/>
              <a:gd name="connsiteX6" fmla="*/ 0 w 2656573"/>
              <a:gd name="connsiteY6" fmla="*/ 0 h 773229"/>
              <a:gd name="connsiteX0" fmla="*/ 0 w 2656573"/>
              <a:gd name="connsiteY0" fmla="*/ 0 h 773229"/>
              <a:gd name="connsiteX1" fmla="*/ 2040556 w 2656573"/>
              <a:gd name="connsiteY1" fmla="*/ 375385 h 773229"/>
              <a:gd name="connsiteX2" fmla="*/ 2027722 w 2656573"/>
              <a:gd name="connsiteY2" fmla="*/ 163629 h 773229"/>
              <a:gd name="connsiteX3" fmla="*/ 2656573 w 2656573"/>
              <a:gd name="connsiteY3" fmla="*/ 577515 h 773229"/>
              <a:gd name="connsiteX4" fmla="*/ 1951522 w 2656573"/>
              <a:gd name="connsiteY4" fmla="*/ 773229 h 773229"/>
              <a:gd name="connsiteX5" fmla="*/ 2040556 w 2656573"/>
              <a:gd name="connsiteY5" fmla="*/ 587141 h 773229"/>
              <a:gd name="connsiteX6" fmla="*/ 0 w 2656573"/>
              <a:gd name="connsiteY6" fmla="*/ 0 h 773229"/>
              <a:gd name="connsiteX0" fmla="*/ 0 w 2656573"/>
              <a:gd name="connsiteY0" fmla="*/ 0 h 773229"/>
              <a:gd name="connsiteX1" fmla="*/ 2040556 w 2656573"/>
              <a:gd name="connsiteY1" fmla="*/ 375385 h 773229"/>
              <a:gd name="connsiteX2" fmla="*/ 2027722 w 2656573"/>
              <a:gd name="connsiteY2" fmla="*/ 163629 h 773229"/>
              <a:gd name="connsiteX3" fmla="*/ 2656573 w 2656573"/>
              <a:gd name="connsiteY3" fmla="*/ 577515 h 773229"/>
              <a:gd name="connsiteX4" fmla="*/ 1951522 w 2656573"/>
              <a:gd name="connsiteY4" fmla="*/ 773229 h 773229"/>
              <a:gd name="connsiteX5" fmla="*/ 2040556 w 2656573"/>
              <a:gd name="connsiteY5" fmla="*/ 587141 h 773229"/>
              <a:gd name="connsiteX6" fmla="*/ 0 w 2656573"/>
              <a:gd name="connsiteY6" fmla="*/ 0 h 773229"/>
              <a:gd name="connsiteX0" fmla="*/ 0 w 2656573"/>
              <a:gd name="connsiteY0" fmla="*/ 0 h 773229"/>
              <a:gd name="connsiteX1" fmla="*/ 2040556 w 2656573"/>
              <a:gd name="connsiteY1" fmla="*/ 375385 h 773229"/>
              <a:gd name="connsiteX2" fmla="*/ 2027722 w 2656573"/>
              <a:gd name="connsiteY2" fmla="*/ 163629 h 773229"/>
              <a:gd name="connsiteX3" fmla="*/ 2656573 w 2656573"/>
              <a:gd name="connsiteY3" fmla="*/ 577515 h 773229"/>
              <a:gd name="connsiteX4" fmla="*/ 1951522 w 2656573"/>
              <a:gd name="connsiteY4" fmla="*/ 773229 h 773229"/>
              <a:gd name="connsiteX5" fmla="*/ 2040556 w 2656573"/>
              <a:gd name="connsiteY5" fmla="*/ 587141 h 773229"/>
              <a:gd name="connsiteX6" fmla="*/ 0 w 2656573"/>
              <a:gd name="connsiteY6" fmla="*/ 0 h 773229"/>
              <a:gd name="connsiteX0" fmla="*/ 0 w 2656573"/>
              <a:gd name="connsiteY0" fmla="*/ 0 h 773229"/>
              <a:gd name="connsiteX1" fmla="*/ 2040556 w 2656573"/>
              <a:gd name="connsiteY1" fmla="*/ 375385 h 773229"/>
              <a:gd name="connsiteX2" fmla="*/ 2027722 w 2656573"/>
              <a:gd name="connsiteY2" fmla="*/ 163629 h 773229"/>
              <a:gd name="connsiteX3" fmla="*/ 2656573 w 2656573"/>
              <a:gd name="connsiteY3" fmla="*/ 577515 h 773229"/>
              <a:gd name="connsiteX4" fmla="*/ 1951522 w 2656573"/>
              <a:gd name="connsiteY4" fmla="*/ 773229 h 773229"/>
              <a:gd name="connsiteX5" fmla="*/ 2040556 w 2656573"/>
              <a:gd name="connsiteY5" fmla="*/ 587141 h 773229"/>
              <a:gd name="connsiteX6" fmla="*/ 0 w 2656573"/>
              <a:gd name="connsiteY6" fmla="*/ 0 h 773229"/>
              <a:gd name="connsiteX0" fmla="*/ 0 w 2656573"/>
              <a:gd name="connsiteY0" fmla="*/ 0 h 773229"/>
              <a:gd name="connsiteX1" fmla="*/ 2040556 w 2656573"/>
              <a:gd name="connsiteY1" fmla="*/ 375385 h 773229"/>
              <a:gd name="connsiteX2" fmla="*/ 2027722 w 2656573"/>
              <a:gd name="connsiteY2" fmla="*/ 163629 h 773229"/>
              <a:gd name="connsiteX3" fmla="*/ 2656573 w 2656573"/>
              <a:gd name="connsiteY3" fmla="*/ 577515 h 773229"/>
              <a:gd name="connsiteX4" fmla="*/ 1951522 w 2656573"/>
              <a:gd name="connsiteY4" fmla="*/ 773229 h 773229"/>
              <a:gd name="connsiteX5" fmla="*/ 2040556 w 2656573"/>
              <a:gd name="connsiteY5" fmla="*/ 587141 h 773229"/>
              <a:gd name="connsiteX6" fmla="*/ 0 w 2656573"/>
              <a:gd name="connsiteY6" fmla="*/ 0 h 773229"/>
              <a:gd name="connsiteX0" fmla="*/ 0 w 2656573"/>
              <a:gd name="connsiteY0" fmla="*/ 0 h 801259"/>
              <a:gd name="connsiteX1" fmla="*/ 2040556 w 2656573"/>
              <a:gd name="connsiteY1" fmla="*/ 375385 h 801259"/>
              <a:gd name="connsiteX2" fmla="*/ 2027722 w 2656573"/>
              <a:gd name="connsiteY2" fmla="*/ 163629 h 801259"/>
              <a:gd name="connsiteX3" fmla="*/ 2656573 w 2656573"/>
              <a:gd name="connsiteY3" fmla="*/ 577515 h 801259"/>
              <a:gd name="connsiteX4" fmla="*/ 1951522 w 2656573"/>
              <a:gd name="connsiteY4" fmla="*/ 773229 h 801259"/>
              <a:gd name="connsiteX5" fmla="*/ 2040556 w 2656573"/>
              <a:gd name="connsiteY5" fmla="*/ 587141 h 801259"/>
              <a:gd name="connsiteX6" fmla="*/ 0 w 2656573"/>
              <a:gd name="connsiteY6" fmla="*/ 0 h 801259"/>
              <a:gd name="connsiteX0" fmla="*/ 0 w 2656573"/>
              <a:gd name="connsiteY0" fmla="*/ 0 h 801259"/>
              <a:gd name="connsiteX1" fmla="*/ 2040556 w 2656573"/>
              <a:gd name="connsiteY1" fmla="*/ 375385 h 801259"/>
              <a:gd name="connsiteX2" fmla="*/ 2027722 w 2656573"/>
              <a:gd name="connsiteY2" fmla="*/ 163629 h 801259"/>
              <a:gd name="connsiteX3" fmla="*/ 2656573 w 2656573"/>
              <a:gd name="connsiteY3" fmla="*/ 577515 h 801259"/>
              <a:gd name="connsiteX4" fmla="*/ 1985503 w 2656573"/>
              <a:gd name="connsiteY4" fmla="*/ 778378 h 801259"/>
              <a:gd name="connsiteX5" fmla="*/ 2040556 w 2656573"/>
              <a:gd name="connsiteY5" fmla="*/ 587141 h 801259"/>
              <a:gd name="connsiteX6" fmla="*/ 0 w 2656573"/>
              <a:gd name="connsiteY6" fmla="*/ 0 h 801259"/>
              <a:gd name="connsiteX0" fmla="*/ 0 w 2656573"/>
              <a:gd name="connsiteY0" fmla="*/ 0 h 832151"/>
              <a:gd name="connsiteX1" fmla="*/ 2040556 w 2656573"/>
              <a:gd name="connsiteY1" fmla="*/ 375385 h 832151"/>
              <a:gd name="connsiteX2" fmla="*/ 2027722 w 2656573"/>
              <a:gd name="connsiteY2" fmla="*/ 163629 h 832151"/>
              <a:gd name="connsiteX3" fmla="*/ 2656573 w 2656573"/>
              <a:gd name="connsiteY3" fmla="*/ 577515 h 832151"/>
              <a:gd name="connsiteX4" fmla="*/ 1985503 w 2656573"/>
              <a:gd name="connsiteY4" fmla="*/ 778378 h 832151"/>
              <a:gd name="connsiteX5" fmla="*/ 2034378 w 2656573"/>
              <a:gd name="connsiteY5" fmla="*/ 618033 h 832151"/>
              <a:gd name="connsiteX6" fmla="*/ 0 w 2656573"/>
              <a:gd name="connsiteY6" fmla="*/ 0 h 832151"/>
              <a:gd name="connsiteX0" fmla="*/ 0 w 2656573"/>
              <a:gd name="connsiteY0" fmla="*/ 0 h 832151"/>
              <a:gd name="connsiteX1" fmla="*/ 2040556 w 2656573"/>
              <a:gd name="connsiteY1" fmla="*/ 375385 h 832151"/>
              <a:gd name="connsiteX2" fmla="*/ 2064792 w 2656573"/>
              <a:gd name="connsiteY2" fmla="*/ 203789 h 832151"/>
              <a:gd name="connsiteX3" fmla="*/ 2656573 w 2656573"/>
              <a:gd name="connsiteY3" fmla="*/ 577515 h 832151"/>
              <a:gd name="connsiteX4" fmla="*/ 1985503 w 2656573"/>
              <a:gd name="connsiteY4" fmla="*/ 778378 h 832151"/>
              <a:gd name="connsiteX5" fmla="*/ 2034378 w 2656573"/>
              <a:gd name="connsiteY5" fmla="*/ 618033 h 832151"/>
              <a:gd name="connsiteX6" fmla="*/ 0 w 2656573"/>
              <a:gd name="connsiteY6" fmla="*/ 0 h 832151"/>
              <a:gd name="connsiteX0" fmla="*/ 0 w 2619503"/>
              <a:gd name="connsiteY0" fmla="*/ 0 h 832151"/>
              <a:gd name="connsiteX1" fmla="*/ 2040556 w 2619503"/>
              <a:gd name="connsiteY1" fmla="*/ 375385 h 832151"/>
              <a:gd name="connsiteX2" fmla="*/ 2064792 w 2619503"/>
              <a:gd name="connsiteY2" fmla="*/ 203789 h 832151"/>
              <a:gd name="connsiteX3" fmla="*/ 2619503 w 2619503"/>
              <a:gd name="connsiteY3" fmla="*/ 548683 h 832151"/>
              <a:gd name="connsiteX4" fmla="*/ 1985503 w 2619503"/>
              <a:gd name="connsiteY4" fmla="*/ 778378 h 832151"/>
              <a:gd name="connsiteX5" fmla="*/ 2034378 w 2619503"/>
              <a:gd name="connsiteY5" fmla="*/ 618033 h 832151"/>
              <a:gd name="connsiteX6" fmla="*/ 0 w 2619503"/>
              <a:gd name="connsiteY6" fmla="*/ 0 h 832151"/>
              <a:gd name="connsiteX0" fmla="*/ 0 w 2619503"/>
              <a:gd name="connsiteY0" fmla="*/ 0 h 838329"/>
              <a:gd name="connsiteX1" fmla="*/ 2040556 w 2619503"/>
              <a:gd name="connsiteY1" fmla="*/ 375385 h 838329"/>
              <a:gd name="connsiteX2" fmla="*/ 2064792 w 2619503"/>
              <a:gd name="connsiteY2" fmla="*/ 203789 h 838329"/>
              <a:gd name="connsiteX3" fmla="*/ 2619503 w 2619503"/>
              <a:gd name="connsiteY3" fmla="*/ 548683 h 838329"/>
              <a:gd name="connsiteX4" fmla="*/ 1985503 w 2619503"/>
              <a:gd name="connsiteY4" fmla="*/ 778378 h 838329"/>
              <a:gd name="connsiteX5" fmla="*/ 2012754 w 2619503"/>
              <a:gd name="connsiteY5" fmla="*/ 624211 h 838329"/>
              <a:gd name="connsiteX6" fmla="*/ 0 w 2619503"/>
              <a:gd name="connsiteY6" fmla="*/ 0 h 838329"/>
              <a:gd name="connsiteX0" fmla="*/ 0 w 2639068"/>
              <a:gd name="connsiteY0" fmla="*/ 0 h 838329"/>
              <a:gd name="connsiteX1" fmla="*/ 2040556 w 2639068"/>
              <a:gd name="connsiteY1" fmla="*/ 375385 h 838329"/>
              <a:gd name="connsiteX2" fmla="*/ 2064792 w 2639068"/>
              <a:gd name="connsiteY2" fmla="*/ 203789 h 838329"/>
              <a:gd name="connsiteX3" fmla="*/ 2639068 w 2639068"/>
              <a:gd name="connsiteY3" fmla="*/ 447769 h 838329"/>
              <a:gd name="connsiteX4" fmla="*/ 1985503 w 2639068"/>
              <a:gd name="connsiteY4" fmla="*/ 778378 h 838329"/>
              <a:gd name="connsiteX5" fmla="*/ 2012754 w 2639068"/>
              <a:gd name="connsiteY5" fmla="*/ 624211 h 838329"/>
              <a:gd name="connsiteX6" fmla="*/ 0 w 2639068"/>
              <a:gd name="connsiteY6" fmla="*/ 0 h 838329"/>
              <a:gd name="connsiteX0" fmla="*/ 1 w 2662332"/>
              <a:gd name="connsiteY0" fmla="*/ 0 h 653680"/>
              <a:gd name="connsiteX1" fmla="*/ 2063820 w 2662332"/>
              <a:gd name="connsiteY1" fmla="*/ 190736 h 653680"/>
              <a:gd name="connsiteX2" fmla="*/ 2088056 w 2662332"/>
              <a:gd name="connsiteY2" fmla="*/ 19140 h 653680"/>
              <a:gd name="connsiteX3" fmla="*/ 2662332 w 2662332"/>
              <a:gd name="connsiteY3" fmla="*/ 263120 h 653680"/>
              <a:gd name="connsiteX4" fmla="*/ 2008767 w 2662332"/>
              <a:gd name="connsiteY4" fmla="*/ 593729 h 653680"/>
              <a:gd name="connsiteX5" fmla="*/ 2036018 w 2662332"/>
              <a:gd name="connsiteY5" fmla="*/ 439562 h 653680"/>
              <a:gd name="connsiteX6" fmla="*/ 1 w 2662332"/>
              <a:gd name="connsiteY6" fmla="*/ 0 h 653680"/>
              <a:gd name="connsiteX0" fmla="*/ 0 w 2662331"/>
              <a:gd name="connsiteY0" fmla="*/ 0 h 653680"/>
              <a:gd name="connsiteX1" fmla="*/ 2063819 w 2662331"/>
              <a:gd name="connsiteY1" fmla="*/ 190736 h 653680"/>
              <a:gd name="connsiteX2" fmla="*/ 2088055 w 2662331"/>
              <a:gd name="connsiteY2" fmla="*/ 19140 h 653680"/>
              <a:gd name="connsiteX3" fmla="*/ 2662331 w 2662331"/>
              <a:gd name="connsiteY3" fmla="*/ 263120 h 653680"/>
              <a:gd name="connsiteX4" fmla="*/ 2008766 w 2662331"/>
              <a:gd name="connsiteY4" fmla="*/ 593729 h 653680"/>
              <a:gd name="connsiteX5" fmla="*/ 2036017 w 2662331"/>
              <a:gd name="connsiteY5" fmla="*/ 439562 h 653680"/>
              <a:gd name="connsiteX6" fmla="*/ 0 w 2662331"/>
              <a:gd name="connsiteY6" fmla="*/ 0 h 653680"/>
              <a:gd name="connsiteX0" fmla="*/ 0 w 2488472"/>
              <a:gd name="connsiteY0" fmla="*/ 1 h 842390"/>
              <a:gd name="connsiteX1" fmla="*/ 1889960 w 2488472"/>
              <a:gd name="connsiteY1" fmla="*/ 379446 h 842390"/>
              <a:gd name="connsiteX2" fmla="*/ 1914196 w 2488472"/>
              <a:gd name="connsiteY2" fmla="*/ 207850 h 842390"/>
              <a:gd name="connsiteX3" fmla="*/ 2488472 w 2488472"/>
              <a:gd name="connsiteY3" fmla="*/ 451830 h 842390"/>
              <a:gd name="connsiteX4" fmla="*/ 1834907 w 2488472"/>
              <a:gd name="connsiteY4" fmla="*/ 782439 h 842390"/>
              <a:gd name="connsiteX5" fmla="*/ 1862158 w 2488472"/>
              <a:gd name="connsiteY5" fmla="*/ 628272 h 842390"/>
              <a:gd name="connsiteX6" fmla="*/ 0 w 2488472"/>
              <a:gd name="connsiteY6" fmla="*/ 1 h 842390"/>
              <a:gd name="connsiteX0" fmla="*/ 0 w 2488472"/>
              <a:gd name="connsiteY0" fmla="*/ 0 h 842389"/>
              <a:gd name="connsiteX1" fmla="*/ 1889960 w 2488472"/>
              <a:gd name="connsiteY1" fmla="*/ 379445 h 842389"/>
              <a:gd name="connsiteX2" fmla="*/ 1914196 w 2488472"/>
              <a:gd name="connsiteY2" fmla="*/ 207849 h 842389"/>
              <a:gd name="connsiteX3" fmla="*/ 2488472 w 2488472"/>
              <a:gd name="connsiteY3" fmla="*/ 451829 h 842389"/>
              <a:gd name="connsiteX4" fmla="*/ 1834907 w 2488472"/>
              <a:gd name="connsiteY4" fmla="*/ 782438 h 842389"/>
              <a:gd name="connsiteX5" fmla="*/ 1862158 w 2488472"/>
              <a:gd name="connsiteY5" fmla="*/ 628271 h 842389"/>
              <a:gd name="connsiteX6" fmla="*/ 0 w 2488472"/>
              <a:gd name="connsiteY6" fmla="*/ 0 h 842389"/>
              <a:gd name="connsiteX0" fmla="*/ 0 w 2488472"/>
              <a:gd name="connsiteY0" fmla="*/ 0 h 842389"/>
              <a:gd name="connsiteX1" fmla="*/ 1889960 w 2488472"/>
              <a:gd name="connsiteY1" fmla="*/ 379445 h 842389"/>
              <a:gd name="connsiteX2" fmla="*/ 1914196 w 2488472"/>
              <a:gd name="connsiteY2" fmla="*/ 207849 h 842389"/>
              <a:gd name="connsiteX3" fmla="*/ 2488472 w 2488472"/>
              <a:gd name="connsiteY3" fmla="*/ 451829 h 842389"/>
              <a:gd name="connsiteX4" fmla="*/ 1834907 w 2488472"/>
              <a:gd name="connsiteY4" fmla="*/ 782438 h 842389"/>
              <a:gd name="connsiteX5" fmla="*/ 1862158 w 2488472"/>
              <a:gd name="connsiteY5" fmla="*/ 628271 h 842389"/>
              <a:gd name="connsiteX6" fmla="*/ 0 w 2488472"/>
              <a:gd name="connsiteY6" fmla="*/ 0 h 842389"/>
              <a:gd name="connsiteX0" fmla="*/ 0 w 2755836"/>
              <a:gd name="connsiteY0" fmla="*/ 0 h 1270009"/>
              <a:gd name="connsiteX1" fmla="*/ 2157324 w 2755836"/>
              <a:gd name="connsiteY1" fmla="*/ 807065 h 1270009"/>
              <a:gd name="connsiteX2" fmla="*/ 2181560 w 2755836"/>
              <a:gd name="connsiteY2" fmla="*/ 635469 h 1270009"/>
              <a:gd name="connsiteX3" fmla="*/ 2755836 w 2755836"/>
              <a:gd name="connsiteY3" fmla="*/ 879449 h 1270009"/>
              <a:gd name="connsiteX4" fmla="*/ 2102271 w 2755836"/>
              <a:gd name="connsiteY4" fmla="*/ 1210058 h 1270009"/>
              <a:gd name="connsiteX5" fmla="*/ 2129522 w 2755836"/>
              <a:gd name="connsiteY5" fmla="*/ 1055891 h 1270009"/>
              <a:gd name="connsiteX6" fmla="*/ 0 w 2755836"/>
              <a:gd name="connsiteY6" fmla="*/ 0 h 1270009"/>
              <a:gd name="connsiteX0" fmla="*/ 0 w 2755836"/>
              <a:gd name="connsiteY0" fmla="*/ 0 h 1270009"/>
              <a:gd name="connsiteX1" fmla="*/ 2157324 w 2755836"/>
              <a:gd name="connsiteY1" fmla="*/ 807065 h 1270009"/>
              <a:gd name="connsiteX2" fmla="*/ 2181560 w 2755836"/>
              <a:gd name="connsiteY2" fmla="*/ 635469 h 1270009"/>
              <a:gd name="connsiteX3" fmla="*/ 2755836 w 2755836"/>
              <a:gd name="connsiteY3" fmla="*/ 879449 h 1270009"/>
              <a:gd name="connsiteX4" fmla="*/ 2102271 w 2755836"/>
              <a:gd name="connsiteY4" fmla="*/ 1210058 h 1270009"/>
              <a:gd name="connsiteX5" fmla="*/ 2129522 w 2755836"/>
              <a:gd name="connsiteY5" fmla="*/ 1055891 h 1270009"/>
              <a:gd name="connsiteX6" fmla="*/ 0 w 2755836"/>
              <a:gd name="connsiteY6" fmla="*/ 0 h 1270009"/>
              <a:gd name="connsiteX0" fmla="*/ 0 w 2755836"/>
              <a:gd name="connsiteY0" fmla="*/ 0 h 1270009"/>
              <a:gd name="connsiteX1" fmla="*/ 2157324 w 2755836"/>
              <a:gd name="connsiteY1" fmla="*/ 807065 h 1270009"/>
              <a:gd name="connsiteX2" fmla="*/ 2181560 w 2755836"/>
              <a:gd name="connsiteY2" fmla="*/ 635469 h 1270009"/>
              <a:gd name="connsiteX3" fmla="*/ 2755836 w 2755836"/>
              <a:gd name="connsiteY3" fmla="*/ 879449 h 1270009"/>
              <a:gd name="connsiteX4" fmla="*/ 2102271 w 2755836"/>
              <a:gd name="connsiteY4" fmla="*/ 1210058 h 1270009"/>
              <a:gd name="connsiteX5" fmla="*/ 2129522 w 2755836"/>
              <a:gd name="connsiteY5" fmla="*/ 1055891 h 1270009"/>
              <a:gd name="connsiteX6" fmla="*/ 0 w 2755836"/>
              <a:gd name="connsiteY6" fmla="*/ 0 h 1270009"/>
              <a:gd name="connsiteX0" fmla="*/ 0 w 3390918"/>
              <a:gd name="connsiteY0" fmla="*/ 0 h 1270009"/>
              <a:gd name="connsiteX1" fmla="*/ 2157324 w 3390918"/>
              <a:gd name="connsiteY1" fmla="*/ 807065 h 1270009"/>
              <a:gd name="connsiteX2" fmla="*/ 2181560 w 3390918"/>
              <a:gd name="connsiteY2" fmla="*/ 635469 h 1270009"/>
              <a:gd name="connsiteX3" fmla="*/ 3390918 w 3390918"/>
              <a:gd name="connsiteY3" fmla="*/ 701279 h 1270009"/>
              <a:gd name="connsiteX4" fmla="*/ 2102271 w 3390918"/>
              <a:gd name="connsiteY4" fmla="*/ 1210058 h 1270009"/>
              <a:gd name="connsiteX5" fmla="*/ 2129522 w 3390918"/>
              <a:gd name="connsiteY5" fmla="*/ 1055891 h 1270009"/>
              <a:gd name="connsiteX6" fmla="*/ 0 w 3390918"/>
              <a:gd name="connsiteY6" fmla="*/ 0 h 1270009"/>
              <a:gd name="connsiteX0" fmla="*/ 0 w 3390918"/>
              <a:gd name="connsiteY0" fmla="*/ 0 h 1424729"/>
              <a:gd name="connsiteX1" fmla="*/ 2157324 w 3390918"/>
              <a:gd name="connsiteY1" fmla="*/ 807065 h 1424729"/>
              <a:gd name="connsiteX2" fmla="*/ 2181560 w 3390918"/>
              <a:gd name="connsiteY2" fmla="*/ 635469 h 1424729"/>
              <a:gd name="connsiteX3" fmla="*/ 3390918 w 3390918"/>
              <a:gd name="connsiteY3" fmla="*/ 701279 h 1424729"/>
              <a:gd name="connsiteX4" fmla="*/ 2600436 w 3390918"/>
              <a:gd name="connsiteY4" fmla="*/ 1424729 h 1424729"/>
              <a:gd name="connsiteX5" fmla="*/ 2129522 w 3390918"/>
              <a:gd name="connsiteY5" fmla="*/ 1055891 h 1424729"/>
              <a:gd name="connsiteX6" fmla="*/ 0 w 3390918"/>
              <a:gd name="connsiteY6" fmla="*/ 0 h 1424729"/>
              <a:gd name="connsiteX0" fmla="*/ 0 w 3390918"/>
              <a:gd name="connsiteY0" fmla="*/ 0 h 1424729"/>
              <a:gd name="connsiteX1" fmla="*/ 2157324 w 3390918"/>
              <a:gd name="connsiteY1" fmla="*/ 807065 h 1424729"/>
              <a:gd name="connsiteX2" fmla="*/ 2181560 w 3390918"/>
              <a:gd name="connsiteY2" fmla="*/ 635469 h 1424729"/>
              <a:gd name="connsiteX3" fmla="*/ 3390918 w 3390918"/>
              <a:gd name="connsiteY3" fmla="*/ 701279 h 1424729"/>
              <a:gd name="connsiteX4" fmla="*/ 2600436 w 3390918"/>
              <a:gd name="connsiteY4" fmla="*/ 1424729 h 1424729"/>
              <a:gd name="connsiteX5" fmla="*/ 2493507 w 3390918"/>
              <a:gd name="connsiteY5" fmla="*/ 1093319 h 1424729"/>
              <a:gd name="connsiteX6" fmla="*/ 0 w 3390918"/>
              <a:gd name="connsiteY6" fmla="*/ 0 h 1424729"/>
              <a:gd name="connsiteX0" fmla="*/ 0 w 3390918"/>
              <a:gd name="connsiteY0" fmla="*/ 0 h 1424729"/>
              <a:gd name="connsiteX1" fmla="*/ 2157324 w 3390918"/>
              <a:gd name="connsiteY1" fmla="*/ 807065 h 1424729"/>
              <a:gd name="connsiteX2" fmla="*/ 2348139 w 3390918"/>
              <a:gd name="connsiteY2" fmla="*/ 125197 h 1424729"/>
              <a:gd name="connsiteX3" fmla="*/ 3390918 w 3390918"/>
              <a:gd name="connsiteY3" fmla="*/ 701279 h 1424729"/>
              <a:gd name="connsiteX4" fmla="*/ 2600436 w 3390918"/>
              <a:gd name="connsiteY4" fmla="*/ 1424729 h 1424729"/>
              <a:gd name="connsiteX5" fmla="*/ 2493507 w 3390918"/>
              <a:gd name="connsiteY5" fmla="*/ 1093319 h 1424729"/>
              <a:gd name="connsiteX6" fmla="*/ 0 w 3390918"/>
              <a:gd name="connsiteY6" fmla="*/ 0 h 1424729"/>
              <a:gd name="connsiteX0" fmla="*/ 0 w 3390918"/>
              <a:gd name="connsiteY0" fmla="*/ 0 h 1424729"/>
              <a:gd name="connsiteX1" fmla="*/ 2390409 w 3390918"/>
              <a:gd name="connsiteY1" fmla="*/ 491193 h 1424729"/>
              <a:gd name="connsiteX2" fmla="*/ 2348139 w 3390918"/>
              <a:gd name="connsiteY2" fmla="*/ 125197 h 1424729"/>
              <a:gd name="connsiteX3" fmla="*/ 3390918 w 3390918"/>
              <a:gd name="connsiteY3" fmla="*/ 701279 h 1424729"/>
              <a:gd name="connsiteX4" fmla="*/ 2600436 w 3390918"/>
              <a:gd name="connsiteY4" fmla="*/ 1424729 h 1424729"/>
              <a:gd name="connsiteX5" fmla="*/ 2493507 w 3390918"/>
              <a:gd name="connsiteY5" fmla="*/ 1093319 h 1424729"/>
              <a:gd name="connsiteX6" fmla="*/ 0 w 3390918"/>
              <a:gd name="connsiteY6" fmla="*/ 0 h 1424729"/>
              <a:gd name="connsiteX0" fmla="*/ 0 w 3390918"/>
              <a:gd name="connsiteY0" fmla="*/ 0 h 1424729"/>
              <a:gd name="connsiteX1" fmla="*/ 2390409 w 3390918"/>
              <a:gd name="connsiteY1" fmla="*/ 491193 h 1424729"/>
              <a:gd name="connsiteX2" fmla="*/ 2348139 w 3390918"/>
              <a:gd name="connsiteY2" fmla="*/ 125197 h 1424729"/>
              <a:gd name="connsiteX3" fmla="*/ 3390918 w 3390918"/>
              <a:gd name="connsiteY3" fmla="*/ 701279 h 1424729"/>
              <a:gd name="connsiteX4" fmla="*/ 2600436 w 3390918"/>
              <a:gd name="connsiteY4" fmla="*/ 1424729 h 1424729"/>
              <a:gd name="connsiteX5" fmla="*/ 2493507 w 3390918"/>
              <a:gd name="connsiteY5" fmla="*/ 1093319 h 1424729"/>
              <a:gd name="connsiteX6" fmla="*/ 0 w 3390918"/>
              <a:gd name="connsiteY6" fmla="*/ 0 h 1424729"/>
              <a:gd name="connsiteX0" fmla="*/ 0 w 3380157"/>
              <a:gd name="connsiteY0" fmla="*/ 0 h 1320701"/>
              <a:gd name="connsiteX1" fmla="*/ 2379648 w 3380157"/>
              <a:gd name="connsiteY1" fmla="*/ 387165 h 1320701"/>
              <a:gd name="connsiteX2" fmla="*/ 2337378 w 3380157"/>
              <a:gd name="connsiteY2" fmla="*/ 21169 h 1320701"/>
              <a:gd name="connsiteX3" fmla="*/ 3380157 w 3380157"/>
              <a:gd name="connsiteY3" fmla="*/ 597251 h 1320701"/>
              <a:gd name="connsiteX4" fmla="*/ 2589675 w 3380157"/>
              <a:gd name="connsiteY4" fmla="*/ 1320701 h 1320701"/>
              <a:gd name="connsiteX5" fmla="*/ 2482746 w 3380157"/>
              <a:gd name="connsiteY5" fmla="*/ 989291 h 1320701"/>
              <a:gd name="connsiteX6" fmla="*/ 0 w 3380157"/>
              <a:gd name="connsiteY6" fmla="*/ 0 h 1320701"/>
              <a:gd name="connsiteX0" fmla="*/ 0 w 3380157"/>
              <a:gd name="connsiteY0" fmla="*/ 0 h 1320701"/>
              <a:gd name="connsiteX1" fmla="*/ 2379648 w 3380157"/>
              <a:gd name="connsiteY1" fmla="*/ 387165 h 1320701"/>
              <a:gd name="connsiteX2" fmla="*/ 2337378 w 3380157"/>
              <a:gd name="connsiteY2" fmla="*/ 21169 h 1320701"/>
              <a:gd name="connsiteX3" fmla="*/ 3380157 w 3380157"/>
              <a:gd name="connsiteY3" fmla="*/ 597251 h 1320701"/>
              <a:gd name="connsiteX4" fmla="*/ 2589675 w 3380157"/>
              <a:gd name="connsiteY4" fmla="*/ 1320701 h 1320701"/>
              <a:gd name="connsiteX5" fmla="*/ 2482746 w 3380157"/>
              <a:gd name="connsiteY5" fmla="*/ 989291 h 1320701"/>
              <a:gd name="connsiteX6" fmla="*/ 0 w 3380157"/>
              <a:gd name="connsiteY6" fmla="*/ 0 h 1320701"/>
              <a:gd name="connsiteX0" fmla="*/ 0 w 3380157"/>
              <a:gd name="connsiteY0" fmla="*/ 0 h 1320701"/>
              <a:gd name="connsiteX1" fmla="*/ 2379648 w 3380157"/>
              <a:gd name="connsiteY1" fmla="*/ 387165 h 1320701"/>
              <a:gd name="connsiteX2" fmla="*/ 2337378 w 3380157"/>
              <a:gd name="connsiteY2" fmla="*/ 21169 h 1320701"/>
              <a:gd name="connsiteX3" fmla="*/ 3380157 w 3380157"/>
              <a:gd name="connsiteY3" fmla="*/ 597251 h 1320701"/>
              <a:gd name="connsiteX4" fmla="*/ 2589675 w 3380157"/>
              <a:gd name="connsiteY4" fmla="*/ 1320701 h 1320701"/>
              <a:gd name="connsiteX5" fmla="*/ 2482746 w 3380157"/>
              <a:gd name="connsiteY5" fmla="*/ 989291 h 1320701"/>
              <a:gd name="connsiteX6" fmla="*/ 0 w 3380157"/>
              <a:gd name="connsiteY6" fmla="*/ 0 h 132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0157" h="1320701">
                <a:moveTo>
                  <a:pt x="0" y="0"/>
                </a:moveTo>
                <a:cubicBezTo>
                  <a:pt x="796252" y="458754"/>
                  <a:pt x="1619731" y="623421"/>
                  <a:pt x="2379648" y="387165"/>
                </a:cubicBezTo>
                <a:lnTo>
                  <a:pt x="2337378" y="21169"/>
                </a:lnTo>
                <a:lnTo>
                  <a:pt x="3380157" y="597251"/>
                </a:lnTo>
                <a:lnTo>
                  <a:pt x="2589675" y="1320701"/>
                </a:lnTo>
                <a:lnTo>
                  <a:pt x="2482746" y="989291"/>
                </a:lnTo>
                <a:cubicBezTo>
                  <a:pt x="1853018" y="1203409"/>
                  <a:pt x="376512" y="869614"/>
                  <a:pt x="0" y="0"/>
                </a:cubicBezTo>
                <a:close/>
              </a:path>
            </a:pathLst>
          </a:custGeom>
          <a:solidFill>
            <a:srgbClr val="FF0000">
              <a:alpha val="50000"/>
            </a:srgbClr>
          </a:solidFill>
          <a:ln w="12700">
            <a:solidFill>
              <a:srgbClr val="FFFFFF">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dirty="0"/>
          </a:p>
        </p:txBody>
      </p:sp>
      <p:grpSp>
        <p:nvGrpSpPr>
          <p:cNvPr id="56" name="Group 55"/>
          <p:cNvGrpSpPr/>
          <p:nvPr/>
        </p:nvGrpSpPr>
        <p:grpSpPr>
          <a:xfrm>
            <a:off x="1249362" y="3657600"/>
            <a:ext cx="1670050" cy="307975"/>
            <a:chOff x="1173162" y="3317875"/>
            <a:chExt cx="1670050" cy="307975"/>
          </a:xfrm>
        </p:grpSpPr>
        <p:sp>
          <p:nvSpPr>
            <p:cNvPr id="57" name="TextBox 61"/>
            <p:cNvSpPr txBox="1">
              <a:spLocks noChangeArrowheads="1"/>
            </p:cNvSpPr>
            <p:nvPr/>
          </p:nvSpPr>
          <p:spPr bwMode="auto">
            <a:xfrm>
              <a:off x="1173162" y="3317875"/>
              <a:ext cx="787245" cy="307975"/>
            </a:xfrm>
            <a:prstGeom prst="rect">
              <a:avLst/>
            </a:prstGeom>
            <a:noFill/>
            <a:ln w="9525">
              <a:noFill/>
              <a:miter lim="800000"/>
              <a:headEnd/>
              <a:tailEnd/>
            </a:ln>
          </p:spPr>
          <p:txBody>
            <a:bodyPr wrap="none">
              <a:spAutoFit/>
            </a:bodyPr>
            <a:lstStyle/>
            <a:p>
              <a:r>
                <a:rPr lang="en-US" sz="1400" b="1">
                  <a:solidFill>
                    <a:srgbClr val="002060"/>
                  </a:solidFill>
                </a:rPr>
                <a:t>2012-13</a:t>
              </a:r>
            </a:p>
          </p:txBody>
        </p:sp>
        <p:sp>
          <p:nvSpPr>
            <p:cNvPr id="58" name="TextBox 62"/>
            <p:cNvSpPr txBox="1">
              <a:spLocks noChangeArrowheads="1"/>
            </p:cNvSpPr>
            <p:nvPr/>
          </p:nvSpPr>
          <p:spPr bwMode="auto">
            <a:xfrm>
              <a:off x="1884478" y="3317875"/>
              <a:ext cx="958734" cy="307975"/>
            </a:xfrm>
            <a:prstGeom prst="rect">
              <a:avLst/>
            </a:prstGeom>
            <a:noFill/>
            <a:ln w="9525">
              <a:noFill/>
              <a:miter lim="800000"/>
              <a:headEnd/>
              <a:tailEnd/>
            </a:ln>
          </p:spPr>
          <p:txBody>
            <a:bodyPr wrap="none">
              <a:spAutoFit/>
            </a:bodyPr>
            <a:lstStyle/>
            <a:p>
              <a:r>
                <a:rPr lang="en-US" sz="1400" b="1" dirty="0">
                  <a:solidFill>
                    <a:srgbClr val="002060"/>
                  </a:solidFill>
                </a:rPr>
                <a:t>$5.57/</a:t>
              </a:r>
              <a:r>
                <a:rPr lang="en-US" sz="1400" b="1" dirty="0" err="1">
                  <a:solidFill>
                    <a:srgbClr val="002060"/>
                  </a:solidFill>
                </a:rPr>
                <a:t>dth</a:t>
              </a:r>
              <a:endParaRPr lang="en-US" sz="1400" b="1" dirty="0">
                <a:solidFill>
                  <a:srgbClr val="002060"/>
                </a:solidFill>
              </a:endParaRPr>
            </a:p>
          </p:txBody>
        </p:sp>
      </p:grpSp>
      <p:grpSp>
        <p:nvGrpSpPr>
          <p:cNvPr id="59" name="Group 58"/>
          <p:cNvGrpSpPr/>
          <p:nvPr/>
        </p:nvGrpSpPr>
        <p:grpSpPr>
          <a:xfrm>
            <a:off x="4011613" y="2409638"/>
            <a:ext cx="1670050" cy="307975"/>
            <a:chOff x="3935413" y="2157413"/>
            <a:chExt cx="1670050" cy="307975"/>
          </a:xfrm>
        </p:grpSpPr>
        <p:sp>
          <p:nvSpPr>
            <p:cNvPr id="60" name="TextBox 64"/>
            <p:cNvSpPr txBox="1">
              <a:spLocks noChangeArrowheads="1"/>
            </p:cNvSpPr>
            <p:nvPr/>
          </p:nvSpPr>
          <p:spPr bwMode="auto">
            <a:xfrm>
              <a:off x="3935413" y="2157413"/>
              <a:ext cx="787245" cy="307975"/>
            </a:xfrm>
            <a:prstGeom prst="rect">
              <a:avLst/>
            </a:prstGeom>
            <a:noFill/>
            <a:ln w="9525">
              <a:noFill/>
              <a:miter lim="800000"/>
              <a:headEnd/>
              <a:tailEnd/>
            </a:ln>
          </p:spPr>
          <p:txBody>
            <a:bodyPr wrap="none">
              <a:spAutoFit/>
            </a:bodyPr>
            <a:lstStyle/>
            <a:p>
              <a:r>
                <a:rPr lang="en-US" sz="1400" b="1">
                  <a:solidFill>
                    <a:srgbClr val="002060"/>
                  </a:solidFill>
                </a:rPr>
                <a:t>2012-13</a:t>
              </a:r>
            </a:p>
          </p:txBody>
        </p:sp>
        <p:sp>
          <p:nvSpPr>
            <p:cNvPr id="61" name="TextBox 65"/>
            <p:cNvSpPr txBox="1">
              <a:spLocks noChangeArrowheads="1"/>
            </p:cNvSpPr>
            <p:nvPr/>
          </p:nvSpPr>
          <p:spPr bwMode="auto">
            <a:xfrm>
              <a:off x="4646729" y="2157413"/>
              <a:ext cx="958734" cy="307975"/>
            </a:xfrm>
            <a:prstGeom prst="rect">
              <a:avLst/>
            </a:prstGeom>
            <a:noFill/>
            <a:ln w="9525">
              <a:noFill/>
              <a:miter lim="800000"/>
              <a:headEnd/>
              <a:tailEnd/>
            </a:ln>
          </p:spPr>
          <p:txBody>
            <a:bodyPr wrap="none">
              <a:spAutoFit/>
            </a:bodyPr>
            <a:lstStyle/>
            <a:p>
              <a:r>
                <a:rPr lang="en-US" sz="1400" b="1">
                  <a:solidFill>
                    <a:srgbClr val="002060"/>
                  </a:solidFill>
                </a:rPr>
                <a:t>$9.62/dth</a:t>
              </a:r>
            </a:p>
          </p:txBody>
        </p:sp>
      </p:grpSp>
      <p:grpSp>
        <p:nvGrpSpPr>
          <p:cNvPr id="62" name="Group 61"/>
          <p:cNvGrpSpPr/>
          <p:nvPr/>
        </p:nvGrpSpPr>
        <p:grpSpPr>
          <a:xfrm>
            <a:off x="3917156" y="6196840"/>
            <a:ext cx="1670050" cy="307975"/>
            <a:chOff x="3027363" y="6397625"/>
            <a:chExt cx="1670050" cy="307975"/>
          </a:xfrm>
        </p:grpSpPr>
        <p:sp>
          <p:nvSpPr>
            <p:cNvPr id="63" name="TextBox 66"/>
            <p:cNvSpPr txBox="1">
              <a:spLocks noChangeArrowheads="1"/>
            </p:cNvSpPr>
            <p:nvPr/>
          </p:nvSpPr>
          <p:spPr bwMode="auto">
            <a:xfrm>
              <a:off x="3027363" y="6397625"/>
              <a:ext cx="787245" cy="307975"/>
            </a:xfrm>
            <a:prstGeom prst="rect">
              <a:avLst/>
            </a:prstGeom>
            <a:noFill/>
            <a:ln w="9525">
              <a:noFill/>
              <a:miter lim="800000"/>
              <a:headEnd/>
              <a:tailEnd/>
            </a:ln>
          </p:spPr>
          <p:txBody>
            <a:bodyPr wrap="none">
              <a:spAutoFit/>
            </a:bodyPr>
            <a:lstStyle/>
            <a:p>
              <a:r>
                <a:rPr lang="en-US" sz="1400" b="1">
                  <a:solidFill>
                    <a:srgbClr val="002060"/>
                  </a:solidFill>
                </a:rPr>
                <a:t>2012-13</a:t>
              </a:r>
            </a:p>
          </p:txBody>
        </p:sp>
        <p:sp>
          <p:nvSpPr>
            <p:cNvPr id="64" name="TextBox 67"/>
            <p:cNvSpPr txBox="1">
              <a:spLocks noChangeArrowheads="1"/>
            </p:cNvSpPr>
            <p:nvPr/>
          </p:nvSpPr>
          <p:spPr bwMode="auto">
            <a:xfrm>
              <a:off x="3738679" y="6397625"/>
              <a:ext cx="958734" cy="307975"/>
            </a:xfrm>
            <a:prstGeom prst="rect">
              <a:avLst/>
            </a:prstGeom>
            <a:noFill/>
            <a:ln w="9525">
              <a:noFill/>
              <a:miter lim="800000"/>
              <a:headEnd/>
              <a:tailEnd/>
            </a:ln>
          </p:spPr>
          <p:txBody>
            <a:bodyPr wrap="none">
              <a:spAutoFit/>
            </a:bodyPr>
            <a:lstStyle/>
            <a:p>
              <a:r>
                <a:rPr lang="en-US" sz="1400" b="1">
                  <a:solidFill>
                    <a:srgbClr val="002060"/>
                  </a:solidFill>
                </a:rPr>
                <a:t>$4.05/dth</a:t>
              </a:r>
            </a:p>
          </p:txBody>
        </p:sp>
      </p:grpSp>
      <p:sp>
        <p:nvSpPr>
          <p:cNvPr id="65" name="Freeform 64"/>
          <p:cNvSpPr/>
          <p:nvPr/>
        </p:nvSpPr>
        <p:spPr bwMode="blackWhite">
          <a:xfrm rot="19522568" flipH="1" flipV="1">
            <a:off x="5464204" y="1606671"/>
            <a:ext cx="2282825" cy="633412"/>
          </a:xfrm>
          <a:custGeom>
            <a:avLst/>
            <a:gdLst>
              <a:gd name="connsiteX0" fmla="*/ 0 w 2656573"/>
              <a:gd name="connsiteY0" fmla="*/ 28876 h 1010652"/>
              <a:gd name="connsiteX1" fmla="*/ 2040556 w 2656573"/>
              <a:gd name="connsiteY1" fmla="*/ 404261 h 1010652"/>
              <a:gd name="connsiteX2" fmla="*/ 1934678 w 2656573"/>
              <a:gd name="connsiteY2" fmla="*/ 0 h 1010652"/>
              <a:gd name="connsiteX3" fmla="*/ 2656573 w 2656573"/>
              <a:gd name="connsiteY3" fmla="*/ 606391 h 1010652"/>
              <a:gd name="connsiteX4" fmla="*/ 1905802 w 2656573"/>
              <a:gd name="connsiteY4" fmla="*/ 1010652 h 1010652"/>
              <a:gd name="connsiteX5" fmla="*/ 2040556 w 2656573"/>
              <a:gd name="connsiteY5" fmla="*/ 616017 h 1010652"/>
              <a:gd name="connsiteX6" fmla="*/ 0 w 2656573"/>
              <a:gd name="connsiteY6" fmla="*/ 28876 h 1010652"/>
              <a:gd name="connsiteX0" fmla="*/ 0 w 2656573"/>
              <a:gd name="connsiteY0" fmla="*/ 0 h 981776"/>
              <a:gd name="connsiteX1" fmla="*/ 2040556 w 2656573"/>
              <a:gd name="connsiteY1" fmla="*/ 375385 h 981776"/>
              <a:gd name="connsiteX2" fmla="*/ 2027722 w 2656573"/>
              <a:gd name="connsiteY2" fmla="*/ 163629 h 981776"/>
              <a:gd name="connsiteX3" fmla="*/ 2656573 w 2656573"/>
              <a:gd name="connsiteY3" fmla="*/ 577515 h 981776"/>
              <a:gd name="connsiteX4" fmla="*/ 1905802 w 2656573"/>
              <a:gd name="connsiteY4" fmla="*/ 981776 h 981776"/>
              <a:gd name="connsiteX5" fmla="*/ 2040556 w 2656573"/>
              <a:gd name="connsiteY5" fmla="*/ 587141 h 981776"/>
              <a:gd name="connsiteX6" fmla="*/ 0 w 2656573"/>
              <a:gd name="connsiteY6" fmla="*/ 0 h 981776"/>
              <a:gd name="connsiteX0" fmla="*/ 0 w 2656573"/>
              <a:gd name="connsiteY0" fmla="*/ 0 h 773229"/>
              <a:gd name="connsiteX1" fmla="*/ 2040556 w 2656573"/>
              <a:gd name="connsiteY1" fmla="*/ 375385 h 773229"/>
              <a:gd name="connsiteX2" fmla="*/ 2027722 w 2656573"/>
              <a:gd name="connsiteY2" fmla="*/ 163629 h 773229"/>
              <a:gd name="connsiteX3" fmla="*/ 2656573 w 2656573"/>
              <a:gd name="connsiteY3" fmla="*/ 577515 h 773229"/>
              <a:gd name="connsiteX4" fmla="*/ 1951522 w 2656573"/>
              <a:gd name="connsiteY4" fmla="*/ 773229 h 773229"/>
              <a:gd name="connsiteX5" fmla="*/ 2040556 w 2656573"/>
              <a:gd name="connsiteY5" fmla="*/ 587141 h 773229"/>
              <a:gd name="connsiteX6" fmla="*/ 0 w 2656573"/>
              <a:gd name="connsiteY6" fmla="*/ 0 h 773229"/>
              <a:gd name="connsiteX0" fmla="*/ 0 w 2656573"/>
              <a:gd name="connsiteY0" fmla="*/ 0 h 773229"/>
              <a:gd name="connsiteX1" fmla="*/ 2040556 w 2656573"/>
              <a:gd name="connsiteY1" fmla="*/ 375385 h 773229"/>
              <a:gd name="connsiteX2" fmla="*/ 2027722 w 2656573"/>
              <a:gd name="connsiteY2" fmla="*/ 163629 h 773229"/>
              <a:gd name="connsiteX3" fmla="*/ 2656573 w 2656573"/>
              <a:gd name="connsiteY3" fmla="*/ 577515 h 773229"/>
              <a:gd name="connsiteX4" fmla="*/ 1951522 w 2656573"/>
              <a:gd name="connsiteY4" fmla="*/ 773229 h 773229"/>
              <a:gd name="connsiteX5" fmla="*/ 2040556 w 2656573"/>
              <a:gd name="connsiteY5" fmla="*/ 587141 h 773229"/>
              <a:gd name="connsiteX6" fmla="*/ 0 w 2656573"/>
              <a:gd name="connsiteY6" fmla="*/ 0 h 773229"/>
              <a:gd name="connsiteX0" fmla="*/ 0 w 2656573"/>
              <a:gd name="connsiteY0" fmla="*/ 0 h 773229"/>
              <a:gd name="connsiteX1" fmla="*/ 2040556 w 2656573"/>
              <a:gd name="connsiteY1" fmla="*/ 375385 h 773229"/>
              <a:gd name="connsiteX2" fmla="*/ 2027722 w 2656573"/>
              <a:gd name="connsiteY2" fmla="*/ 163629 h 773229"/>
              <a:gd name="connsiteX3" fmla="*/ 2656573 w 2656573"/>
              <a:gd name="connsiteY3" fmla="*/ 577515 h 773229"/>
              <a:gd name="connsiteX4" fmla="*/ 1951522 w 2656573"/>
              <a:gd name="connsiteY4" fmla="*/ 773229 h 773229"/>
              <a:gd name="connsiteX5" fmla="*/ 2040556 w 2656573"/>
              <a:gd name="connsiteY5" fmla="*/ 587141 h 773229"/>
              <a:gd name="connsiteX6" fmla="*/ 0 w 2656573"/>
              <a:gd name="connsiteY6" fmla="*/ 0 h 773229"/>
              <a:gd name="connsiteX0" fmla="*/ 0 w 2656573"/>
              <a:gd name="connsiteY0" fmla="*/ 0 h 773229"/>
              <a:gd name="connsiteX1" fmla="*/ 2040556 w 2656573"/>
              <a:gd name="connsiteY1" fmla="*/ 375385 h 773229"/>
              <a:gd name="connsiteX2" fmla="*/ 2027722 w 2656573"/>
              <a:gd name="connsiteY2" fmla="*/ 163629 h 773229"/>
              <a:gd name="connsiteX3" fmla="*/ 2656573 w 2656573"/>
              <a:gd name="connsiteY3" fmla="*/ 577515 h 773229"/>
              <a:gd name="connsiteX4" fmla="*/ 1951522 w 2656573"/>
              <a:gd name="connsiteY4" fmla="*/ 773229 h 773229"/>
              <a:gd name="connsiteX5" fmla="*/ 2040556 w 2656573"/>
              <a:gd name="connsiteY5" fmla="*/ 587141 h 773229"/>
              <a:gd name="connsiteX6" fmla="*/ 0 w 2656573"/>
              <a:gd name="connsiteY6" fmla="*/ 0 h 773229"/>
              <a:gd name="connsiteX0" fmla="*/ 0 w 2656573"/>
              <a:gd name="connsiteY0" fmla="*/ 0 h 773229"/>
              <a:gd name="connsiteX1" fmla="*/ 2040556 w 2656573"/>
              <a:gd name="connsiteY1" fmla="*/ 375385 h 773229"/>
              <a:gd name="connsiteX2" fmla="*/ 2027722 w 2656573"/>
              <a:gd name="connsiteY2" fmla="*/ 163629 h 773229"/>
              <a:gd name="connsiteX3" fmla="*/ 2656573 w 2656573"/>
              <a:gd name="connsiteY3" fmla="*/ 577515 h 773229"/>
              <a:gd name="connsiteX4" fmla="*/ 1951522 w 2656573"/>
              <a:gd name="connsiteY4" fmla="*/ 773229 h 773229"/>
              <a:gd name="connsiteX5" fmla="*/ 2040556 w 2656573"/>
              <a:gd name="connsiteY5" fmla="*/ 587141 h 773229"/>
              <a:gd name="connsiteX6" fmla="*/ 0 w 2656573"/>
              <a:gd name="connsiteY6" fmla="*/ 0 h 773229"/>
              <a:gd name="connsiteX0" fmla="*/ 0 w 2656573"/>
              <a:gd name="connsiteY0" fmla="*/ 0 h 773229"/>
              <a:gd name="connsiteX1" fmla="*/ 2040556 w 2656573"/>
              <a:gd name="connsiteY1" fmla="*/ 375385 h 773229"/>
              <a:gd name="connsiteX2" fmla="*/ 2027722 w 2656573"/>
              <a:gd name="connsiteY2" fmla="*/ 163629 h 773229"/>
              <a:gd name="connsiteX3" fmla="*/ 2656573 w 2656573"/>
              <a:gd name="connsiteY3" fmla="*/ 577515 h 773229"/>
              <a:gd name="connsiteX4" fmla="*/ 1951522 w 2656573"/>
              <a:gd name="connsiteY4" fmla="*/ 773229 h 773229"/>
              <a:gd name="connsiteX5" fmla="*/ 2040556 w 2656573"/>
              <a:gd name="connsiteY5" fmla="*/ 587141 h 773229"/>
              <a:gd name="connsiteX6" fmla="*/ 0 w 2656573"/>
              <a:gd name="connsiteY6" fmla="*/ 0 h 773229"/>
              <a:gd name="connsiteX0" fmla="*/ 0 w 2656573"/>
              <a:gd name="connsiteY0" fmla="*/ 0 h 801259"/>
              <a:gd name="connsiteX1" fmla="*/ 2040556 w 2656573"/>
              <a:gd name="connsiteY1" fmla="*/ 375385 h 801259"/>
              <a:gd name="connsiteX2" fmla="*/ 2027722 w 2656573"/>
              <a:gd name="connsiteY2" fmla="*/ 163629 h 801259"/>
              <a:gd name="connsiteX3" fmla="*/ 2656573 w 2656573"/>
              <a:gd name="connsiteY3" fmla="*/ 577515 h 801259"/>
              <a:gd name="connsiteX4" fmla="*/ 1951522 w 2656573"/>
              <a:gd name="connsiteY4" fmla="*/ 773229 h 801259"/>
              <a:gd name="connsiteX5" fmla="*/ 2040556 w 2656573"/>
              <a:gd name="connsiteY5" fmla="*/ 587141 h 801259"/>
              <a:gd name="connsiteX6" fmla="*/ 0 w 2656573"/>
              <a:gd name="connsiteY6" fmla="*/ 0 h 801259"/>
              <a:gd name="connsiteX0" fmla="*/ 0 w 2656573"/>
              <a:gd name="connsiteY0" fmla="*/ 0 h 801259"/>
              <a:gd name="connsiteX1" fmla="*/ 2040556 w 2656573"/>
              <a:gd name="connsiteY1" fmla="*/ 375385 h 801259"/>
              <a:gd name="connsiteX2" fmla="*/ 2027722 w 2656573"/>
              <a:gd name="connsiteY2" fmla="*/ 163629 h 801259"/>
              <a:gd name="connsiteX3" fmla="*/ 2656573 w 2656573"/>
              <a:gd name="connsiteY3" fmla="*/ 577515 h 801259"/>
              <a:gd name="connsiteX4" fmla="*/ 1985503 w 2656573"/>
              <a:gd name="connsiteY4" fmla="*/ 778378 h 801259"/>
              <a:gd name="connsiteX5" fmla="*/ 2040556 w 2656573"/>
              <a:gd name="connsiteY5" fmla="*/ 587141 h 801259"/>
              <a:gd name="connsiteX6" fmla="*/ 0 w 2656573"/>
              <a:gd name="connsiteY6" fmla="*/ 0 h 801259"/>
              <a:gd name="connsiteX0" fmla="*/ 0 w 2656573"/>
              <a:gd name="connsiteY0" fmla="*/ 0 h 832151"/>
              <a:gd name="connsiteX1" fmla="*/ 2040556 w 2656573"/>
              <a:gd name="connsiteY1" fmla="*/ 375385 h 832151"/>
              <a:gd name="connsiteX2" fmla="*/ 2027722 w 2656573"/>
              <a:gd name="connsiteY2" fmla="*/ 163629 h 832151"/>
              <a:gd name="connsiteX3" fmla="*/ 2656573 w 2656573"/>
              <a:gd name="connsiteY3" fmla="*/ 577515 h 832151"/>
              <a:gd name="connsiteX4" fmla="*/ 1985503 w 2656573"/>
              <a:gd name="connsiteY4" fmla="*/ 778378 h 832151"/>
              <a:gd name="connsiteX5" fmla="*/ 2034378 w 2656573"/>
              <a:gd name="connsiteY5" fmla="*/ 618033 h 832151"/>
              <a:gd name="connsiteX6" fmla="*/ 0 w 2656573"/>
              <a:gd name="connsiteY6" fmla="*/ 0 h 832151"/>
              <a:gd name="connsiteX0" fmla="*/ 0 w 2656573"/>
              <a:gd name="connsiteY0" fmla="*/ 0 h 832151"/>
              <a:gd name="connsiteX1" fmla="*/ 2040556 w 2656573"/>
              <a:gd name="connsiteY1" fmla="*/ 375385 h 832151"/>
              <a:gd name="connsiteX2" fmla="*/ 2064792 w 2656573"/>
              <a:gd name="connsiteY2" fmla="*/ 203789 h 832151"/>
              <a:gd name="connsiteX3" fmla="*/ 2656573 w 2656573"/>
              <a:gd name="connsiteY3" fmla="*/ 577515 h 832151"/>
              <a:gd name="connsiteX4" fmla="*/ 1985503 w 2656573"/>
              <a:gd name="connsiteY4" fmla="*/ 778378 h 832151"/>
              <a:gd name="connsiteX5" fmla="*/ 2034378 w 2656573"/>
              <a:gd name="connsiteY5" fmla="*/ 618033 h 832151"/>
              <a:gd name="connsiteX6" fmla="*/ 0 w 2656573"/>
              <a:gd name="connsiteY6" fmla="*/ 0 h 832151"/>
              <a:gd name="connsiteX0" fmla="*/ 0 w 2619503"/>
              <a:gd name="connsiteY0" fmla="*/ 0 h 832151"/>
              <a:gd name="connsiteX1" fmla="*/ 2040556 w 2619503"/>
              <a:gd name="connsiteY1" fmla="*/ 375385 h 832151"/>
              <a:gd name="connsiteX2" fmla="*/ 2064792 w 2619503"/>
              <a:gd name="connsiteY2" fmla="*/ 203789 h 832151"/>
              <a:gd name="connsiteX3" fmla="*/ 2619503 w 2619503"/>
              <a:gd name="connsiteY3" fmla="*/ 548683 h 832151"/>
              <a:gd name="connsiteX4" fmla="*/ 1985503 w 2619503"/>
              <a:gd name="connsiteY4" fmla="*/ 778378 h 832151"/>
              <a:gd name="connsiteX5" fmla="*/ 2034378 w 2619503"/>
              <a:gd name="connsiteY5" fmla="*/ 618033 h 832151"/>
              <a:gd name="connsiteX6" fmla="*/ 0 w 2619503"/>
              <a:gd name="connsiteY6" fmla="*/ 0 h 832151"/>
              <a:gd name="connsiteX0" fmla="*/ 0 w 2619503"/>
              <a:gd name="connsiteY0" fmla="*/ 0 h 838329"/>
              <a:gd name="connsiteX1" fmla="*/ 2040556 w 2619503"/>
              <a:gd name="connsiteY1" fmla="*/ 375385 h 838329"/>
              <a:gd name="connsiteX2" fmla="*/ 2064792 w 2619503"/>
              <a:gd name="connsiteY2" fmla="*/ 203789 h 838329"/>
              <a:gd name="connsiteX3" fmla="*/ 2619503 w 2619503"/>
              <a:gd name="connsiteY3" fmla="*/ 548683 h 838329"/>
              <a:gd name="connsiteX4" fmla="*/ 1985503 w 2619503"/>
              <a:gd name="connsiteY4" fmla="*/ 778378 h 838329"/>
              <a:gd name="connsiteX5" fmla="*/ 2012754 w 2619503"/>
              <a:gd name="connsiteY5" fmla="*/ 624211 h 838329"/>
              <a:gd name="connsiteX6" fmla="*/ 0 w 2619503"/>
              <a:gd name="connsiteY6" fmla="*/ 0 h 838329"/>
              <a:gd name="connsiteX0" fmla="*/ 0 w 2639068"/>
              <a:gd name="connsiteY0" fmla="*/ 0 h 838329"/>
              <a:gd name="connsiteX1" fmla="*/ 2040556 w 2639068"/>
              <a:gd name="connsiteY1" fmla="*/ 375385 h 838329"/>
              <a:gd name="connsiteX2" fmla="*/ 2064792 w 2639068"/>
              <a:gd name="connsiteY2" fmla="*/ 203789 h 838329"/>
              <a:gd name="connsiteX3" fmla="*/ 2639068 w 2639068"/>
              <a:gd name="connsiteY3" fmla="*/ 447769 h 838329"/>
              <a:gd name="connsiteX4" fmla="*/ 1985503 w 2639068"/>
              <a:gd name="connsiteY4" fmla="*/ 778378 h 838329"/>
              <a:gd name="connsiteX5" fmla="*/ 2012754 w 2639068"/>
              <a:gd name="connsiteY5" fmla="*/ 624211 h 838329"/>
              <a:gd name="connsiteX6" fmla="*/ 0 w 2639068"/>
              <a:gd name="connsiteY6" fmla="*/ 0 h 838329"/>
              <a:gd name="connsiteX0" fmla="*/ 1 w 2662332"/>
              <a:gd name="connsiteY0" fmla="*/ 0 h 653680"/>
              <a:gd name="connsiteX1" fmla="*/ 2063820 w 2662332"/>
              <a:gd name="connsiteY1" fmla="*/ 190736 h 653680"/>
              <a:gd name="connsiteX2" fmla="*/ 2088056 w 2662332"/>
              <a:gd name="connsiteY2" fmla="*/ 19140 h 653680"/>
              <a:gd name="connsiteX3" fmla="*/ 2662332 w 2662332"/>
              <a:gd name="connsiteY3" fmla="*/ 263120 h 653680"/>
              <a:gd name="connsiteX4" fmla="*/ 2008767 w 2662332"/>
              <a:gd name="connsiteY4" fmla="*/ 593729 h 653680"/>
              <a:gd name="connsiteX5" fmla="*/ 2036018 w 2662332"/>
              <a:gd name="connsiteY5" fmla="*/ 439562 h 653680"/>
              <a:gd name="connsiteX6" fmla="*/ 1 w 2662332"/>
              <a:gd name="connsiteY6" fmla="*/ 0 h 653680"/>
              <a:gd name="connsiteX0" fmla="*/ 0 w 2662331"/>
              <a:gd name="connsiteY0" fmla="*/ 0 h 653680"/>
              <a:gd name="connsiteX1" fmla="*/ 2063819 w 2662331"/>
              <a:gd name="connsiteY1" fmla="*/ 190736 h 653680"/>
              <a:gd name="connsiteX2" fmla="*/ 2088055 w 2662331"/>
              <a:gd name="connsiteY2" fmla="*/ 19140 h 653680"/>
              <a:gd name="connsiteX3" fmla="*/ 2662331 w 2662331"/>
              <a:gd name="connsiteY3" fmla="*/ 263120 h 653680"/>
              <a:gd name="connsiteX4" fmla="*/ 2008766 w 2662331"/>
              <a:gd name="connsiteY4" fmla="*/ 593729 h 653680"/>
              <a:gd name="connsiteX5" fmla="*/ 2036017 w 2662331"/>
              <a:gd name="connsiteY5" fmla="*/ 439562 h 653680"/>
              <a:gd name="connsiteX6" fmla="*/ 0 w 2662331"/>
              <a:gd name="connsiteY6" fmla="*/ 0 h 653680"/>
              <a:gd name="connsiteX0" fmla="*/ 0 w 2488472"/>
              <a:gd name="connsiteY0" fmla="*/ 1 h 842390"/>
              <a:gd name="connsiteX1" fmla="*/ 1889960 w 2488472"/>
              <a:gd name="connsiteY1" fmla="*/ 379446 h 842390"/>
              <a:gd name="connsiteX2" fmla="*/ 1914196 w 2488472"/>
              <a:gd name="connsiteY2" fmla="*/ 207850 h 842390"/>
              <a:gd name="connsiteX3" fmla="*/ 2488472 w 2488472"/>
              <a:gd name="connsiteY3" fmla="*/ 451830 h 842390"/>
              <a:gd name="connsiteX4" fmla="*/ 1834907 w 2488472"/>
              <a:gd name="connsiteY4" fmla="*/ 782439 h 842390"/>
              <a:gd name="connsiteX5" fmla="*/ 1862158 w 2488472"/>
              <a:gd name="connsiteY5" fmla="*/ 628272 h 842390"/>
              <a:gd name="connsiteX6" fmla="*/ 0 w 2488472"/>
              <a:gd name="connsiteY6" fmla="*/ 1 h 842390"/>
              <a:gd name="connsiteX0" fmla="*/ 0 w 2488472"/>
              <a:gd name="connsiteY0" fmla="*/ 0 h 842389"/>
              <a:gd name="connsiteX1" fmla="*/ 1889960 w 2488472"/>
              <a:gd name="connsiteY1" fmla="*/ 379445 h 842389"/>
              <a:gd name="connsiteX2" fmla="*/ 1914196 w 2488472"/>
              <a:gd name="connsiteY2" fmla="*/ 207849 h 842389"/>
              <a:gd name="connsiteX3" fmla="*/ 2488472 w 2488472"/>
              <a:gd name="connsiteY3" fmla="*/ 451829 h 842389"/>
              <a:gd name="connsiteX4" fmla="*/ 1834907 w 2488472"/>
              <a:gd name="connsiteY4" fmla="*/ 782438 h 842389"/>
              <a:gd name="connsiteX5" fmla="*/ 1862158 w 2488472"/>
              <a:gd name="connsiteY5" fmla="*/ 628271 h 842389"/>
              <a:gd name="connsiteX6" fmla="*/ 0 w 2488472"/>
              <a:gd name="connsiteY6" fmla="*/ 0 h 842389"/>
              <a:gd name="connsiteX0" fmla="*/ 0 w 2488472"/>
              <a:gd name="connsiteY0" fmla="*/ 0 h 842389"/>
              <a:gd name="connsiteX1" fmla="*/ 1889960 w 2488472"/>
              <a:gd name="connsiteY1" fmla="*/ 379445 h 842389"/>
              <a:gd name="connsiteX2" fmla="*/ 1914196 w 2488472"/>
              <a:gd name="connsiteY2" fmla="*/ 207849 h 842389"/>
              <a:gd name="connsiteX3" fmla="*/ 2488472 w 2488472"/>
              <a:gd name="connsiteY3" fmla="*/ 451829 h 842389"/>
              <a:gd name="connsiteX4" fmla="*/ 1834907 w 2488472"/>
              <a:gd name="connsiteY4" fmla="*/ 782438 h 842389"/>
              <a:gd name="connsiteX5" fmla="*/ 1862158 w 2488472"/>
              <a:gd name="connsiteY5" fmla="*/ 628271 h 842389"/>
              <a:gd name="connsiteX6" fmla="*/ 0 w 2488472"/>
              <a:gd name="connsiteY6" fmla="*/ 0 h 842389"/>
              <a:gd name="connsiteX0" fmla="*/ 0 w 2755836"/>
              <a:gd name="connsiteY0" fmla="*/ 0 h 1270009"/>
              <a:gd name="connsiteX1" fmla="*/ 2157324 w 2755836"/>
              <a:gd name="connsiteY1" fmla="*/ 807065 h 1270009"/>
              <a:gd name="connsiteX2" fmla="*/ 2181560 w 2755836"/>
              <a:gd name="connsiteY2" fmla="*/ 635469 h 1270009"/>
              <a:gd name="connsiteX3" fmla="*/ 2755836 w 2755836"/>
              <a:gd name="connsiteY3" fmla="*/ 879449 h 1270009"/>
              <a:gd name="connsiteX4" fmla="*/ 2102271 w 2755836"/>
              <a:gd name="connsiteY4" fmla="*/ 1210058 h 1270009"/>
              <a:gd name="connsiteX5" fmla="*/ 2129522 w 2755836"/>
              <a:gd name="connsiteY5" fmla="*/ 1055891 h 1270009"/>
              <a:gd name="connsiteX6" fmla="*/ 0 w 2755836"/>
              <a:gd name="connsiteY6" fmla="*/ 0 h 1270009"/>
              <a:gd name="connsiteX0" fmla="*/ 0 w 2755836"/>
              <a:gd name="connsiteY0" fmla="*/ 0 h 1270009"/>
              <a:gd name="connsiteX1" fmla="*/ 2157324 w 2755836"/>
              <a:gd name="connsiteY1" fmla="*/ 807065 h 1270009"/>
              <a:gd name="connsiteX2" fmla="*/ 2181560 w 2755836"/>
              <a:gd name="connsiteY2" fmla="*/ 635469 h 1270009"/>
              <a:gd name="connsiteX3" fmla="*/ 2755836 w 2755836"/>
              <a:gd name="connsiteY3" fmla="*/ 879449 h 1270009"/>
              <a:gd name="connsiteX4" fmla="*/ 2102271 w 2755836"/>
              <a:gd name="connsiteY4" fmla="*/ 1210058 h 1270009"/>
              <a:gd name="connsiteX5" fmla="*/ 2129522 w 2755836"/>
              <a:gd name="connsiteY5" fmla="*/ 1055891 h 1270009"/>
              <a:gd name="connsiteX6" fmla="*/ 0 w 2755836"/>
              <a:gd name="connsiteY6" fmla="*/ 0 h 1270009"/>
              <a:gd name="connsiteX0" fmla="*/ 0 w 2755836"/>
              <a:gd name="connsiteY0" fmla="*/ 0 h 1270009"/>
              <a:gd name="connsiteX1" fmla="*/ 2157324 w 2755836"/>
              <a:gd name="connsiteY1" fmla="*/ 807065 h 1270009"/>
              <a:gd name="connsiteX2" fmla="*/ 2181560 w 2755836"/>
              <a:gd name="connsiteY2" fmla="*/ 635469 h 1270009"/>
              <a:gd name="connsiteX3" fmla="*/ 2755836 w 2755836"/>
              <a:gd name="connsiteY3" fmla="*/ 879449 h 1270009"/>
              <a:gd name="connsiteX4" fmla="*/ 2102271 w 2755836"/>
              <a:gd name="connsiteY4" fmla="*/ 1210058 h 1270009"/>
              <a:gd name="connsiteX5" fmla="*/ 2129522 w 2755836"/>
              <a:gd name="connsiteY5" fmla="*/ 1055891 h 1270009"/>
              <a:gd name="connsiteX6" fmla="*/ 0 w 2755836"/>
              <a:gd name="connsiteY6" fmla="*/ 0 h 1270009"/>
              <a:gd name="connsiteX0" fmla="*/ 0 w 3390918"/>
              <a:gd name="connsiteY0" fmla="*/ 0 h 1270009"/>
              <a:gd name="connsiteX1" fmla="*/ 2157324 w 3390918"/>
              <a:gd name="connsiteY1" fmla="*/ 807065 h 1270009"/>
              <a:gd name="connsiteX2" fmla="*/ 2181560 w 3390918"/>
              <a:gd name="connsiteY2" fmla="*/ 635469 h 1270009"/>
              <a:gd name="connsiteX3" fmla="*/ 3390918 w 3390918"/>
              <a:gd name="connsiteY3" fmla="*/ 701279 h 1270009"/>
              <a:gd name="connsiteX4" fmla="*/ 2102271 w 3390918"/>
              <a:gd name="connsiteY4" fmla="*/ 1210058 h 1270009"/>
              <a:gd name="connsiteX5" fmla="*/ 2129522 w 3390918"/>
              <a:gd name="connsiteY5" fmla="*/ 1055891 h 1270009"/>
              <a:gd name="connsiteX6" fmla="*/ 0 w 3390918"/>
              <a:gd name="connsiteY6" fmla="*/ 0 h 1270009"/>
              <a:gd name="connsiteX0" fmla="*/ 0 w 3390918"/>
              <a:gd name="connsiteY0" fmla="*/ 0 h 1424729"/>
              <a:gd name="connsiteX1" fmla="*/ 2157324 w 3390918"/>
              <a:gd name="connsiteY1" fmla="*/ 807065 h 1424729"/>
              <a:gd name="connsiteX2" fmla="*/ 2181560 w 3390918"/>
              <a:gd name="connsiteY2" fmla="*/ 635469 h 1424729"/>
              <a:gd name="connsiteX3" fmla="*/ 3390918 w 3390918"/>
              <a:gd name="connsiteY3" fmla="*/ 701279 h 1424729"/>
              <a:gd name="connsiteX4" fmla="*/ 2600436 w 3390918"/>
              <a:gd name="connsiteY4" fmla="*/ 1424729 h 1424729"/>
              <a:gd name="connsiteX5" fmla="*/ 2129522 w 3390918"/>
              <a:gd name="connsiteY5" fmla="*/ 1055891 h 1424729"/>
              <a:gd name="connsiteX6" fmla="*/ 0 w 3390918"/>
              <a:gd name="connsiteY6" fmla="*/ 0 h 1424729"/>
              <a:gd name="connsiteX0" fmla="*/ 0 w 3390918"/>
              <a:gd name="connsiteY0" fmla="*/ 0 h 1424729"/>
              <a:gd name="connsiteX1" fmla="*/ 2157324 w 3390918"/>
              <a:gd name="connsiteY1" fmla="*/ 807065 h 1424729"/>
              <a:gd name="connsiteX2" fmla="*/ 2181560 w 3390918"/>
              <a:gd name="connsiteY2" fmla="*/ 635469 h 1424729"/>
              <a:gd name="connsiteX3" fmla="*/ 3390918 w 3390918"/>
              <a:gd name="connsiteY3" fmla="*/ 701279 h 1424729"/>
              <a:gd name="connsiteX4" fmla="*/ 2600436 w 3390918"/>
              <a:gd name="connsiteY4" fmla="*/ 1424729 h 1424729"/>
              <a:gd name="connsiteX5" fmla="*/ 2493507 w 3390918"/>
              <a:gd name="connsiteY5" fmla="*/ 1093319 h 1424729"/>
              <a:gd name="connsiteX6" fmla="*/ 0 w 3390918"/>
              <a:gd name="connsiteY6" fmla="*/ 0 h 1424729"/>
              <a:gd name="connsiteX0" fmla="*/ 0 w 3390918"/>
              <a:gd name="connsiteY0" fmla="*/ 0 h 1424729"/>
              <a:gd name="connsiteX1" fmla="*/ 2157324 w 3390918"/>
              <a:gd name="connsiteY1" fmla="*/ 807065 h 1424729"/>
              <a:gd name="connsiteX2" fmla="*/ 2348139 w 3390918"/>
              <a:gd name="connsiteY2" fmla="*/ 125197 h 1424729"/>
              <a:gd name="connsiteX3" fmla="*/ 3390918 w 3390918"/>
              <a:gd name="connsiteY3" fmla="*/ 701279 h 1424729"/>
              <a:gd name="connsiteX4" fmla="*/ 2600436 w 3390918"/>
              <a:gd name="connsiteY4" fmla="*/ 1424729 h 1424729"/>
              <a:gd name="connsiteX5" fmla="*/ 2493507 w 3390918"/>
              <a:gd name="connsiteY5" fmla="*/ 1093319 h 1424729"/>
              <a:gd name="connsiteX6" fmla="*/ 0 w 3390918"/>
              <a:gd name="connsiteY6" fmla="*/ 0 h 1424729"/>
              <a:gd name="connsiteX0" fmla="*/ 0 w 3390918"/>
              <a:gd name="connsiteY0" fmla="*/ 0 h 1424729"/>
              <a:gd name="connsiteX1" fmla="*/ 2390409 w 3390918"/>
              <a:gd name="connsiteY1" fmla="*/ 491193 h 1424729"/>
              <a:gd name="connsiteX2" fmla="*/ 2348139 w 3390918"/>
              <a:gd name="connsiteY2" fmla="*/ 125197 h 1424729"/>
              <a:gd name="connsiteX3" fmla="*/ 3390918 w 3390918"/>
              <a:gd name="connsiteY3" fmla="*/ 701279 h 1424729"/>
              <a:gd name="connsiteX4" fmla="*/ 2600436 w 3390918"/>
              <a:gd name="connsiteY4" fmla="*/ 1424729 h 1424729"/>
              <a:gd name="connsiteX5" fmla="*/ 2493507 w 3390918"/>
              <a:gd name="connsiteY5" fmla="*/ 1093319 h 1424729"/>
              <a:gd name="connsiteX6" fmla="*/ 0 w 3390918"/>
              <a:gd name="connsiteY6" fmla="*/ 0 h 1424729"/>
              <a:gd name="connsiteX0" fmla="*/ 0 w 3390918"/>
              <a:gd name="connsiteY0" fmla="*/ 0 h 1424729"/>
              <a:gd name="connsiteX1" fmla="*/ 2390409 w 3390918"/>
              <a:gd name="connsiteY1" fmla="*/ 491193 h 1424729"/>
              <a:gd name="connsiteX2" fmla="*/ 2348139 w 3390918"/>
              <a:gd name="connsiteY2" fmla="*/ 125197 h 1424729"/>
              <a:gd name="connsiteX3" fmla="*/ 3390918 w 3390918"/>
              <a:gd name="connsiteY3" fmla="*/ 701279 h 1424729"/>
              <a:gd name="connsiteX4" fmla="*/ 2600436 w 3390918"/>
              <a:gd name="connsiteY4" fmla="*/ 1424729 h 1424729"/>
              <a:gd name="connsiteX5" fmla="*/ 2493507 w 3390918"/>
              <a:gd name="connsiteY5" fmla="*/ 1093319 h 1424729"/>
              <a:gd name="connsiteX6" fmla="*/ 0 w 3390918"/>
              <a:gd name="connsiteY6" fmla="*/ 0 h 1424729"/>
              <a:gd name="connsiteX0" fmla="*/ 0 w 3380157"/>
              <a:gd name="connsiteY0" fmla="*/ 0 h 1320701"/>
              <a:gd name="connsiteX1" fmla="*/ 2379648 w 3380157"/>
              <a:gd name="connsiteY1" fmla="*/ 387165 h 1320701"/>
              <a:gd name="connsiteX2" fmla="*/ 2337378 w 3380157"/>
              <a:gd name="connsiteY2" fmla="*/ 21169 h 1320701"/>
              <a:gd name="connsiteX3" fmla="*/ 3380157 w 3380157"/>
              <a:gd name="connsiteY3" fmla="*/ 597251 h 1320701"/>
              <a:gd name="connsiteX4" fmla="*/ 2589675 w 3380157"/>
              <a:gd name="connsiteY4" fmla="*/ 1320701 h 1320701"/>
              <a:gd name="connsiteX5" fmla="*/ 2482746 w 3380157"/>
              <a:gd name="connsiteY5" fmla="*/ 989291 h 1320701"/>
              <a:gd name="connsiteX6" fmla="*/ 0 w 3380157"/>
              <a:gd name="connsiteY6" fmla="*/ 0 h 1320701"/>
              <a:gd name="connsiteX0" fmla="*/ 0 w 3380157"/>
              <a:gd name="connsiteY0" fmla="*/ 0 h 1320701"/>
              <a:gd name="connsiteX1" fmla="*/ 2379648 w 3380157"/>
              <a:gd name="connsiteY1" fmla="*/ 387165 h 1320701"/>
              <a:gd name="connsiteX2" fmla="*/ 2337378 w 3380157"/>
              <a:gd name="connsiteY2" fmla="*/ 21169 h 1320701"/>
              <a:gd name="connsiteX3" fmla="*/ 3380157 w 3380157"/>
              <a:gd name="connsiteY3" fmla="*/ 597251 h 1320701"/>
              <a:gd name="connsiteX4" fmla="*/ 2589675 w 3380157"/>
              <a:gd name="connsiteY4" fmla="*/ 1320701 h 1320701"/>
              <a:gd name="connsiteX5" fmla="*/ 2482746 w 3380157"/>
              <a:gd name="connsiteY5" fmla="*/ 989291 h 1320701"/>
              <a:gd name="connsiteX6" fmla="*/ 0 w 3380157"/>
              <a:gd name="connsiteY6" fmla="*/ 0 h 1320701"/>
              <a:gd name="connsiteX0" fmla="*/ 0 w 3380157"/>
              <a:gd name="connsiteY0" fmla="*/ 0 h 1320701"/>
              <a:gd name="connsiteX1" fmla="*/ 2379648 w 3380157"/>
              <a:gd name="connsiteY1" fmla="*/ 387165 h 1320701"/>
              <a:gd name="connsiteX2" fmla="*/ 2337378 w 3380157"/>
              <a:gd name="connsiteY2" fmla="*/ 21169 h 1320701"/>
              <a:gd name="connsiteX3" fmla="*/ 3380157 w 3380157"/>
              <a:gd name="connsiteY3" fmla="*/ 597251 h 1320701"/>
              <a:gd name="connsiteX4" fmla="*/ 2589675 w 3380157"/>
              <a:gd name="connsiteY4" fmla="*/ 1320701 h 1320701"/>
              <a:gd name="connsiteX5" fmla="*/ 2482746 w 3380157"/>
              <a:gd name="connsiteY5" fmla="*/ 989291 h 1320701"/>
              <a:gd name="connsiteX6" fmla="*/ 0 w 3380157"/>
              <a:gd name="connsiteY6" fmla="*/ 0 h 1320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0157" h="1320701">
                <a:moveTo>
                  <a:pt x="0" y="0"/>
                </a:moveTo>
                <a:cubicBezTo>
                  <a:pt x="796252" y="458754"/>
                  <a:pt x="1619731" y="623421"/>
                  <a:pt x="2379648" y="387165"/>
                </a:cubicBezTo>
                <a:lnTo>
                  <a:pt x="2337378" y="21169"/>
                </a:lnTo>
                <a:lnTo>
                  <a:pt x="3380157" y="597251"/>
                </a:lnTo>
                <a:lnTo>
                  <a:pt x="2589675" y="1320701"/>
                </a:lnTo>
                <a:lnTo>
                  <a:pt x="2482746" y="989291"/>
                </a:lnTo>
                <a:cubicBezTo>
                  <a:pt x="1853018" y="1203409"/>
                  <a:pt x="376512" y="869614"/>
                  <a:pt x="0" y="0"/>
                </a:cubicBezTo>
                <a:close/>
              </a:path>
            </a:pathLst>
          </a:custGeom>
          <a:solidFill>
            <a:srgbClr val="FF0000">
              <a:alpha val="23000"/>
            </a:srgbClr>
          </a:solidFill>
          <a:ln w="25400">
            <a:solidFill>
              <a:srgbClr val="FF0000">
                <a:alpha val="80000"/>
              </a:srgb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dirty="0"/>
          </a:p>
        </p:txBody>
      </p:sp>
      <p:sp>
        <p:nvSpPr>
          <p:cNvPr id="66" name="Rounded Rectangle 65"/>
          <p:cNvSpPr/>
          <p:nvPr/>
        </p:nvSpPr>
        <p:spPr>
          <a:xfrm>
            <a:off x="6324600" y="3760224"/>
            <a:ext cx="2657856" cy="1347975"/>
          </a:xfrm>
          <a:prstGeom prst="roundRect">
            <a:avLst/>
          </a:prstGeom>
          <a:solidFill>
            <a:srgbClr val="86C6F6">
              <a:alpha val="49804"/>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85000"/>
              </a:lnSpc>
              <a:defRPr/>
            </a:pPr>
            <a:r>
              <a:rPr lang="en-US" b="1" dirty="0">
                <a:solidFill>
                  <a:schemeClr val="tx1"/>
                </a:solidFill>
              </a:rPr>
              <a:t>IN the FUTURE: </a:t>
            </a:r>
            <a:r>
              <a:rPr lang="en-US" dirty="0">
                <a:solidFill>
                  <a:schemeClr val="tx1"/>
                </a:solidFill>
              </a:rPr>
              <a:t>Infrastructure needed to get supplies to market</a:t>
            </a:r>
          </a:p>
        </p:txBody>
      </p:sp>
      <p:grpSp>
        <p:nvGrpSpPr>
          <p:cNvPr id="67" name="Group 66"/>
          <p:cNvGrpSpPr/>
          <p:nvPr/>
        </p:nvGrpSpPr>
        <p:grpSpPr>
          <a:xfrm>
            <a:off x="1250950" y="3140075"/>
            <a:ext cx="1641475" cy="307975"/>
            <a:chOff x="1174750" y="2800350"/>
            <a:chExt cx="1641475" cy="307975"/>
          </a:xfrm>
        </p:grpSpPr>
        <p:sp>
          <p:nvSpPr>
            <p:cNvPr id="68" name="TextBox 106"/>
            <p:cNvSpPr txBox="1">
              <a:spLocks noChangeArrowheads="1"/>
            </p:cNvSpPr>
            <p:nvPr/>
          </p:nvSpPr>
          <p:spPr bwMode="auto">
            <a:xfrm>
              <a:off x="1174750" y="2800350"/>
              <a:ext cx="787376" cy="307975"/>
            </a:xfrm>
            <a:prstGeom prst="rect">
              <a:avLst/>
            </a:prstGeom>
            <a:noFill/>
            <a:ln w="9525">
              <a:noFill/>
              <a:miter lim="800000"/>
              <a:headEnd/>
              <a:tailEnd/>
            </a:ln>
          </p:spPr>
          <p:txBody>
            <a:bodyPr wrap="none">
              <a:spAutoFit/>
            </a:bodyPr>
            <a:lstStyle/>
            <a:p>
              <a:r>
                <a:rPr lang="en-US" sz="1400" b="1" dirty="0">
                  <a:solidFill>
                    <a:srgbClr val="00B050"/>
                  </a:solidFill>
                </a:rPr>
                <a:t>2008-09</a:t>
              </a:r>
            </a:p>
          </p:txBody>
        </p:sp>
        <p:sp>
          <p:nvSpPr>
            <p:cNvPr id="69" name="TextBox 107"/>
            <p:cNvSpPr txBox="1">
              <a:spLocks noChangeArrowheads="1"/>
            </p:cNvSpPr>
            <p:nvPr/>
          </p:nvSpPr>
          <p:spPr bwMode="auto">
            <a:xfrm>
              <a:off x="1886184" y="2800350"/>
              <a:ext cx="930041" cy="307975"/>
            </a:xfrm>
            <a:prstGeom prst="rect">
              <a:avLst/>
            </a:prstGeom>
            <a:noFill/>
            <a:ln w="9525">
              <a:noFill/>
              <a:miter lim="800000"/>
              <a:headEnd/>
              <a:tailEnd/>
            </a:ln>
          </p:spPr>
          <p:txBody>
            <a:bodyPr wrap="none">
              <a:spAutoFit/>
            </a:bodyPr>
            <a:lstStyle/>
            <a:p>
              <a:r>
                <a:rPr lang="en-US" sz="1400" b="1" dirty="0">
                  <a:solidFill>
                    <a:srgbClr val="00B050"/>
                  </a:solidFill>
                </a:rPr>
                <a:t>$0.24/</a:t>
              </a:r>
              <a:r>
                <a:rPr lang="en-US" sz="1400" b="1" dirty="0" err="1">
                  <a:solidFill>
                    <a:srgbClr val="00B050"/>
                  </a:solidFill>
                </a:rPr>
                <a:t>dth</a:t>
              </a:r>
              <a:endParaRPr lang="en-US" sz="1400" b="1" dirty="0">
                <a:solidFill>
                  <a:srgbClr val="00B050"/>
                </a:solidFill>
              </a:endParaRPr>
            </a:p>
          </p:txBody>
        </p:sp>
      </p:grpSp>
      <p:pic>
        <p:nvPicPr>
          <p:cNvPr id="70" name="Picture 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91856" y="6245352"/>
            <a:ext cx="1143000" cy="602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 name="TextBox 70"/>
          <p:cNvSpPr txBox="1"/>
          <p:nvPr/>
        </p:nvSpPr>
        <p:spPr>
          <a:xfrm>
            <a:off x="5917481" y="6427927"/>
            <a:ext cx="1931119" cy="276999"/>
          </a:xfrm>
          <a:prstGeom prst="rect">
            <a:avLst/>
          </a:prstGeom>
          <a:noFill/>
        </p:spPr>
        <p:txBody>
          <a:bodyPr wrap="square" rtlCol="0">
            <a:spAutoFit/>
          </a:bodyPr>
          <a:lstStyle/>
          <a:p>
            <a:r>
              <a:rPr lang="en-US" sz="1200" dirty="0" smtClean="0">
                <a:solidFill>
                  <a:srgbClr val="000000"/>
                </a:solidFill>
              </a:rPr>
              <a:t>Source: Spectra Energy</a:t>
            </a:r>
            <a:endParaRPr lang="en-US" sz="1200" dirty="0">
              <a:solidFill>
                <a:srgbClr val="000000"/>
              </a:solidFill>
            </a:endParaRPr>
          </a:p>
        </p:txBody>
      </p:sp>
    </p:spTree>
    <p:extLst>
      <p:ext uri="{BB962C8B-B14F-4D97-AF65-F5344CB8AC3E}">
        <p14:creationId xmlns:p14="http://schemas.microsoft.com/office/powerpoint/2010/main" val="1484869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jasonpetermann.com/wp-content/uploads/2010/03/quotes1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57200" y="2333144"/>
            <a:ext cx="274320" cy="257656"/>
          </a:xfrm>
          <a:prstGeom prst="rect">
            <a:avLst/>
          </a:prstGeom>
          <a:noFill/>
        </p:spPr>
      </p:pic>
      <p:sp>
        <p:nvSpPr>
          <p:cNvPr id="5" name="Content Placeholder 4"/>
          <p:cNvSpPr>
            <a:spLocks noGrp="1"/>
          </p:cNvSpPr>
          <p:nvPr>
            <p:ph idx="1"/>
          </p:nvPr>
        </p:nvSpPr>
        <p:spPr>
          <a:xfrm>
            <a:off x="687070" y="2286000"/>
            <a:ext cx="7923530" cy="2110028"/>
          </a:xfrm>
        </p:spPr>
        <p:txBody>
          <a:bodyPr/>
          <a:lstStyle/>
          <a:p>
            <a:pPr marL="0" indent="0">
              <a:lnSpc>
                <a:spcPct val="120000"/>
              </a:lnSpc>
              <a:spcBef>
                <a:spcPts val="0"/>
              </a:spcBef>
              <a:buNone/>
            </a:pPr>
            <a:r>
              <a:rPr lang="en-US" sz="2100" dirty="0" smtClean="0">
                <a:ea typeface="Verdana" panose="020B0604030504040204" pitchFamily="34" charset="0"/>
                <a:cs typeface="Verdana" panose="020B0604030504040204" pitchFamily="34" charset="0"/>
              </a:rPr>
              <a:t>In </a:t>
            </a:r>
            <a:r>
              <a:rPr lang="en-US" sz="2100" dirty="0">
                <a:ea typeface="Verdana" panose="020B0604030504040204" pitchFamily="34" charset="0"/>
                <a:cs typeface="Verdana" panose="020B0604030504040204" pitchFamily="34" charset="0"/>
              </a:rPr>
              <a:t>the absence of infrastructure or other solutions to increase supply or reduce demand, New  England will experience significant natural gas infrastructure constraints. The constraints could dramatically increase wholesale natural gas and electricity prices throughout the region, and potentially threaten the integrity and reliability of the regional electric grid.</a:t>
            </a:r>
          </a:p>
        </p:txBody>
      </p:sp>
      <p:sp>
        <p:nvSpPr>
          <p:cNvPr id="6" name="Content Placeholder 4"/>
          <p:cNvSpPr txBox="1">
            <a:spLocks/>
          </p:cNvSpPr>
          <p:nvPr/>
        </p:nvSpPr>
        <p:spPr>
          <a:xfrm>
            <a:off x="3733800" y="4876800"/>
            <a:ext cx="4495801" cy="1371600"/>
          </a:xfrm>
          <a:prstGeom prst="rect">
            <a:avLst/>
          </a:prstGeom>
          <a:ln>
            <a:solidFill>
              <a:schemeClr val="bg1">
                <a:lumMod val="85000"/>
              </a:schemeClr>
            </a:solidFill>
          </a:ln>
        </p:spPr>
        <p:txBody>
          <a:bodyPr/>
          <a:lstStyle>
            <a:lvl1pPr marL="342900" indent="-342900" algn="l" rtl="0" eaLnBrk="1" fontAlgn="base" hangingPunct="1">
              <a:spcBef>
                <a:spcPct val="20000"/>
              </a:spcBef>
              <a:spcAft>
                <a:spcPct val="0"/>
              </a:spcAft>
              <a:buClr>
                <a:schemeClr val="accent2"/>
              </a:buClr>
              <a:buFont typeface="Wingdings" pitchFamily="2" charset="2"/>
              <a:buChar char="n"/>
              <a:defRPr sz="3200">
                <a:solidFill>
                  <a:schemeClr val="tx1"/>
                </a:solidFill>
                <a:latin typeface="Garamond" pitchFamily="18" charset="0"/>
                <a:ea typeface="+mn-ea"/>
                <a:cs typeface="+mn-cs"/>
              </a:defRPr>
            </a:lvl1pPr>
            <a:lvl2pPr marL="742950" indent="-285750" algn="l" rtl="0" eaLnBrk="1" fontAlgn="base" hangingPunct="1">
              <a:spcBef>
                <a:spcPct val="20000"/>
              </a:spcBef>
              <a:spcAft>
                <a:spcPct val="0"/>
              </a:spcAft>
              <a:buClr>
                <a:schemeClr val="accent2"/>
              </a:buClr>
              <a:buFont typeface="Wingdings" pitchFamily="2" charset="2"/>
              <a:buChar char="n"/>
              <a:defRPr sz="2000">
                <a:solidFill>
                  <a:schemeClr val="tx1"/>
                </a:solidFill>
                <a:latin typeface="Garamond" pitchFamily="18" charset="0"/>
              </a:defRPr>
            </a:lvl2pPr>
            <a:lvl3pPr marL="1143000" indent="-228600" algn="l" rtl="0" eaLnBrk="1" fontAlgn="base" hangingPunct="1">
              <a:spcBef>
                <a:spcPct val="20000"/>
              </a:spcBef>
              <a:spcAft>
                <a:spcPct val="0"/>
              </a:spcAft>
              <a:buClr>
                <a:schemeClr val="accent2"/>
              </a:buClr>
              <a:buFont typeface="Wingdings" pitchFamily="2" charset="2"/>
              <a:buChar char="n"/>
              <a:defRPr>
                <a:solidFill>
                  <a:schemeClr val="tx1"/>
                </a:solidFill>
                <a:latin typeface="Garamond" pitchFamily="18" charset="0"/>
              </a:defRPr>
            </a:lvl3pPr>
            <a:lvl4pPr marL="1600200" indent="-228600" algn="l" rtl="0" eaLnBrk="1" fontAlgn="base" hangingPunct="1">
              <a:spcBef>
                <a:spcPct val="20000"/>
              </a:spcBef>
              <a:spcAft>
                <a:spcPct val="0"/>
              </a:spcAft>
              <a:buClr>
                <a:schemeClr val="accent2"/>
              </a:buClr>
              <a:buFont typeface="Wingdings" pitchFamily="2" charset="2"/>
              <a:buChar char="n"/>
              <a:defRPr sz="1600">
                <a:solidFill>
                  <a:schemeClr val="tx1"/>
                </a:solidFill>
                <a:latin typeface="Garamond" pitchFamily="18" charset="0"/>
              </a:defRPr>
            </a:lvl4pPr>
            <a:lvl5pPr marL="2057400" indent="-230188" algn="l" rtl="0" eaLnBrk="1" fontAlgn="base" hangingPunct="1">
              <a:spcBef>
                <a:spcPct val="20000"/>
              </a:spcBef>
              <a:spcAft>
                <a:spcPct val="50000"/>
              </a:spcAft>
              <a:buClr>
                <a:schemeClr val="accent2"/>
              </a:buClr>
              <a:buFont typeface="Wingdings" pitchFamily="2" charset="2"/>
              <a:buChar char="n"/>
              <a:defRPr sz="1600">
                <a:solidFill>
                  <a:schemeClr val="bg1"/>
                </a:solidFill>
                <a:latin typeface="Garamond" pitchFamily="18" charset="0"/>
              </a:defRPr>
            </a:lvl5pPr>
            <a:lvl6pPr marL="2514600" indent="-230188" algn="l" rtl="0" eaLnBrk="1" fontAlgn="base" hangingPunct="1">
              <a:spcBef>
                <a:spcPct val="20000"/>
              </a:spcBef>
              <a:spcAft>
                <a:spcPct val="50000"/>
              </a:spcAft>
              <a:buClr>
                <a:schemeClr val="accent2"/>
              </a:buClr>
              <a:buFont typeface="Wingdings" pitchFamily="2" charset="2"/>
              <a:buChar char="n"/>
              <a:defRPr sz="1600">
                <a:solidFill>
                  <a:schemeClr val="bg1"/>
                </a:solidFill>
                <a:latin typeface="+mn-lt"/>
              </a:defRPr>
            </a:lvl6pPr>
            <a:lvl7pPr marL="2971800" indent="-230188" algn="l" rtl="0" eaLnBrk="1" fontAlgn="base" hangingPunct="1">
              <a:spcBef>
                <a:spcPct val="20000"/>
              </a:spcBef>
              <a:spcAft>
                <a:spcPct val="50000"/>
              </a:spcAft>
              <a:buClr>
                <a:schemeClr val="accent2"/>
              </a:buClr>
              <a:buFont typeface="Wingdings" pitchFamily="2" charset="2"/>
              <a:buChar char="n"/>
              <a:defRPr sz="1600">
                <a:solidFill>
                  <a:schemeClr val="bg1"/>
                </a:solidFill>
                <a:latin typeface="+mn-lt"/>
              </a:defRPr>
            </a:lvl7pPr>
            <a:lvl8pPr marL="3429000" indent="-230188" algn="l" rtl="0" eaLnBrk="1" fontAlgn="base" hangingPunct="1">
              <a:spcBef>
                <a:spcPct val="20000"/>
              </a:spcBef>
              <a:spcAft>
                <a:spcPct val="50000"/>
              </a:spcAft>
              <a:buClr>
                <a:schemeClr val="accent2"/>
              </a:buClr>
              <a:buFont typeface="Wingdings" pitchFamily="2" charset="2"/>
              <a:buChar char="n"/>
              <a:defRPr sz="1600">
                <a:solidFill>
                  <a:schemeClr val="bg1"/>
                </a:solidFill>
                <a:latin typeface="+mn-lt"/>
              </a:defRPr>
            </a:lvl8pPr>
            <a:lvl9pPr marL="3886200" indent="-230188" algn="l" rtl="0" eaLnBrk="1" fontAlgn="base" hangingPunct="1">
              <a:spcBef>
                <a:spcPct val="20000"/>
              </a:spcBef>
              <a:spcAft>
                <a:spcPct val="50000"/>
              </a:spcAft>
              <a:buClr>
                <a:schemeClr val="accent2"/>
              </a:buClr>
              <a:buFont typeface="Wingdings" pitchFamily="2" charset="2"/>
              <a:buChar char="n"/>
              <a:defRPr sz="1600">
                <a:solidFill>
                  <a:schemeClr val="bg1"/>
                </a:solidFill>
                <a:latin typeface="+mn-lt"/>
              </a:defRPr>
            </a:lvl9pPr>
          </a:lstStyle>
          <a:p>
            <a:pPr marL="0" indent="0" algn="ctr">
              <a:spcBef>
                <a:spcPts val="0"/>
              </a:spcBef>
              <a:spcAft>
                <a:spcPts val="600"/>
              </a:spcAft>
              <a:buNone/>
            </a:pPr>
            <a:r>
              <a:rPr lang="en-US" sz="2000" b="1" kern="0" dirty="0" smtClean="0"/>
              <a:t>Black &amp; Veatch Proposed Solutions:</a:t>
            </a:r>
          </a:p>
          <a:p>
            <a:pPr marL="182880">
              <a:spcBef>
                <a:spcPts val="0"/>
              </a:spcBef>
              <a:spcAft>
                <a:spcPts val="1200"/>
              </a:spcAft>
            </a:pPr>
            <a:r>
              <a:rPr lang="en-US" sz="2000" kern="0" dirty="0" smtClean="0"/>
              <a:t>Cross-Regional Natural Gas Pipeline</a:t>
            </a:r>
          </a:p>
          <a:p>
            <a:pPr marL="182880">
              <a:spcBef>
                <a:spcPts val="0"/>
              </a:spcBef>
              <a:spcAft>
                <a:spcPts val="1200"/>
              </a:spcAft>
            </a:pPr>
            <a:r>
              <a:rPr lang="en-US" sz="2000" kern="0" dirty="0" smtClean="0"/>
              <a:t>Electric Transmission Options</a:t>
            </a:r>
          </a:p>
          <a:p>
            <a:pPr marL="297180" indent="0">
              <a:spcBef>
                <a:spcPts val="0"/>
              </a:spcBef>
              <a:spcAft>
                <a:spcPts val="3600"/>
              </a:spcAft>
              <a:buNone/>
            </a:pPr>
            <a:endParaRPr lang="en-US" sz="2000" kern="0" dirty="0"/>
          </a:p>
        </p:txBody>
      </p:sp>
      <p:sp>
        <p:nvSpPr>
          <p:cNvPr id="9" name="Title 1"/>
          <p:cNvSpPr>
            <a:spLocks noGrp="1"/>
          </p:cNvSpPr>
          <p:nvPr>
            <p:ph type="title"/>
          </p:nvPr>
        </p:nvSpPr>
        <p:spPr>
          <a:xfrm>
            <a:off x="0" y="685800"/>
            <a:ext cx="9144000" cy="914400"/>
          </a:xfrm>
        </p:spPr>
        <p:txBody>
          <a:bodyPr/>
          <a:lstStyle/>
          <a:p>
            <a:r>
              <a:rPr lang="en-US" sz="2800" dirty="0" smtClean="0"/>
              <a:t>NESCOE Study: </a:t>
            </a:r>
            <a:br>
              <a:rPr lang="en-US" sz="2800" dirty="0" smtClean="0"/>
            </a:br>
            <a:r>
              <a:rPr lang="en-US" dirty="0" smtClean="0"/>
              <a:t>Infrastructure Constraints Threaten</a:t>
            </a:r>
            <a:br>
              <a:rPr lang="en-US" dirty="0" smtClean="0"/>
            </a:br>
            <a:r>
              <a:rPr lang="en-US" dirty="0" smtClean="0"/>
              <a:t>Regional Electric Grid Reliability</a:t>
            </a:r>
          </a:p>
        </p:txBody>
      </p:sp>
      <p:pic>
        <p:nvPicPr>
          <p:cNvPr id="11" name="Picture 2" descr="http://jasonpetermann.com/wp-content/uploads/2010/03/quotes1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rot="10643123">
            <a:off x="8387735" y="3816123"/>
            <a:ext cx="274320" cy="257656"/>
          </a:xfrm>
          <a:prstGeom prst="rect">
            <a:avLst/>
          </a:prstGeom>
          <a:noFill/>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5230" y="4599341"/>
            <a:ext cx="1637570" cy="1953859"/>
          </a:xfrm>
          <a:prstGeom prst="rect">
            <a:avLst/>
          </a:prstGeom>
          <a:noFill/>
          <a:ln w="9525">
            <a:solidFill>
              <a:schemeClr val="tx1"/>
            </a:solidFill>
            <a:miter lim="800000"/>
            <a:headEnd/>
            <a:tailEnd/>
          </a:ln>
          <a:effectLst>
            <a:outerShdw blurRad="50800" dist="38100" algn="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2" name="TextBox 11"/>
          <p:cNvSpPr txBox="1"/>
          <p:nvPr/>
        </p:nvSpPr>
        <p:spPr>
          <a:xfrm>
            <a:off x="0" y="6520190"/>
            <a:ext cx="2438400" cy="261610"/>
          </a:xfrm>
          <a:prstGeom prst="rect">
            <a:avLst/>
          </a:prstGeom>
          <a:noFill/>
        </p:spPr>
        <p:txBody>
          <a:bodyPr wrap="square" rtlCol="0">
            <a:spAutoFit/>
          </a:bodyPr>
          <a:lstStyle/>
          <a:p>
            <a:r>
              <a:rPr lang="en-US" sz="1100" dirty="0">
                <a:solidFill>
                  <a:srgbClr val="000000"/>
                </a:solidFill>
              </a:rPr>
              <a:t>Source: </a:t>
            </a:r>
            <a:r>
              <a:rPr lang="en-US" sz="1100" dirty="0" smtClean="0">
                <a:solidFill>
                  <a:srgbClr val="000000"/>
                </a:solidFill>
              </a:rPr>
              <a:t>Black &amp; Veatch</a:t>
            </a:r>
            <a:endParaRPr lang="en-US" sz="1100" dirty="0">
              <a:solidFill>
                <a:srgbClr val="000000"/>
              </a:solidFill>
            </a:endParaRPr>
          </a:p>
        </p:txBody>
      </p:sp>
    </p:spTree>
    <p:extLst>
      <p:ext uri="{BB962C8B-B14F-4D97-AF65-F5344CB8AC3E}">
        <p14:creationId xmlns:p14="http://schemas.microsoft.com/office/powerpoint/2010/main" val="9430776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723900"/>
            <a:ext cx="5410200" cy="1143000"/>
          </a:xfrm>
          <a:prstGeom prst="rect">
            <a:avLst/>
          </a:prstGeom>
          <a:noFill/>
          <a:ln w="9525">
            <a:noFill/>
            <a:miter lim="800000"/>
            <a:headEnd/>
            <a:tailEnd/>
          </a:ln>
        </p:spPr>
        <p:txBody>
          <a:bodyPr lIns="92075" tIns="46038" rIns="92075" bIns="46038" anchor="ctr"/>
          <a:lstStyle/>
          <a:p>
            <a:pPr algn="ctr" fontAlgn="base">
              <a:spcBef>
                <a:spcPct val="0"/>
              </a:spcBef>
              <a:spcAft>
                <a:spcPct val="0"/>
              </a:spcAft>
            </a:pPr>
            <a:r>
              <a:rPr lang="en-US" sz="2800" b="1" dirty="0" smtClean="0">
                <a:solidFill>
                  <a:srgbClr val="000000"/>
                </a:solidFill>
                <a:latin typeface="Garamond" pitchFamily="18" charset="0"/>
                <a:cs typeface="Arial" charset="0"/>
              </a:rPr>
              <a:t>Market Conditions &amp; </a:t>
            </a:r>
          </a:p>
          <a:p>
            <a:pPr algn="ctr" fontAlgn="base">
              <a:spcBef>
                <a:spcPct val="0"/>
              </a:spcBef>
              <a:spcAft>
                <a:spcPct val="0"/>
              </a:spcAft>
            </a:pPr>
            <a:r>
              <a:rPr lang="en-US" sz="2800" b="1" dirty="0" smtClean="0">
                <a:solidFill>
                  <a:srgbClr val="000000"/>
                </a:solidFill>
                <a:latin typeface="Garamond" pitchFamily="18" charset="0"/>
                <a:cs typeface="Arial" charset="0"/>
              </a:rPr>
              <a:t>Incentives by Region </a:t>
            </a:r>
            <a:endParaRPr lang="en-US" sz="2400" b="1" dirty="0">
              <a:solidFill>
                <a:srgbClr val="000000"/>
              </a:solidFill>
              <a:latin typeface="Garamond" pitchFamily="18" charset="0"/>
              <a:cs typeface="Arial"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450544204"/>
              </p:ext>
            </p:extLst>
          </p:nvPr>
        </p:nvGraphicFramePr>
        <p:xfrm>
          <a:off x="184150" y="2088024"/>
          <a:ext cx="8858250" cy="4160376"/>
        </p:xfrm>
        <a:graphic>
          <a:graphicData uri="http://schemas.openxmlformats.org/drawingml/2006/table">
            <a:tbl>
              <a:tblPr firstRow="1" bandRow="1">
                <a:tableStyleId>{0E3FDE45-AF77-4B5C-9715-49D594BDF05E}</a:tableStyleId>
              </a:tblPr>
              <a:tblGrid>
                <a:gridCol w="4997450"/>
                <a:gridCol w="2209800"/>
                <a:gridCol w="1651000"/>
              </a:tblGrid>
              <a:tr h="334479">
                <a:tc>
                  <a:txBody>
                    <a:bodyPr/>
                    <a:lstStyle/>
                    <a:p>
                      <a:endParaRPr lang="en-US" sz="2100" dirty="0"/>
                    </a:p>
                  </a:txBody>
                  <a:tcPr marL="106656" marR="106656" marT="53328" marB="53328"/>
                </a:tc>
                <a:tc>
                  <a:txBody>
                    <a:bodyPr/>
                    <a:lstStyle/>
                    <a:p>
                      <a:pPr algn="ctr"/>
                      <a:r>
                        <a:rPr lang="en-US" sz="2100" dirty="0" smtClean="0"/>
                        <a:t>New England</a:t>
                      </a:r>
                      <a:endParaRPr lang="en-US" sz="2100" dirty="0"/>
                    </a:p>
                  </a:txBody>
                  <a:tcPr marL="106656" marR="106656" marT="53328" marB="53328"/>
                </a:tc>
                <a:tc>
                  <a:txBody>
                    <a:bodyPr/>
                    <a:lstStyle/>
                    <a:p>
                      <a:pPr algn="ctr"/>
                      <a:r>
                        <a:rPr lang="en-US" sz="2100" dirty="0" smtClean="0"/>
                        <a:t>Florida</a:t>
                      </a:r>
                      <a:endParaRPr lang="en-US" sz="2100" dirty="0"/>
                    </a:p>
                  </a:txBody>
                  <a:tcPr marL="106656" marR="106656" marT="53328" marB="53328"/>
                </a:tc>
              </a:tr>
              <a:tr h="585352">
                <a:tc>
                  <a:txBody>
                    <a:bodyPr/>
                    <a:lstStyle/>
                    <a:p>
                      <a:r>
                        <a:rPr lang="en-US" sz="1800" dirty="0" smtClean="0"/>
                        <a:t>Limited Pipelines</a:t>
                      </a:r>
                      <a:endParaRPr lang="en-US" sz="1800" dirty="0"/>
                    </a:p>
                  </a:txBody>
                  <a:tcPr marL="106656" marR="106656" marT="53328" marB="53328" anchor="ctr"/>
                </a:tc>
                <a:tc>
                  <a:txBody>
                    <a:bodyPr/>
                    <a:lstStyle/>
                    <a:p>
                      <a:pPr algn="ctr"/>
                      <a:r>
                        <a:rPr lang="en-US" sz="4200" dirty="0" smtClean="0">
                          <a:solidFill>
                            <a:schemeClr val="accent1">
                              <a:lumMod val="50000"/>
                            </a:schemeClr>
                          </a:solidFill>
                          <a:sym typeface="Wingdings"/>
                        </a:rPr>
                        <a:t></a:t>
                      </a:r>
                      <a:endParaRPr lang="en-US" sz="4200" dirty="0">
                        <a:solidFill>
                          <a:schemeClr val="accent1">
                            <a:lumMod val="50000"/>
                          </a:schemeClr>
                        </a:solidFill>
                      </a:endParaRPr>
                    </a:p>
                  </a:txBody>
                  <a:tcPr marL="106656" marR="106656" marT="53328" marB="5332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200" dirty="0" smtClean="0">
                          <a:solidFill>
                            <a:schemeClr val="accent1">
                              <a:lumMod val="50000"/>
                            </a:schemeClr>
                          </a:solidFill>
                          <a:sym typeface="Wingdings"/>
                        </a:rPr>
                        <a:t></a:t>
                      </a:r>
                      <a:endParaRPr lang="en-US" sz="2100" dirty="0">
                        <a:solidFill>
                          <a:schemeClr val="accent1">
                            <a:lumMod val="50000"/>
                          </a:schemeClr>
                        </a:solidFill>
                      </a:endParaRPr>
                    </a:p>
                  </a:txBody>
                  <a:tcPr marL="106656" marR="106656" marT="53328" marB="53328" anchor="ctr"/>
                </a:tc>
              </a:tr>
              <a:tr h="585352">
                <a:tc>
                  <a:txBody>
                    <a:bodyPr/>
                    <a:lstStyle/>
                    <a:p>
                      <a:r>
                        <a:rPr lang="en-US" sz="1800" dirty="0" smtClean="0"/>
                        <a:t>Dependent on Natural Gas</a:t>
                      </a:r>
                      <a:endParaRPr lang="en-US" sz="1800" dirty="0"/>
                    </a:p>
                  </a:txBody>
                  <a:tcPr marL="106656" marR="106656" marT="53328" marB="53328" anchor="ctr"/>
                </a:tc>
                <a:tc>
                  <a:txBody>
                    <a:bodyPr/>
                    <a:lstStyle/>
                    <a:p>
                      <a:pPr algn="ctr"/>
                      <a:r>
                        <a:rPr lang="en-US" sz="4200" dirty="0" smtClean="0">
                          <a:solidFill>
                            <a:schemeClr val="accent1">
                              <a:lumMod val="50000"/>
                            </a:schemeClr>
                          </a:solidFill>
                          <a:sym typeface="Wingdings"/>
                        </a:rPr>
                        <a:t></a:t>
                      </a:r>
                      <a:endParaRPr lang="en-US" sz="4200" dirty="0">
                        <a:solidFill>
                          <a:schemeClr val="accent1">
                            <a:lumMod val="50000"/>
                          </a:schemeClr>
                        </a:solidFill>
                      </a:endParaRPr>
                    </a:p>
                  </a:txBody>
                  <a:tcPr marL="106656" marR="106656" marT="53328" marB="53328" anchor="ctr"/>
                </a:tc>
                <a:tc>
                  <a:txBody>
                    <a:bodyPr/>
                    <a:lstStyle/>
                    <a:p>
                      <a:pPr algn="ctr"/>
                      <a:r>
                        <a:rPr lang="en-US" sz="4200" dirty="0" smtClean="0">
                          <a:solidFill>
                            <a:schemeClr val="accent1">
                              <a:lumMod val="50000"/>
                            </a:schemeClr>
                          </a:solidFill>
                          <a:sym typeface="Wingdings"/>
                        </a:rPr>
                        <a:t></a:t>
                      </a:r>
                      <a:endParaRPr lang="en-US" sz="4200" dirty="0">
                        <a:solidFill>
                          <a:schemeClr val="accent1">
                            <a:lumMod val="50000"/>
                          </a:schemeClr>
                        </a:solidFill>
                      </a:endParaRPr>
                    </a:p>
                  </a:txBody>
                  <a:tcPr marL="106656" marR="106656" marT="53328" marB="53328" anchor="ctr"/>
                </a:tc>
              </a:tr>
              <a:tr h="585352">
                <a:tc>
                  <a:txBody>
                    <a:bodyPr/>
                    <a:lstStyle/>
                    <a:p>
                      <a:r>
                        <a:rPr lang="en-US" sz="1800" dirty="0" smtClean="0"/>
                        <a:t>Region</a:t>
                      </a:r>
                      <a:r>
                        <a:rPr lang="en-US" sz="1800" baseline="0" dirty="0" smtClean="0"/>
                        <a:t> Located on the End of Infrastructure</a:t>
                      </a:r>
                      <a:endParaRPr lang="en-US" sz="1800" dirty="0"/>
                    </a:p>
                  </a:txBody>
                  <a:tcPr marL="106656" marR="106656" marT="53328" marB="53328" anchor="ctr"/>
                </a:tc>
                <a:tc>
                  <a:txBody>
                    <a:bodyPr/>
                    <a:lstStyle/>
                    <a:p>
                      <a:pPr algn="ctr"/>
                      <a:r>
                        <a:rPr lang="en-US" sz="4200" dirty="0" smtClean="0">
                          <a:solidFill>
                            <a:schemeClr val="accent1">
                              <a:lumMod val="50000"/>
                            </a:schemeClr>
                          </a:solidFill>
                          <a:sym typeface="Wingdings"/>
                        </a:rPr>
                        <a:t></a:t>
                      </a:r>
                      <a:endParaRPr lang="en-US" sz="2100" dirty="0">
                        <a:solidFill>
                          <a:schemeClr val="accent1">
                            <a:lumMod val="50000"/>
                          </a:schemeClr>
                        </a:solidFill>
                      </a:endParaRPr>
                    </a:p>
                  </a:txBody>
                  <a:tcPr marL="106656" marR="106656" marT="53328" marB="53328" anchor="ctr"/>
                </a:tc>
                <a:tc>
                  <a:txBody>
                    <a:bodyPr/>
                    <a:lstStyle/>
                    <a:p>
                      <a:pPr algn="ctr"/>
                      <a:r>
                        <a:rPr lang="en-US" sz="4200" dirty="0" smtClean="0">
                          <a:solidFill>
                            <a:schemeClr val="accent1">
                              <a:lumMod val="50000"/>
                            </a:schemeClr>
                          </a:solidFill>
                          <a:sym typeface="Wingdings"/>
                        </a:rPr>
                        <a:t></a:t>
                      </a:r>
                      <a:endParaRPr lang="en-US" sz="4200" dirty="0">
                        <a:solidFill>
                          <a:schemeClr val="accent1">
                            <a:lumMod val="50000"/>
                          </a:schemeClr>
                        </a:solidFill>
                      </a:endParaRPr>
                    </a:p>
                  </a:txBody>
                  <a:tcPr marL="106656" marR="106656" marT="53328" marB="53328" anchor="ctr"/>
                </a:tc>
              </a:tr>
              <a:tr h="585352">
                <a:tc>
                  <a:txBody>
                    <a:bodyPr/>
                    <a:lstStyle/>
                    <a:p>
                      <a:r>
                        <a:rPr lang="en-US" sz="1800" dirty="0" smtClean="0"/>
                        <a:t>Ability to Pass</a:t>
                      </a:r>
                      <a:r>
                        <a:rPr lang="en-US" sz="1800" baseline="0" dirty="0" smtClean="0"/>
                        <a:t> Through Electric Reliability Cost</a:t>
                      </a:r>
                      <a:endParaRPr lang="en-US" sz="1800" dirty="0"/>
                    </a:p>
                  </a:txBody>
                  <a:tcPr marL="106656" marR="106656" marT="53328" marB="5332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200" dirty="0" smtClean="0">
                          <a:solidFill>
                            <a:srgbClr val="FF0000"/>
                          </a:solidFill>
                          <a:sym typeface="Wingdings"/>
                        </a:rPr>
                        <a:t></a:t>
                      </a:r>
                      <a:endParaRPr lang="en-US" sz="4200" dirty="0" smtClean="0">
                        <a:solidFill>
                          <a:srgbClr val="FF0000"/>
                        </a:solidFill>
                      </a:endParaRPr>
                    </a:p>
                  </a:txBody>
                  <a:tcPr marL="106656" marR="106656" marT="53328" marB="5332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200" dirty="0" smtClean="0">
                          <a:solidFill>
                            <a:schemeClr val="accent1">
                              <a:lumMod val="50000"/>
                            </a:schemeClr>
                          </a:solidFill>
                          <a:sym typeface="Wingdings"/>
                        </a:rPr>
                        <a:t></a:t>
                      </a:r>
                      <a:endParaRPr lang="en-US" sz="4200" dirty="0" smtClean="0">
                        <a:solidFill>
                          <a:schemeClr val="accent1">
                            <a:lumMod val="50000"/>
                          </a:schemeClr>
                        </a:solidFill>
                      </a:endParaRPr>
                    </a:p>
                  </a:txBody>
                  <a:tcPr marL="106656" marR="106656" marT="53328" marB="53328" anchor="ctr"/>
                </a:tc>
              </a:tr>
              <a:tr h="585352">
                <a:tc>
                  <a:txBody>
                    <a:bodyPr/>
                    <a:lstStyle/>
                    <a:p>
                      <a:r>
                        <a:rPr lang="en-US" sz="1800" b="1" dirty="0" smtClean="0"/>
                        <a:t>Fully Subscribed Pipeline Expansion</a:t>
                      </a:r>
                      <a:endParaRPr lang="en-US" sz="1800" b="1" dirty="0"/>
                    </a:p>
                  </a:txBody>
                  <a:tcPr marL="106656" marR="106656" marT="53328" marB="53328" anchor="ctr"/>
                </a:tc>
                <a:tc>
                  <a:txBody>
                    <a:bodyPr/>
                    <a:lstStyle/>
                    <a:p>
                      <a:pPr algn="ctr"/>
                      <a:r>
                        <a:rPr lang="en-US" sz="4200" b="1" dirty="0" smtClean="0">
                          <a:solidFill>
                            <a:srgbClr val="FF0000"/>
                          </a:solidFill>
                          <a:sym typeface="Wingdings"/>
                        </a:rPr>
                        <a:t></a:t>
                      </a:r>
                      <a:endParaRPr lang="en-US" sz="4200" b="1" dirty="0">
                        <a:solidFill>
                          <a:schemeClr val="accent1">
                            <a:lumMod val="50000"/>
                          </a:schemeClr>
                        </a:solidFill>
                      </a:endParaRPr>
                    </a:p>
                  </a:txBody>
                  <a:tcPr marL="106656" marR="106656" marT="53328" marB="5332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200" b="1" dirty="0" smtClean="0">
                          <a:solidFill>
                            <a:schemeClr val="accent1">
                              <a:lumMod val="50000"/>
                            </a:schemeClr>
                          </a:solidFill>
                          <a:sym typeface="Wingdings"/>
                        </a:rPr>
                        <a:t></a:t>
                      </a:r>
                      <a:endParaRPr lang="en-US" sz="4200" b="1" dirty="0" smtClean="0">
                        <a:solidFill>
                          <a:schemeClr val="accent1">
                            <a:lumMod val="50000"/>
                          </a:schemeClr>
                        </a:solidFill>
                      </a:endParaRPr>
                    </a:p>
                  </a:txBody>
                  <a:tcPr marL="106656" marR="106656" marT="53328" marB="53328" anchor="ctr"/>
                </a:tc>
              </a:tr>
            </a:tbl>
          </a:graphicData>
        </a:graphic>
      </p:graphicFrame>
      <p:sp>
        <p:nvSpPr>
          <p:cNvPr id="5" name="AutoShape 4" descr="data:image/jpeg;base64,/9j/4AAQSkZJRgABAQAAAQABAAD/2wCEAAkGBxQTEBMTExETFhURERgVFhcYFBQVGhccFRgWFhgYFhUYHSggGRooGxUUITEhJSkrMC4uFx8zODMsNyktLiwBCgoKDg0OGxAQGywmICYuNCwuLC0vLCwsLiwtNCwsLC8sLCwsLCwsNCw0LCwsLCwtLC8sLCwsLCwsLCwsLCwsLP/AABEIAPQAzgMBEQACEQEDEQH/xAAcAAEAAgIDAQAAAAAAAAAAAAAABAcFBgECAwj/xABGEAACAQIDBQMHCAYJBQAAAAABAgADEQQSIQUGMUFRImFxBxMjUoGRoTJTYoKSorHBFEJywtHSFSQzc4OTssPTF0RU4fD/xAAaAQEAAgMBAAAAAAAAAAAAAAAAAwQCBQYB/8QAMxEBAAIBAgIIBAUFAQEAAAAAAAECAwQREiEFEzEyQVFhcYGh0fAVIpGxwSMzQuHxQxT/2gAMAwEAAhEDEQA/ALxgICAgICAgICAgICAgICBT2+m/9dsS1PC1fN0qTZQygXqEaEkm/ZvewHHj4brTaKkU3yRvM/Jp9Trb8fDSeUNs3B30/S0NOtlFZCASNA4PBrcjcWPK5HC9pS1mm6mYmvZK5pNT11dp7YbrKS417fXeZcDQD5Q1R2y00Jte2rE25AfEjrLOm085rbeCvqc8Ya7+LHbnb+08WfNVAKVbWy3urj6JP63d7RztJqdHbF+aOcI9NrK5eU8pblKS4QEBAQEBAQEBAQEBAQEBAQEBAQNQ8pe8X6LhSiG1XEXReqr+u/uNh3sOkuaLB1mTeeyFTWZ+rx8u2VHTftA98FjalF89NyrDS49hsQdCLgHXoJjelbxtaN4Z0yWpO9Z2bI/lFx5p5PPKD64ppmPwt7hKsaDBvvt81n/782227XcftCrWbNWqvUbkXYtbuF+A7hLVMdaRtWNla+S153tO6OrEEEEgg3BGhBHAg9ZkwiZjnC1twN/jUIw+KPbsclX1goJIfobA68/HjptZo4pHWU7PGG50es6yeC/asgG+omtbFzAQEBAQEBAQEBAQEBAQEBAQOlaqEVmYgKqlmJ4AAXJPsnsRMztDyZ2jeXz1vbtw4zFvWN8vyaY9VFvl9puWPexnR6fDGLHFf193O6nN1uSbeHgw8nQEBAQEDJ7tn+tU+8OPfTcD8ZX1cb4beyzo5/rVX5u+98LSP0BOcdCyMBAQEBAQEBAQEBAQEBAQEBA1jylYvzezK/WoFpj67AN93NLWirxZq/qray3DhsoadC54gICAgIE/YDWxVDvrIPtEL+ch1Eb4re0ptNO2WvuvrdRr4Sl4EfGc06Rl4CAgICAgICAgICAgICAgICBXPlpxdqGHpevVap7Ka5f9z4TZ9GV/Pa3p+/8AxrekrbUivqqWbhpyAgICAgS9ktbEUT0rUz7nEwyxvS3tKTDO2Svuvnc4/wBVUW4Mw+M5d0zOQEBAQEBAQEBAQEBAQEBAQECmvLFi82NSnfSlQHvdmJ+ASbvo2u2OZ85abpK2+SI8oaJNg1xAQEBAQO9CplZW9VgfcbzyY3jZ7WdpiV/7n/2NQXvlrOPjOVdSz0BAQEBAQEBAQEBAQEBAQEBA+e9+MX53aOKbkKpQf4YFP92dHpa8OGsen783O6u3FmtLBywrkBAQEBA4PCCF+7lvdK2lvTE+/WcraNpl1NeyGyTx6QEBAQEBAQEBAQEBAQEBA8sVXCI7twRSx8FFz+E9rG87Q8mdo3fM1WqWYs3FiWPiTc/EzqYjaNocvad5mZdZ68ICAgICAgXnuBUujG/ykpP9umD+fwnMZo2yWj1l0+Kd6Vn0htsjZkDhh8O8wAgcwEBAQEBAQEBAQEBA1Hylbep0MHUpZr1cTTKKo45W7LMegtfxPttc0WG18kW8IVNZmimOY8ZUbN+0BAQEBAQEBAy2xd5cThT6GswHqHtIfqnQeyxkOXT48nej6p8WpyY+7K+Nh7VGIQsBYra/fcAgjusZzdo2mYdFWd43ZKePSAgICAgICAgICAgICB44rF06YBqVEQMwVSzBQWNyFBPE6HTumVazbsh5Nor2y+e97XqHHYnzrZmFdxe9xYMcoHQBbWHKdHp4rGKvD5Od1M2nLbi82JkyAgICAgICAgIFzeS/GB6RsQbU6asOYZFCG477XB538Zz2rxzTLO/jzdFpckXxRt4cm9SqsEBAQEBAQEBAQEBA0nf7fhsE6UaSI9RlzsXvlVTcDQEEkkHnwHfL2k0cZom1p5KWr1fU7VrHNoO1t98ZiaD5qnmwKiLalencMtUkE3LH5I58pscejxY7xtG/v8FC+sy3pPh2dnxYLEbar1KIoPWd6QYMFY5rEAgWY6gWJ0vaWK4aVtxRHNWtnyWrwzPJAkiIgICAgICAgICB7YTFvScPTdkccGVip945TG1YtG1o3ZVvak71nZtW72+mMOKoipiHdM9spy2JYFRmIAJ1IOvSUtRpMUYrTWvPZd0+ryTkrFp5Ll2TivO0Kbniy3PjzmjbtLgICAgaltnygYbDV3oVEr56ZANkUjVQwIJYciJcxaLJkrFq7bSqZNZjx2mtt90A+VbB/NYn7FL/AJJJ+G5fOPn9EX4li8p+X1cf9V8J8zivsUv+SPw3L5x8/ofiOLyn5fVwfKvhPmcT9ml/yT38Ny+cfP6H4ji8p+/i6nysYX5jE+6l/PH4bk84+f0PxHF5S4PlZw3/AI+I91P+ee/hmTzj5n4jj8pVvvbtBq+NrVW/XYFB0TKPN+HZynxJmz01Ipjisfc+LWaq83yzM/cIWH1pVR0yP7iU/wByZ270ff32MK86Wj2n7/VFmaMgICAgICAgICAgIEzZOOFGqKhTNZWFs2UjMLXBsbGxPLnIs+LraTTfZNgy9Vfi23XvudjKb4WmEJuKasQeI84oe1+fGc5kpwXmvlOzoqW4qxbzZ2YMiAgIHz/5QEA2nigGJ9IDcm+pRSR4AkgdwE6LR/2Kue1n96zX5ZViAgIEnZtMNVUEX0JC+sVUsqe0gD2zDJMxXkkxRE25vCrULMWY3LEknqTqTM4jaNoYTMzO8vfCDs1v7r8KlIn4AzC3bHv/ABLPH2W9v5hGmaMgICAgICAgICAgZTAbCq1NWBppb5TqwDX5ILdo/AcyLi9bNq8eKOc7z5QtYdJkyT5R6tq2NueGIyUmqMupapdVv3INLdxLXtrxtNZl6Qy234eUfNssWgxV73OVj7t7HagGZ2u9T5Xd7ZQXmbgICAgUH5RNntR2jXuSRVbzqk8w+vwYMv1Z0OivF8MbeHJz+tpNc0+vNrctKpAQECRgKRLghsoQhmf1ACO1434DiTYCY3mIjb5M8dZmd/LxeeIcM7ELlDMSF6Am4HsntY2iIljaYm0zD22ee0w60anwps37sxv2R7x+7PF2z7T+yLM0ZAQEBAQPTD0S7qi6s7BV8WIA+JnlrRWJmfB7Ws2mKx4s1tbYIpYfzql2K1FR2tZDmDHsi1xqoFydb8BwlHTazrsk122jw817UaOMWOLb7z4sDL6gm7N2XUrZitgqcWa4UE8FuASWPQePCQ5tRTDH5k+HT3y91uu6ewWVgiMSzsC9RQQFAGiqTrbVjfS9xppNNq9V108uUQ3Gl0sYY585lv8AhN06CkM2Zze92MprbPKoHAQOYCAgICBSXlaqMdokMdFooF7gbk/eLTe9HxHU8vNo+kZnrfg0yXlEgIEmhh1y53cqubKAFzMTa5sCQLAW1vzGhmE2nfaISVpG3FaeTjE4m4CKMqKbgXuSfWc2Fz8AOHO/ta7c57S9944Y5QjzJGlbMF6oHrK6/aRl/OYZO6kw877IszRkBAQEBAy+69DNXz8qKl/E/JUD6zA+AMp67JwYZjz5Lmhx8eWJ8ua6tkbHR8CKNWmGWoLsCL87g+I0M0VbWrPFWdpby1YtG0tex3k7WojL6Nco9GUQIw7if1h+1fxF7yxi1mWlt5nf3++Svk0mK9dttvZ23b3VIZUemy0qIsATcsSbkkjjc/kOUhy5bZbzaybFjrjrFat7pUlUWVQB3C0jSO8BAQEBAQOlaqFVmPBVLHwAuZ7Ebzs8mdnzXtPHNXrVKzklqrljc3tfgB3AWA7hOox0ilYrHg5nJeb3m0+KNMmBAQJVYWo0h1ao/sORPxptMI70/D7+aS0bUr8fv5IszRkCVss+npd9RR7yB+cwydyUmGfzx7ogmaNzAQEBAl7O2c9ZiEA7IuxJyqOlyeZOgH/uRZc1MUb3lLhw3yztVtm6ex3RsrAecq1FFgysAq68VJGpJ8Mo6zU67U1yzFadkNtodPbFEzbtldCiwA6Ca9fcwEBAQEBAQEBA6uoIIPAix9sD5mxWHNOo9M8absh8VJU/hOqrbiiJ83L3rw2mHlPWJA5RCSABck2A6k6ARM7cyI3naEjHsMwRSCtJcgI/WsSWYHmCzNbutMKb7bz4pMkxvtHhyRpmjIEnZv8Ab0v71P8AUJhk7k+zPF3490crY26aTNhMbS4gIGY2fu89RQzstNWF1uCzMDwOUcF53PEcAZTza7Hinh7Z9FzDob5I4p5Qnbv7DBaslancioKA46Mb5mQ9R2CDw7Q6yLV6uaRScc9vP4JtJpYtN4vHo3DYm5zUqnmcjZA+apUNu1YWFrcANbDX5R1mt1GotmtvPg2ODT1wxtCwKGzaSMGWmoIFgQNZXTpUBAQEBAQEBAQEDgmB84bdLvWeu1NkXFO9ZARa6uxII68fz5idNh2isUid9uUubzxM2m0xtvzhj5KhIEvB9hWq8x2E/aYasP2Vub8iUmFucxX9fv1+qWn5Ym/wj3/0iTNEQED0w7WdT0YH3ETy3ZLKk7Wh2xq2q1B0qMPcTPKd2HuTvz7vGZMGS3ewwqYhQygqoZ2B4HKpIB7i2Ue2V9XknHim0dqzpMcXyxE9i6N1diqEFaoAz1NRccAfznOOhZPFbFpvXSqdCnIcCeRMDJwEBAQEBAQEBAQEBAQKv8sODVEpOPlVKxPgAliB49m/gOk2fRm/Hb2a3pLbgj3VfNw05AlYv+zojl5tm9pqOL+NlUewTCvbP34Qkv3ax6fzKLM0ZAQECVtQenq/SqMw7wxzKR3EEH2zDH3ISZe/KLM0bet0dht2Ut6SuAX+gmhC+3Rj9UcjNHr9R1luCOyP3bzQ6fq68U9s/suLD0giKo4KAPdKC89ICAgICAgICAgICAgICBWPlsfs4Repqn3CmPzm16Mjnafb+Wr6TnlWFWzbNSQJW0Dqg9Win3lz/vzCnjPrP0SZe2I9I+qLM0ZAQECYpzUWBFzRsVPMKzWKn6OYgjoSfWkc8r8vFLH5sc7+DKbA2ISVq1V7PFKZFzU6Fh83e37XAaaynrNZFImlO39v9rmk0c2mL37P3XDupsk0kNRx6Spqb8QP4zSNyz8BAQEBAQEBAQEBAQEBAQKq8tbekwg6JVPvNP8AhNv0Z2W+H8tV0n/j8VaTaNUAQRzStpC1UjTsKiG3WmiofipmGPu7/fNJl723ly/RFmaMgICBlN2qd8SvMBXLCwIICk5WB0IJsLHrK2rvwYZn9PdZ0deLLELl3U2MuRa9TtO+ovrbv8ZzroWzwEBAQEBAQEBAQEBAQEBAQKt8smCqNVwzKjMvm3XsqWsQVOthpoR7jNt0besRaJlq+kaWtNdoVz+gVfman+W/8Js+OvnDWdVfylIwGGqJVRjRq2VgdKbXHeNOI4jvEwvas1mN4Z46WraJmJedbZVZWK+ac5SRcKxBtzBtwnsZaTG+7y2G8Tts6/0dV+af7JnvWU83nU5PIGzqvqH4COsr5nU38nP9GVfU+8n8Z51tfN71F/L9nPmUTWoczeojA/bqC4Hgtz3rHFNu7+v+vv4nDWne5z5R/MpeydsFKozBRSYZGCoOyptqDbMbEBuNzl1vIdRp4yY5iO3+U2DUzTJEz2L82NVVqCZeCrl62I0M55v02AgICAgICAgICAgICAgICBTnlix+fGU6I4UKVz+1UNz91U983XRtNsc285/Zpukr73ivk0G02LXFoC0Dm0BAQEDvRpFmVVF2ZgqjqSbAe8zyZiI3l7WJtO0Lo3AqOg8zc1ERMvnLWBK3AsOmWyjuUTms2SMl5vEbbulxUmlIrM77N1kSQgICAgICAgICAgICAgICB847y7Q/SMZXrXuKlVsp+iOyn3Qs6bBTgx1r6Ob1F+PJNmNkqEgICAgICBtW5GAzlmUA1M6op4mmCDdrcr8A30TaavpLJaIisdk9v0bTo7HWd7T2rn2Ls0UKQQG54k9SZqG2T4CAgICAgICAgICAgICAgYffDaHmMDiKoNiKRCn6T9hfvMJNp6ceWtfVFnvwY5s+d50rmiAgICAvAXgIHpQrsjBkZlYcGUlSPAjUTyaxaNph7W01neJXH5PN7HxFJUr9pwzIH5tlCsC3fZrX7podbhriyfl7J5t9o81suPe3bDeZTWyAgICAgICAgICAgICAgav5TKgXZlc2Um9O2ZVYXNRBezAi9iZb0Ub54+P7KusnbDMqP/TG6U/8mj/LN9wR6/rLRdZPp+kO36e/0P8AKpfyzzq6/cy9663p+kO77TckkLTUdFpUwB4XBPxnkYo8d/1l7Oe3htHwh1/pOp6w+wn8sdVX73Ovv9xDg7Rq+v7go/AT3q6+R11/NIbaFUUUIqMCalS9jbQLStw8T75j1deKeXhH8spy34I5+M/w4we0XNQCpVco11bMzEWYFdR01i+OvD+WOZjy2m35p5IFWmVYqeKkg+INjJIneN4QzG07S6z14z+5u2zh8TTvbzbVBmB5E9kMDytfXqL91qms08Zab+Mdi3o9ROO+3hK+sDihUpq40vyPEEcQe+c+36NvDjWoYSvWQKWpUWdQwJBKgnUAg206yTFWL3is+M7MMlprSbR4OdkbUWumZb6Wv9ZQwt3azC0bTMMoneN0+ePSAgICAgICAgICAgaX5W6ttmkevWpr7iW/dl3o+N83wU9fO2GVJzfNCQEBAQJLD0CnpVf4rT/hMP8AP4fVJMf04n1+iMJmjZsbLbEUWrjKr5nJXW1TKMzsmnZOvC9ib2taxqTqK4skYp/57rkae2bHOWP+sJLamyKbDrGkamUABS9mIDFQCxYLxtYX1tfleV51WKLxj35rEaXLNOPbkyuwN9MdQISnUNUE6U3U1L+B+X7jMMujw2jeY29Y5f6Z4dXmrO0c/RtWP3rxeLotQOGXDJUXJUq1C5JB0YU0IBJIuLa8dSOModXgwTF5txeUR/LYdZmzxNeHh85lsm4dAqr2DebCoiFtCfNqEB8bAShe/HabefNdpXhrFfJtkxZEBAQEBAQEBAQEBAr/AMs9T+p0V64kH3U6n8ZsejY/qTPp9Gv6R/tR7qfm6aUgICAgS/8At/8AH/cH/wB7Zh/6fBL/AOXxeOFwz1GCU1LMeQ/E9B3nQT2160je07QwpS152rC2Nx9kqWCkApRo5DzBZr5yD3sznwtOczZesyTf1/46PDj4McUdB5PxSq+hpKQPk1KjFyPYezfvy3Ekya3NeNpnb2R49JipO8Q9MJj8Bh8U2HxFQtVsc9RwPNKStypYniQeJFuXGeU0uWadZWPq9tqcUX6uZ+jJU9z0zE0XSnRqa2poFJB1FyPlDxkWTJe8/nmZS0pSvdjZlMPurh1y9kkr1PHxEjZs2qgCwFgIHMBAQEBAQEBAQEBAQK+8smDdsLSqLqtKr2+7OAqnwvp9YTY9G2iMkxPjDX9I1mccTHhKoJumlT9l7KetcghUUgMzXtc8gBqxsDp7yJBn1NMMfm/RYwaa+aeXZ5spV3Re10qAjq6On+kMPjKteksc96Jj5rNujbx3Zh50t1nPyqqfVWox+KgfGLdJY47Ikr0bfxmGRw25d/n38KQT4kt38pDbpOf8a/NNXoyvjZnMJuSxCL+jEhL2NV72ubk5Vyg8uIPASvfXZZ325eyzXR4oiInnt5tlwW5pygVKgC+pTUKvuFh8JVtabTvad1mtYrG0Q2XZ+z0oplprYc+p8TMXr3rU8ylSSMwIuCVIvpow1B7xPYnad3kxu0gbk3cjJSsL+kqIlapVLG5eozgksSTf4Sa2pyzPemPSOUIq6fHEdm/rPOWw7K2VUpJVXzou47BsSE0sLKTwGml5Dvz3lLty2hqWL2jjkxINerTtSpuiLTSohqZyti4YEfqg6HlbmZZvfB1cxSJ3nbt8PZBWuXj3tMbR5LBwtQsisRYlQSOlxKqw9YCAgICAgICAgICBwYFKby4fH4muwxTpTCOQq5rILEi6U1uxvyYjW/GbjHn02Cv5ec/P6NTkwanPb83KPk52XueGOiVax8PNp7bEk/aEhydJXnuRt80uPo6kd6d277D3QKshqKiIhuKa9e/qdBqSToJQvkted7TvK9SlaRtWNm5CmLWsLdLTBm6Lh1HBFHsED1gICAgICAgdWpg8QDbqIHaAgICAgICAgICAgICBExGzaTuHemrMBa5ECSiACwAA7oHaAgICAgICAgICAgICAgICAgICAgICB//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xQTEBMTExETFhURERgVFhcYFBQVGhccFRgWFhgYFhUYHSggGRooGxUUITEhJSkrMC4uFx8zODMsNyktLiwBCgoKDg0OGxAQGywmICYuNCwuLC0vLCwsLiwtNCwsLC8sLCwsLCwsNCw0LCwsLCwtLC8sLCwsLCwsLCwsLCwsLP/AABEIAPQAzgMBEQACEQEDEQH/xAAcAAEAAgIDAQAAAAAAAAAAAAAABAcFBgECAwj/xABGEAACAQIDBQMHCAYJBQAAAAABAgADEQQSIQUGMUFRImFxBxMjUoGRoTJTYoKSorHBFEJywtHSFSQzc4OTssPTF0RU4fD/xAAaAQEAAgMBAAAAAAAAAAAAAAAAAwQCBQYB/8QAMxEBAAIBAgIIBAUFAQEAAAAAAAECAwQREiEFEzEyQVFhcYGh0fAVIpGxwSMzQuHxQxT/2gAMAwEAAhEDEQA/ALxgICAgICAgICAgICAgICBT2+m/9dsS1PC1fN0qTZQygXqEaEkm/ZvewHHj4brTaKkU3yRvM/Jp9Trb8fDSeUNs3B30/S0NOtlFZCASNA4PBrcjcWPK5HC9pS1mm6mYmvZK5pNT11dp7YbrKS417fXeZcDQD5Q1R2y00Jte2rE25AfEjrLOm085rbeCvqc8Ya7+LHbnb+08WfNVAKVbWy3urj6JP63d7RztJqdHbF+aOcI9NrK5eU8pblKS4QEBAQEBAQEBAQEBAQEBAQEBAQNQ8pe8X6LhSiG1XEXReqr+u/uNh3sOkuaLB1mTeeyFTWZ+rx8u2VHTftA98FjalF89NyrDS49hsQdCLgHXoJjelbxtaN4Z0yWpO9Z2bI/lFx5p5PPKD64ppmPwt7hKsaDBvvt81n/782227XcftCrWbNWqvUbkXYtbuF+A7hLVMdaRtWNla+S153tO6OrEEEEgg3BGhBHAg9ZkwiZjnC1twN/jUIw+KPbsclX1goJIfobA68/HjptZo4pHWU7PGG50es6yeC/asgG+omtbFzAQEBAQEBAQEBAQEBAQEBAQOlaqEVmYgKqlmJ4AAXJPsnsRMztDyZ2jeXz1vbtw4zFvWN8vyaY9VFvl9puWPexnR6fDGLHFf193O6nN1uSbeHgw8nQEBAQEDJ7tn+tU+8OPfTcD8ZX1cb4beyzo5/rVX5u+98LSP0BOcdCyMBAQEBAQEBAQEBAQEBAQEBA1jylYvzezK/WoFpj67AN93NLWirxZq/qray3DhsoadC54gICAgIE/YDWxVDvrIPtEL+ch1Eb4re0ptNO2WvuvrdRr4Sl4EfGc06Rl4CAgICAgICAgICAgICAgICBXPlpxdqGHpevVap7Ka5f9z4TZ9GV/Pa3p+/8AxrekrbUivqqWbhpyAgICAgS9ktbEUT0rUz7nEwyxvS3tKTDO2Svuvnc4/wBVUW4Mw+M5d0zOQEBAQEBAQEBAQEBAQEBAQECmvLFi82NSnfSlQHvdmJ+ASbvo2u2OZ85abpK2+SI8oaJNg1xAQEBAQO9CplZW9VgfcbzyY3jZ7WdpiV/7n/2NQXvlrOPjOVdSz0BAQEBAQEBAQEBAQEBAQEBA+e9+MX53aOKbkKpQf4YFP92dHpa8OGsen783O6u3FmtLBywrkBAQEBA4PCCF+7lvdK2lvTE+/WcraNpl1NeyGyTx6QEBAQEBAQEBAQEBAQEBA8sVXCI7twRSx8FFz+E9rG87Q8mdo3fM1WqWYs3FiWPiTc/EzqYjaNocvad5mZdZ68ICAgICAgXnuBUujG/ykpP9umD+fwnMZo2yWj1l0+Kd6Vn0htsjZkDhh8O8wAgcwEBAQEBAQEBAQEBA1Hylbep0MHUpZr1cTTKKo45W7LMegtfxPttc0WG18kW8IVNZmimOY8ZUbN+0BAQEBAQEBAy2xd5cThT6GswHqHtIfqnQeyxkOXT48nej6p8WpyY+7K+Nh7VGIQsBYra/fcAgjusZzdo2mYdFWd43ZKePSAgICAgICAgICAgICB44rF06YBqVEQMwVSzBQWNyFBPE6HTumVazbsh5Nor2y+e97XqHHYnzrZmFdxe9xYMcoHQBbWHKdHp4rGKvD5Od1M2nLbi82JkyAgICAgICAgIFzeS/GB6RsQbU6asOYZFCG477XB538Zz2rxzTLO/jzdFpckXxRt4cm9SqsEBAQEBAQEBAQEBA0nf7fhsE6UaSI9RlzsXvlVTcDQEEkkHnwHfL2k0cZom1p5KWr1fU7VrHNoO1t98ZiaD5qnmwKiLalencMtUkE3LH5I58pscejxY7xtG/v8FC+sy3pPh2dnxYLEbar1KIoPWd6QYMFY5rEAgWY6gWJ0vaWK4aVtxRHNWtnyWrwzPJAkiIgICAgICAgICB7YTFvScPTdkccGVip945TG1YtG1o3ZVvak71nZtW72+mMOKoipiHdM9spy2JYFRmIAJ1IOvSUtRpMUYrTWvPZd0+ryTkrFp5Ll2TivO0Kbniy3PjzmjbtLgICAgaltnygYbDV3oVEr56ZANkUjVQwIJYciJcxaLJkrFq7bSqZNZjx2mtt90A+VbB/NYn7FL/AJJJ+G5fOPn9EX4li8p+X1cf9V8J8zivsUv+SPw3L5x8/ofiOLyn5fVwfKvhPmcT9ml/yT38Ny+cfP6H4ji8p+/i6nysYX5jE+6l/PH4bk84+f0PxHF5S4PlZw3/AI+I91P+ee/hmTzj5n4jj8pVvvbtBq+NrVW/XYFB0TKPN+HZynxJmz01Ipjisfc+LWaq83yzM/cIWH1pVR0yP7iU/wByZ270ff32MK86Wj2n7/VFmaMgICAgICAgICAgIEzZOOFGqKhTNZWFs2UjMLXBsbGxPLnIs+LraTTfZNgy9Vfi23XvudjKb4WmEJuKasQeI84oe1+fGc5kpwXmvlOzoqW4qxbzZ2YMiAgIHz/5QEA2nigGJ9IDcm+pRSR4AkgdwE6LR/2Kue1n96zX5ZViAgIEnZtMNVUEX0JC+sVUsqe0gD2zDJMxXkkxRE25vCrULMWY3LEknqTqTM4jaNoYTMzO8vfCDs1v7r8KlIn4AzC3bHv/ABLPH2W9v5hGmaMgICAgICAgICAgZTAbCq1NWBppb5TqwDX5ILdo/AcyLi9bNq8eKOc7z5QtYdJkyT5R6tq2NueGIyUmqMupapdVv3INLdxLXtrxtNZl6Qy234eUfNssWgxV73OVj7t7HagGZ2u9T5Xd7ZQXmbgICAgUH5RNntR2jXuSRVbzqk8w+vwYMv1Z0OivF8MbeHJz+tpNc0+vNrctKpAQECRgKRLghsoQhmf1ACO1434DiTYCY3mIjb5M8dZmd/LxeeIcM7ELlDMSF6Am4HsntY2iIljaYm0zD22ee0w60anwps37sxv2R7x+7PF2z7T+yLM0ZAQEBAQPTD0S7qi6s7BV8WIA+JnlrRWJmfB7Ws2mKx4s1tbYIpYfzql2K1FR2tZDmDHsi1xqoFydb8BwlHTazrsk122jw817UaOMWOLb7z4sDL6gm7N2XUrZitgqcWa4UE8FuASWPQePCQ5tRTDH5k+HT3y91uu6ewWVgiMSzsC9RQQFAGiqTrbVjfS9xppNNq9V108uUQ3Gl0sYY585lv8AhN06CkM2Zze92MprbPKoHAQOYCAgICBSXlaqMdokMdFooF7gbk/eLTe9HxHU8vNo+kZnrfg0yXlEgIEmhh1y53cqubKAFzMTa5sCQLAW1vzGhmE2nfaISVpG3FaeTjE4m4CKMqKbgXuSfWc2Fz8AOHO/ta7c57S9944Y5QjzJGlbMF6oHrK6/aRl/OYZO6kw877IszRkBAQEBAy+69DNXz8qKl/E/JUD6zA+AMp67JwYZjz5Lmhx8eWJ8ua6tkbHR8CKNWmGWoLsCL87g+I0M0VbWrPFWdpby1YtG0tex3k7WojL6Nco9GUQIw7if1h+1fxF7yxi1mWlt5nf3++Svk0mK9dttvZ23b3VIZUemy0qIsATcsSbkkjjc/kOUhy5bZbzaybFjrjrFat7pUlUWVQB3C0jSO8BAQEBAQOlaqFVmPBVLHwAuZ7Ebzs8mdnzXtPHNXrVKzklqrljc3tfgB3AWA7hOox0ilYrHg5nJeb3m0+KNMmBAQJVYWo0h1ao/sORPxptMI70/D7+aS0bUr8fv5IszRkCVss+npd9RR7yB+cwydyUmGfzx7ogmaNzAQEBAl7O2c9ZiEA7IuxJyqOlyeZOgH/uRZc1MUb3lLhw3yztVtm6ex3RsrAecq1FFgysAq68VJGpJ8Mo6zU67U1yzFadkNtodPbFEzbtldCiwA6Ca9fcwEBAQEBAQEBA6uoIIPAix9sD5mxWHNOo9M8absh8VJU/hOqrbiiJ83L3rw2mHlPWJA5RCSABck2A6k6ARM7cyI3naEjHsMwRSCtJcgI/WsSWYHmCzNbutMKb7bz4pMkxvtHhyRpmjIEnZv8Ab0v71P8AUJhk7k+zPF3490crY26aTNhMbS4gIGY2fu89RQzstNWF1uCzMDwOUcF53PEcAZTza7Hinh7Z9FzDob5I4p5Qnbv7DBaslancioKA46Mb5mQ9R2CDw7Q6yLV6uaRScc9vP4JtJpYtN4vHo3DYm5zUqnmcjZA+apUNu1YWFrcANbDX5R1mt1GotmtvPg2ODT1wxtCwKGzaSMGWmoIFgQNZXTpUBAQEBAQEBAQEDgmB84bdLvWeu1NkXFO9ZARa6uxII68fz5idNh2isUid9uUubzxM2m0xtvzhj5KhIEvB9hWq8x2E/aYasP2Vub8iUmFucxX9fv1+qWn5Ym/wj3/0iTNEQED0w7WdT0YH3ETy3ZLKk7Wh2xq2q1B0qMPcTPKd2HuTvz7vGZMGS3ewwqYhQygqoZ2B4HKpIB7i2Ue2V9XknHim0dqzpMcXyxE9i6N1diqEFaoAz1NRccAfznOOhZPFbFpvXSqdCnIcCeRMDJwEBAQEBAQEBAQEBAQKv8sODVEpOPlVKxPgAliB49m/gOk2fRm/Hb2a3pLbgj3VfNw05AlYv+zojl5tm9pqOL+NlUewTCvbP34Qkv3ax6fzKLM0ZAQECVtQenq/SqMw7wxzKR3EEH2zDH3ISZe/KLM0bet0dht2Ut6SuAX+gmhC+3Rj9UcjNHr9R1luCOyP3bzQ6fq68U9s/suLD0giKo4KAPdKC89ICAgICAgICAgICAgICBWPlsfs4Repqn3CmPzm16Mjnafb+Wr6TnlWFWzbNSQJW0Dqg9Win3lz/vzCnjPrP0SZe2I9I+qLM0ZAQECYpzUWBFzRsVPMKzWKn6OYgjoSfWkc8r8vFLH5sc7+DKbA2ISVq1V7PFKZFzU6Fh83e37XAaaynrNZFImlO39v9rmk0c2mL37P3XDupsk0kNRx6Spqb8QP4zSNyz8BAQEBAQEBAQEBAQEBAQKq8tbekwg6JVPvNP8AhNv0Z2W+H8tV0n/j8VaTaNUAQRzStpC1UjTsKiG3WmiofipmGPu7/fNJl723ly/RFmaMgICBlN2qd8SvMBXLCwIICk5WB0IJsLHrK2rvwYZn9PdZ0deLLELl3U2MuRa9TtO+ovrbv8ZzroWzwEBAQEBAQEBAQEBAQEBAQKt8smCqNVwzKjMvm3XsqWsQVOthpoR7jNt0besRaJlq+kaWtNdoVz+gVfman+W/8Js+OvnDWdVfylIwGGqJVRjRq2VgdKbXHeNOI4jvEwvas1mN4Z46WraJmJedbZVZWK+ac5SRcKxBtzBtwnsZaTG+7y2G8Tts6/0dV+af7JnvWU83nU5PIGzqvqH4COsr5nU38nP9GVfU+8n8Z51tfN71F/L9nPmUTWoczeojA/bqC4Hgtz3rHFNu7+v+vv4nDWne5z5R/MpeydsFKozBRSYZGCoOyptqDbMbEBuNzl1vIdRp4yY5iO3+U2DUzTJEz2L82NVVqCZeCrl62I0M55v02AgICAgICAgICAgICAgICBTnlix+fGU6I4UKVz+1UNz91U983XRtNsc285/Zpukr73ivk0G02LXFoC0Dm0BAQEDvRpFmVVF2ZgqjqSbAe8zyZiI3l7WJtO0Lo3AqOg8zc1ERMvnLWBK3AsOmWyjuUTms2SMl5vEbbulxUmlIrM77N1kSQgICAgICAgICAgICAgICB847y7Q/SMZXrXuKlVsp+iOyn3Qs6bBTgx1r6Ob1F+PJNmNkqEgICAgICBtW5GAzlmUA1M6op4mmCDdrcr8A30TaavpLJaIisdk9v0bTo7HWd7T2rn2Ls0UKQQG54k9SZqG2T4CAgICAgICAgICAgICAgYffDaHmMDiKoNiKRCn6T9hfvMJNp6ceWtfVFnvwY5s+d50rmiAgICAvAXgIHpQrsjBkZlYcGUlSPAjUTyaxaNph7W01neJXH5PN7HxFJUr9pwzIH5tlCsC3fZrX7podbhriyfl7J5t9o81suPe3bDeZTWyAgICAgICAgICAgICAgav5TKgXZlc2Um9O2ZVYXNRBezAi9iZb0Ub54+P7KusnbDMqP/TG6U/8mj/LN9wR6/rLRdZPp+kO36e/0P8AKpfyzzq6/cy9663p+kO77TckkLTUdFpUwB4XBPxnkYo8d/1l7Oe3htHwh1/pOp6w+wn8sdVX73Ovv9xDg7Rq+v7go/AT3q6+R11/NIbaFUUUIqMCalS9jbQLStw8T75j1deKeXhH8spy34I5+M/w4we0XNQCpVco11bMzEWYFdR01i+OvD+WOZjy2m35p5IFWmVYqeKkg+INjJIneN4QzG07S6z14z+5u2zh8TTvbzbVBmB5E9kMDytfXqL91qms08Zab+Mdi3o9ROO+3hK+sDihUpq40vyPEEcQe+c+36NvDjWoYSvWQKWpUWdQwJBKgnUAg206yTFWL3is+M7MMlprSbR4OdkbUWumZb6Wv9ZQwt3azC0bTMMoneN0+ePSAgICAgICAgICAgaX5W6ttmkevWpr7iW/dl3o+N83wU9fO2GVJzfNCQEBAQJLD0CnpVf4rT/hMP8AP4fVJMf04n1+iMJmjZsbLbEUWrjKr5nJXW1TKMzsmnZOvC9ib2taxqTqK4skYp/57rkae2bHOWP+sJLamyKbDrGkamUABS9mIDFQCxYLxtYX1tfleV51WKLxj35rEaXLNOPbkyuwN9MdQISnUNUE6U3U1L+B+X7jMMujw2jeY29Y5f6Z4dXmrO0c/RtWP3rxeLotQOGXDJUXJUq1C5JB0YU0IBJIuLa8dSOModXgwTF5txeUR/LYdZmzxNeHh85lsm4dAqr2DebCoiFtCfNqEB8bAShe/HabefNdpXhrFfJtkxZEBAQEBAQEBAQEBAr/AMs9T+p0V64kH3U6n8ZsejY/qTPp9Gv6R/tR7qfm6aUgICAgS/8At/8AH/cH/wB7Zh/6fBL/AOXxeOFwz1GCU1LMeQ/E9B3nQT2160je07QwpS152rC2Nx9kqWCkApRo5DzBZr5yD3sznwtOczZesyTf1/46PDj4McUdB5PxSq+hpKQPk1KjFyPYezfvy3Ekya3NeNpnb2R49JipO8Q9MJj8Bh8U2HxFQtVsc9RwPNKStypYniQeJFuXGeU0uWadZWPq9tqcUX6uZ+jJU9z0zE0XSnRqa2poFJB1FyPlDxkWTJe8/nmZS0pSvdjZlMPurh1y9kkr1PHxEjZs2qgCwFgIHMBAQEBAQEBAQEBAQK+8smDdsLSqLqtKr2+7OAqnwvp9YTY9G2iMkxPjDX9I1mccTHhKoJumlT9l7KetcghUUgMzXtc8gBqxsDp7yJBn1NMMfm/RYwaa+aeXZ5spV3Re10qAjq6On+kMPjKteksc96Jj5rNujbx3Zh50t1nPyqqfVWox+KgfGLdJY47Ikr0bfxmGRw25d/n38KQT4kt38pDbpOf8a/NNXoyvjZnMJuSxCL+jEhL2NV72ubk5Vyg8uIPASvfXZZ325eyzXR4oiInnt5tlwW5pygVKgC+pTUKvuFh8JVtabTvad1mtYrG0Q2XZ+z0oplprYc+p8TMXr3rU8ylSSMwIuCVIvpow1B7xPYnad3kxu0gbk3cjJSsL+kqIlapVLG5eozgksSTf4Sa2pyzPemPSOUIq6fHEdm/rPOWw7K2VUpJVXzou47BsSE0sLKTwGml5Dvz3lLty2hqWL2jjkxINerTtSpuiLTSohqZyti4YEfqg6HlbmZZvfB1cxSJ3nbt8PZBWuXj3tMbR5LBwtQsisRYlQSOlxKqw9YCAgICAgICAgICBwYFKby4fH4muwxTpTCOQq5rILEi6U1uxvyYjW/GbjHn02Cv5ec/P6NTkwanPb83KPk52XueGOiVax8PNp7bEk/aEhydJXnuRt80uPo6kd6d277D3QKshqKiIhuKa9e/qdBqSToJQvkted7TvK9SlaRtWNm5CmLWsLdLTBm6Lh1HBFHsED1gICAgICAgdWpg8QDbqIHaAgICAgICAgICAgICBExGzaTuHemrMBa5ECSiACwAA7oHaAgICAgICAgICAgICAgICAgICAgICB//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http://www.neite.org/Logos%20and%20Graphics/New_England_Outlin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537607"/>
            <a:ext cx="1219200" cy="144359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fcit.usf.edu/florida/maps/pages/8600/f8637/i/f8637-27l.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555189"/>
            <a:ext cx="1594299" cy="1426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2398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Why New England should care about this</a:t>
            </a:r>
            <a:endParaRPr lang="en-US" dirty="0"/>
          </a:p>
        </p:txBody>
      </p:sp>
      <p:sp>
        <p:nvSpPr>
          <p:cNvPr id="7" name="Content Placeholder 6"/>
          <p:cNvSpPr>
            <a:spLocks noGrp="1"/>
          </p:cNvSpPr>
          <p:nvPr>
            <p:ph idx="1"/>
          </p:nvPr>
        </p:nvSpPr>
        <p:spPr/>
        <p:txBody>
          <a:bodyPr/>
          <a:lstStyle/>
          <a:p>
            <a:r>
              <a:rPr lang="en-US" sz="2400" dirty="0" smtClean="0"/>
              <a:t>Current framework is unsustainable</a:t>
            </a:r>
          </a:p>
          <a:p>
            <a:r>
              <a:rPr lang="en-US" sz="2400" dirty="0" smtClean="0"/>
              <a:t>ISO’s pay for performance FCM incentive is unlikely to be enough</a:t>
            </a:r>
          </a:p>
          <a:p>
            <a:r>
              <a:rPr lang="en-US" sz="2400" dirty="0" smtClean="0"/>
              <a:t>Projected consumer benefits depend on sufficient energy infrastructure</a:t>
            </a:r>
          </a:p>
          <a:p>
            <a:r>
              <a:rPr lang="en-US" sz="2400" dirty="0" smtClean="0"/>
              <a:t>Reliability implications</a:t>
            </a:r>
          </a:p>
          <a:p>
            <a:r>
              <a:rPr lang="en-US" sz="2400" dirty="0" smtClean="0"/>
              <a:t>Something has got to give</a:t>
            </a:r>
            <a:endParaRPr lang="en-US" sz="2400" dirty="0"/>
          </a:p>
        </p:txBody>
      </p:sp>
    </p:spTree>
    <p:extLst>
      <p:ext uri="{BB962C8B-B14F-4D97-AF65-F5344CB8AC3E}">
        <p14:creationId xmlns:p14="http://schemas.microsoft.com/office/powerpoint/2010/main" val="2328912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1"/>
          </p:nvPr>
        </p:nvSpPr>
        <p:spPr bwMode="auto">
          <a:xfrm>
            <a:off x="457200" y="1524000"/>
            <a:ext cx="8229600" cy="4449763"/>
          </a:xfrm>
          <a:noFill/>
          <a:ln>
            <a:miter lim="800000"/>
            <a:headEnd/>
            <a:tailEnd/>
          </a:ln>
        </p:spPr>
        <p:txBody>
          <a:bodyPr vert="horz" wrap="square" lIns="91440" tIns="45720" rIns="91440" bIns="45720" numCol="1" anchor="t" anchorCtr="0" compatLnSpc="1">
            <a:prstTxWarp prst="textNoShape">
              <a:avLst/>
            </a:prstTxWarp>
          </a:bodyPr>
          <a:lstStyle/>
          <a:p>
            <a:pPr marL="0" indent="0" algn="ctr" eaLnBrk="1" hangingPunct="1">
              <a:buFont typeface="Wingdings" pitchFamily="2" charset="2"/>
              <a:buNone/>
            </a:pPr>
            <a:r>
              <a:rPr lang="en-US" sz="2400" b="1" dirty="0" smtClean="0"/>
              <a:t>Contact Information </a:t>
            </a:r>
          </a:p>
          <a:p>
            <a:pPr marL="0" indent="0" algn="ctr" eaLnBrk="1" hangingPunct="1">
              <a:buFont typeface="Wingdings" pitchFamily="2" charset="2"/>
              <a:buNone/>
            </a:pPr>
            <a:r>
              <a:rPr lang="en-US" sz="2400" dirty="0" smtClean="0"/>
              <a:t>Donald Santa</a:t>
            </a:r>
          </a:p>
          <a:p>
            <a:pPr marL="0" indent="0" algn="ctr" eaLnBrk="1" hangingPunct="1">
              <a:buFont typeface="Wingdings" pitchFamily="2" charset="2"/>
              <a:buNone/>
            </a:pPr>
            <a:r>
              <a:rPr lang="en-US" sz="2400" dirty="0" smtClean="0"/>
              <a:t>President and CEO</a:t>
            </a:r>
          </a:p>
          <a:p>
            <a:pPr marL="0" indent="0" algn="ctr" eaLnBrk="1" hangingPunct="1">
              <a:spcAft>
                <a:spcPts val="600"/>
              </a:spcAft>
              <a:buFont typeface="Wingdings" pitchFamily="2" charset="2"/>
              <a:buNone/>
            </a:pPr>
            <a:r>
              <a:rPr lang="en-US" sz="2400" dirty="0" smtClean="0"/>
              <a:t>Interstate Natural Gas Association of America</a:t>
            </a:r>
          </a:p>
          <a:p>
            <a:pPr marL="0" indent="0" algn="ctr" eaLnBrk="1" hangingPunct="1">
              <a:buFont typeface="Wingdings" pitchFamily="2" charset="2"/>
              <a:buNone/>
            </a:pPr>
            <a:r>
              <a:rPr lang="en-US" sz="2400" dirty="0" smtClean="0"/>
              <a:t>20 F Street N.W., Suite 450</a:t>
            </a:r>
          </a:p>
          <a:p>
            <a:pPr marL="0" indent="0" algn="ctr" eaLnBrk="1" hangingPunct="1">
              <a:spcAft>
                <a:spcPts val="600"/>
              </a:spcAft>
              <a:buFont typeface="Wingdings" pitchFamily="2" charset="2"/>
              <a:buNone/>
            </a:pPr>
            <a:r>
              <a:rPr lang="en-US" sz="2400" dirty="0" smtClean="0"/>
              <a:t>Washington, D.C. </a:t>
            </a:r>
          </a:p>
          <a:p>
            <a:pPr marL="0" indent="0" algn="ctr" eaLnBrk="1" hangingPunct="1">
              <a:spcBef>
                <a:spcPts val="600"/>
              </a:spcBef>
              <a:buFont typeface="Wingdings" pitchFamily="2" charset="2"/>
              <a:buNone/>
            </a:pPr>
            <a:r>
              <a:rPr lang="en-US" sz="2400" dirty="0" smtClean="0"/>
              <a:t>202.216.5901</a:t>
            </a:r>
          </a:p>
          <a:p>
            <a:pPr marL="0" indent="0" algn="ctr" eaLnBrk="1" hangingPunct="1">
              <a:buFont typeface="Wingdings" pitchFamily="2" charset="2"/>
              <a:buNone/>
            </a:pPr>
            <a:r>
              <a:rPr lang="en-US" sz="2400" dirty="0" smtClean="0">
                <a:solidFill>
                  <a:srgbClr val="0066FF"/>
                </a:solidFill>
              </a:rPr>
              <a:t>dsanta@ingaa.org</a:t>
            </a:r>
          </a:p>
          <a:p>
            <a:pPr marL="0" indent="0" algn="ctr" eaLnBrk="1" hangingPunct="1">
              <a:buFont typeface="Wingdings" pitchFamily="2" charset="2"/>
              <a:buNone/>
            </a:pPr>
            <a:r>
              <a:rPr lang="en-US" sz="2400" dirty="0" smtClean="0">
                <a:solidFill>
                  <a:srgbClr val="0066FF"/>
                </a:solidFill>
              </a:rPr>
              <a:t>www.ingaa.org</a:t>
            </a:r>
          </a:p>
          <a:p>
            <a:pPr marL="0" indent="0" algn="ctr" eaLnBrk="1" hangingPunct="1">
              <a:buFont typeface="Wingdings" pitchFamily="2" charset="2"/>
              <a:buNone/>
            </a:pPr>
            <a:endParaRPr lang="en-US" sz="2000" dirty="0" smtClean="0"/>
          </a:p>
        </p:txBody>
      </p:sp>
    </p:spTree>
    <p:extLst>
      <p:ext uri="{BB962C8B-B14F-4D97-AF65-F5344CB8AC3E}">
        <p14:creationId xmlns:p14="http://schemas.microsoft.com/office/powerpoint/2010/main" val="4173542423"/>
      </p:ext>
    </p:extLst>
  </p:cSld>
  <p:clrMapOvr>
    <a:masterClrMapping/>
  </p:clrMapOvr>
  <p:timing>
    <p:tnLst>
      <p:par>
        <p:cTn id="1" dur="indefinite" restart="never" nodeType="tmRoot"/>
      </p:par>
    </p:tnLst>
  </p:timing>
</p:sld>
</file>

<file path=ppt/theme/theme1.xml><?xml version="1.0" encoding="utf-8"?>
<a:theme xmlns:a="http://schemas.openxmlformats.org/drawingml/2006/main" name="INGAA Theme">
  <a:themeElements>
    <a:clrScheme name="1_INGAA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INGAA Template">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charset="0"/>
          </a:defRPr>
        </a:defPPr>
      </a:lstStyle>
    </a:lnDef>
  </a:objectDefaults>
  <a:extraClrSchemeLst>
    <a:extraClrScheme>
      <a:clrScheme name="1_INGAA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INGAA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INGAA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INGAA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INGAA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INGAA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INGAA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INGAA Theme">
  <a:themeElements>
    <a:clrScheme name="1_INGAA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INGAA Template">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Arial" charset="0"/>
          </a:defRPr>
        </a:defPPr>
      </a:lstStyle>
    </a:lnDef>
  </a:objectDefaults>
  <a:extraClrSchemeLst>
    <a:extraClrScheme>
      <a:clrScheme name="1_INGAA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INGAA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INGAA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INGAA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INGAA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INGAA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INGAA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332</Words>
  <Application>Microsoft Office PowerPoint</Application>
  <PresentationFormat>On-screen Show (4:3)</PresentationFormat>
  <Paragraphs>94</Paragraphs>
  <Slides>9</Slides>
  <Notes>9</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INGAA Theme</vt:lpstr>
      <vt:lpstr>1_INGAA Theme</vt:lpstr>
      <vt:lpstr>Natural Gas and Electricity Interface Challenges in New England</vt:lpstr>
      <vt:lpstr>U.S. Natural Gas Transmission Pipelines: A Robust Infrastructure</vt:lpstr>
      <vt:lpstr>Existing Pipeline Infrastructure in New England</vt:lpstr>
      <vt:lpstr>Proven Track Record of Building Pipeline Infrastructure: 12,400 Miles Added Between January 2003 and March 2013</vt:lpstr>
      <vt:lpstr>PowerPoint Presentation</vt:lpstr>
      <vt:lpstr>NESCOE Study:  Infrastructure Constraints Threaten Regional Electric Grid Reliability</vt:lpstr>
      <vt:lpstr>PowerPoint Presentation</vt:lpstr>
      <vt:lpstr>Why New England should care about this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2013-10-22T15:56:19Z</dcterms:created>
  <dcterms:modified xsi:type="dcterms:W3CDTF">2013-11-14T19:08:09Z</dcterms:modified>
</cp:coreProperties>
</file>